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56" r:id="rId2"/>
    <p:sldId id="436" r:id="rId3"/>
    <p:sldId id="437" r:id="rId4"/>
    <p:sldId id="451" r:id="rId5"/>
    <p:sldId id="452" r:id="rId6"/>
    <p:sldId id="469" r:id="rId7"/>
    <p:sldId id="453" r:id="rId8"/>
    <p:sldId id="454" r:id="rId9"/>
    <p:sldId id="448" r:id="rId10"/>
    <p:sldId id="455" r:id="rId11"/>
    <p:sldId id="467" r:id="rId12"/>
    <p:sldId id="456" r:id="rId13"/>
    <p:sldId id="457" r:id="rId14"/>
    <p:sldId id="466" r:id="rId15"/>
    <p:sldId id="449" r:id="rId16"/>
    <p:sldId id="458" r:id="rId17"/>
    <p:sldId id="459" r:id="rId18"/>
    <p:sldId id="461" r:id="rId19"/>
    <p:sldId id="460" r:id="rId20"/>
    <p:sldId id="468" r:id="rId21"/>
    <p:sldId id="450" r:id="rId22"/>
    <p:sldId id="462" r:id="rId23"/>
    <p:sldId id="463" r:id="rId24"/>
    <p:sldId id="464" r:id="rId25"/>
    <p:sldId id="465" r:id="rId26"/>
    <p:sldId id="470" r:id="rId27"/>
  </p:sldIdLst>
  <p:sldSz cx="12192000" cy="6858000"/>
  <p:notesSz cx="6858000" cy="9144000"/>
  <p:embeddedFontLst>
    <p:embeddedFont>
      <p:font typeface="张海山锐线体简" panose="02010600030101010101" charset="-122"/>
      <p:regular r:id="rId29"/>
    </p:embeddedFont>
    <p:embeddedFont>
      <p:font typeface="中山行书百年纪念版" panose="02010600030101010101" charset="-122"/>
      <p:regular r:id="rId30"/>
    </p:embeddedFont>
    <p:embeddedFont>
      <p:font typeface="等线" panose="02010600030101010101" pitchFamily="2" charset="-122"/>
      <p:regular r:id="rId31"/>
      <p:bold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383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a:srgbClr val="FDEDAA"/>
    <a:srgbClr val="FF3300"/>
    <a:srgbClr val="FF0000"/>
    <a:srgbClr val="FEFEE3"/>
    <a:srgbClr val="FEE4C9"/>
    <a:srgbClr val="FF6600"/>
    <a:srgbClr val="FFF8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08" autoAdjust="0"/>
    <p:restoredTop sz="94660"/>
  </p:normalViewPr>
  <p:slideViewPr>
    <p:cSldViewPr snapToGrid="0">
      <p:cViewPr varScale="1">
        <p:scale>
          <a:sx n="87" d="100"/>
          <a:sy n="87" d="100"/>
        </p:scale>
        <p:origin x="756" y="102"/>
      </p:cViewPr>
      <p:guideLst>
        <p:guide orient="horz" pos="2152"/>
        <p:guide pos="38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C25073-A3A6-4D2A-9359-E582FA0CE622}" type="datetimeFigureOut">
              <a:rPr lang="zh-CN" altLang="en-US" smtClean="0"/>
              <a:t>2018/4/2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EEF2C0-A6C1-40C5-BE79-F079FE5F2DC8}" type="slidenum">
              <a:rPr lang="zh-CN" altLang="en-US" smtClean="0"/>
              <a:t>‹#›</a:t>
            </a:fld>
            <a:endParaRPr lang="zh-CN" altLang="en-US"/>
          </a:p>
        </p:txBody>
      </p:sp>
    </p:spTree>
    <p:extLst>
      <p:ext uri="{BB962C8B-B14F-4D97-AF65-F5344CB8AC3E}">
        <p14:creationId xmlns:p14="http://schemas.microsoft.com/office/powerpoint/2010/main" val="2687326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a:t>
            </a:fld>
            <a:endParaRPr lang="zh-CN" altLang="en-US"/>
          </a:p>
        </p:txBody>
      </p:sp>
    </p:spTree>
    <p:extLst>
      <p:ext uri="{BB962C8B-B14F-4D97-AF65-F5344CB8AC3E}">
        <p14:creationId xmlns:p14="http://schemas.microsoft.com/office/powerpoint/2010/main" val="3665764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3081831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307609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4</a:t>
            </a:fld>
            <a:endParaRPr lang="zh-CN" altLang="en-US"/>
          </a:p>
        </p:txBody>
      </p:sp>
    </p:spTree>
    <p:extLst>
      <p:ext uri="{BB962C8B-B14F-4D97-AF65-F5344CB8AC3E}">
        <p14:creationId xmlns:p14="http://schemas.microsoft.com/office/powerpoint/2010/main" val="1456439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5</a:t>
            </a:fld>
            <a:endParaRPr lang="zh-CN" altLang="en-US"/>
          </a:p>
        </p:txBody>
      </p:sp>
    </p:spTree>
    <p:extLst>
      <p:ext uri="{BB962C8B-B14F-4D97-AF65-F5344CB8AC3E}">
        <p14:creationId xmlns:p14="http://schemas.microsoft.com/office/powerpoint/2010/main" val="3418772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6</a:t>
            </a:fld>
            <a:endParaRPr lang="zh-CN" altLang="en-US"/>
          </a:p>
        </p:txBody>
      </p:sp>
    </p:spTree>
    <p:extLst>
      <p:ext uri="{BB962C8B-B14F-4D97-AF65-F5344CB8AC3E}">
        <p14:creationId xmlns:p14="http://schemas.microsoft.com/office/powerpoint/2010/main" val="1485249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7</a:t>
            </a:fld>
            <a:endParaRPr lang="zh-CN" altLang="en-US"/>
          </a:p>
        </p:txBody>
      </p:sp>
    </p:spTree>
    <p:extLst>
      <p:ext uri="{BB962C8B-B14F-4D97-AF65-F5344CB8AC3E}">
        <p14:creationId xmlns:p14="http://schemas.microsoft.com/office/powerpoint/2010/main" val="3111493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8</a:t>
            </a:fld>
            <a:endParaRPr lang="zh-CN" altLang="en-US"/>
          </a:p>
        </p:txBody>
      </p:sp>
    </p:spTree>
    <p:extLst>
      <p:ext uri="{BB962C8B-B14F-4D97-AF65-F5344CB8AC3E}">
        <p14:creationId xmlns:p14="http://schemas.microsoft.com/office/powerpoint/2010/main" val="4108228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3545808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10</a:t>
            </a:fld>
            <a:endParaRPr lang="zh-CN" altLang="en-US"/>
          </a:p>
        </p:txBody>
      </p:sp>
    </p:spTree>
    <p:extLst>
      <p:ext uri="{BB962C8B-B14F-4D97-AF65-F5344CB8AC3E}">
        <p14:creationId xmlns:p14="http://schemas.microsoft.com/office/powerpoint/2010/main" val="3373369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11</a:t>
            </a:fld>
            <a:endParaRPr lang="zh-CN" altLang="en-US"/>
          </a:p>
        </p:txBody>
      </p:sp>
    </p:spTree>
    <p:extLst>
      <p:ext uri="{BB962C8B-B14F-4D97-AF65-F5344CB8AC3E}">
        <p14:creationId xmlns:p14="http://schemas.microsoft.com/office/powerpoint/2010/main" val="2336602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12</a:t>
            </a:fld>
            <a:endParaRPr lang="zh-CN" altLang="en-US"/>
          </a:p>
        </p:txBody>
      </p:sp>
    </p:spTree>
    <p:extLst>
      <p:ext uri="{BB962C8B-B14F-4D97-AF65-F5344CB8AC3E}">
        <p14:creationId xmlns:p14="http://schemas.microsoft.com/office/powerpoint/2010/main" val="4114348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13</a:t>
            </a:fld>
            <a:endParaRPr lang="zh-CN" altLang="en-US"/>
          </a:p>
        </p:txBody>
      </p:sp>
    </p:spTree>
    <p:extLst>
      <p:ext uri="{BB962C8B-B14F-4D97-AF65-F5344CB8AC3E}">
        <p14:creationId xmlns:p14="http://schemas.microsoft.com/office/powerpoint/2010/main" val="1208531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14</a:t>
            </a:fld>
            <a:endParaRPr lang="zh-CN" altLang="en-US"/>
          </a:p>
        </p:txBody>
      </p:sp>
    </p:spTree>
    <p:extLst>
      <p:ext uri="{BB962C8B-B14F-4D97-AF65-F5344CB8AC3E}">
        <p14:creationId xmlns:p14="http://schemas.microsoft.com/office/powerpoint/2010/main" val="116633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3998906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16</a:t>
            </a:fld>
            <a:endParaRPr lang="zh-CN" altLang="en-US"/>
          </a:p>
        </p:txBody>
      </p:sp>
    </p:spTree>
    <p:extLst>
      <p:ext uri="{BB962C8B-B14F-4D97-AF65-F5344CB8AC3E}">
        <p14:creationId xmlns:p14="http://schemas.microsoft.com/office/powerpoint/2010/main" val="570908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17</a:t>
            </a:fld>
            <a:endParaRPr lang="zh-CN" altLang="en-US"/>
          </a:p>
        </p:txBody>
      </p:sp>
    </p:spTree>
    <p:extLst>
      <p:ext uri="{BB962C8B-B14F-4D97-AF65-F5344CB8AC3E}">
        <p14:creationId xmlns:p14="http://schemas.microsoft.com/office/powerpoint/2010/main" val="4578995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18</a:t>
            </a:fld>
            <a:endParaRPr lang="zh-CN" altLang="en-US"/>
          </a:p>
        </p:txBody>
      </p:sp>
    </p:spTree>
    <p:extLst>
      <p:ext uri="{BB962C8B-B14F-4D97-AF65-F5344CB8AC3E}">
        <p14:creationId xmlns:p14="http://schemas.microsoft.com/office/powerpoint/2010/main" val="2514898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19</a:t>
            </a:fld>
            <a:endParaRPr lang="zh-CN" altLang="en-US"/>
          </a:p>
        </p:txBody>
      </p:sp>
    </p:spTree>
    <p:extLst>
      <p:ext uri="{BB962C8B-B14F-4D97-AF65-F5344CB8AC3E}">
        <p14:creationId xmlns:p14="http://schemas.microsoft.com/office/powerpoint/2010/main" val="703917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20</a:t>
            </a:fld>
            <a:endParaRPr lang="zh-CN" altLang="en-US"/>
          </a:p>
        </p:txBody>
      </p:sp>
    </p:spTree>
    <p:extLst>
      <p:ext uri="{BB962C8B-B14F-4D97-AF65-F5344CB8AC3E}">
        <p14:creationId xmlns:p14="http://schemas.microsoft.com/office/powerpoint/2010/main" val="14122371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201463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22</a:t>
            </a:fld>
            <a:endParaRPr lang="zh-CN" altLang="en-US"/>
          </a:p>
        </p:txBody>
      </p:sp>
    </p:spTree>
    <p:extLst>
      <p:ext uri="{BB962C8B-B14F-4D97-AF65-F5344CB8AC3E}">
        <p14:creationId xmlns:p14="http://schemas.microsoft.com/office/powerpoint/2010/main" val="2587296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23</a:t>
            </a:fld>
            <a:endParaRPr lang="zh-CN" altLang="en-US"/>
          </a:p>
        </p:txBody>
      </p:sp>
    </p:spTree>
    <p:extLst>
      <p:ext uri="{BB962C8B-B14F-4D97-AF65-F5344CB8AC3E}">
        <p14:creationId xmlns:p14="http://schemas.microsoft.com/office/powerpoint/2010/main" val="1899130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B8EEF2C0-A6C1-40C5-BE79-F079FE5F2DC8}" type="slidenum">
              <a:rPr lang="zh-CN" altLang="en-US" smtClean="0"/>
              <a:t>24</a:t>
            </a:fld>
            <a:endParaRPr lang="zh-CN" altLang="en-US"/>
          </a:p>
        </p:txBody>
      </p:sp>
    </p:spTree>
    <p:extLst>
      <p:ext uri="{BB962C8B-B14F-4D97-AF65-F5344CB8AC3E}">
        <p14:creationId xmlns:p14="http://schemas.microsoft.com/office/powerpoint/2010/main" val="3243169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25</a:t>
            </a:fld>
            <a:endParaRPr lang="zh-CN" altLang="en-US"/>
          </a:p>
        </p:txBody>
      </p:sp>
    </p:spTree>
    <p:extLst>
      <p:ext uri="{BB962C8B-B14F-4D97-AF65-F5344CB8AC3E}">
        <p14:creationId xmlns:p14="http://schemas.microsoft.com/office/powerpoint/2010/main" val="2511122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EEF2C0-A6C1-40C5-BE79-F079FE5F2DC8}" type="slidenum">
              <a:rPr lang="zh-CN" altLang="en-US" smtClean="0"/>
              <a:t>26</a:t>
            </a:fld>
            <a:endParaRPr lang="zh-CN" altLang="en-US"/>
          </a:p>
        </p:txBody>
      </p:sp>
    </p:spTree>
    <p:extLst>
      <p:ext uri="{BB962C8B-B14F-4D97-AF65-F5344CB8AC3E}">
        <p14:creationId xmlns:p14="http://schemas.microsoft.com/office/powerpoint/2010/main" val="1285844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5ED916D-B7DB-439F-9E3B-0C1E1E4F0AF6}" type="datetimeFigureOut">
              <a:rPr lang="zh-CN" altLang="en-US" smtClean="0"/>
              <a:t>2018/4/2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6610953-BA4E-49FE-B1A3-BF641379F46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95ED916D-B7DB-439F-9E3B-0C1E1E4F0AF6}" type="datetimeFigureOut">
              <a:rPr lang="zh-CN" altLang="en-US" smtClean="0"/>
              <a:t>2018/4/2</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46610953-BA4E-49FE-B1A3-BF641379F46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0" y="4385459"/>
            <a:ext cx="12668250" cy="277338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95ED916D-B7DB-439F-9E3B-0C1E1E4F0AF6}" type="datetimeFigureOut">
              <a:rPr lang="zh-CN" altLang="en-US" smtClean="0"/>
              <a:t>2018/4/2</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46610953-BA4E-49FE-B1A3-BF641379F46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5ED916D-B7DB-439F-9E3B-0C1E1E4F0AF6}" type="datetimeFigureOut">
              <a:rPr lang="zh-CN" altLang="en-US" smtClean="0"/>
              <a:t>2018/4/2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6610953-BA4E-49FE-B1A3-BF641379F46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95ED916D-B7DB-439F-9E3B-0C1E1E4F0AF6}" type="datetimeFigureOut">
              <a:rPr lang="zh-CN" altLang="en-US" smtClean="0"/>
              <a:t>2018/4/2</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46610953-BA4E-49FE-B1A3-BF641379F46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5ED916D-B7DB-439F-9E3B-0C1E1E4F0AF6}" type="datetimeFigureOut">
              <a:rPr lang="zh-CN" altLang="en-US" smtClean="0"/>
              <a:t>2018/4/2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6610953-BA4E-49FE-B1A3-BF641379F46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5ED916D-B7DB-439F-9E3B-0C1E1E4F0AF6}" type="datetimeFigureOut">
              <a:rPr lang="zh-CN" altLang="en-US" smtClean="0"/>
              <a:t>2018/4/2</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6610953-BA4E-49FE-B1A3-BF641379F46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4482154"/>
      </p:ext>
    </p:extLst>
  </p:cSld>
  <p:clrMapOvr>
    <a:masterClrMapping/>
  </p:clrMapOvr>
  <p:transition spd="slow"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6"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6">
            <a:extLst>
              <a:ext uri="{28A0092B-C50C-407E-A947-70E740481C1C}">
                <a14:useLocalDpi xmlns:a14="http://schemas.microsoft.com/office/drawing/2010/main" val="0"/>
              </a:ext>
            </a:extLst>
          </a:blip>
          <a:srcRect l="6140" t="18505" r="14023" b="14490"/>
          <a:stretch/>
        </p:blipFill>
        <p:spPr>
          <a:xfrm>
            <a:off x="2652879" y="884593"/>
            <a:ext cx="6996376" cy="3135085"/>
          </a:xfrm>
          <a:prstGeom prst="rect">
            <a:avLst/>
          </a:prstGeom>
        </p:spPr>
      </p:pic>
      <p:sp>
        <p:nvSpPr>
          <p:cNvPr id="135" name="文本框 134"/>
          <p:cNvSpPr txBox="1"/>
          <p:nvPr/>
        </p:nvSpPr>
        <p:spPr>
          <a:xfrm>
            <a:off x="2440769" y="4043439"/>
            <a:ext cx="7521480" cy="707886"/>
          </a:xfrm>
          <a:prstGeom prst="rect">
            <a:avLst/>
          </a:prstGeom>
          <a:noFill/>
        </p:spPr>
        <p:txBody>
          <a:bodyPr wrap="square" rtlCol="0">
            <a:spAutoFit/>
          </a:bodyPr>
          <a:lstStyle/>
          <a:p>
            <a:pPr algn="ctr">
              <a:defRPr/>
            </a:pPr>
            <a:r>
              <a:rPr lang="zh-CN" altLang="en-US" sz="4000" kern="0" dirty="0">
                <a:ln w="3175">
                  <a:noFill/>
                </a:ln>
                <a:solidFill>
                  <a:schemeClr val="tx2"/>
                </a:solidFill>
                <a:latin typeface="+mn-ea"/>
                <a:cs typeface="+mn-ea"/>
                <a:sym typeface="+mn-lt"/>
              </a:rPr>
              <a:t>端午节活动策划</a:t>
            </a:r>
            <a:r>
              <a:rPr lang="zh-CN" altLang="en-US" sz="4000" kern="0" dirty="0" smtClean="0">
                <a:ln w="3175">
                  <a:noFill/>
                </a:ln>
                <a:solidFill>
                  <a:schemeClr val="tx2"/>
                </a:solidFill>
                <a:latin typeface="+mn-ea"/>
                <a:cs typeface="+mn-ea"/>
                <a:sym typeface="+mn-lt"/>
              </a:rPr>
              <a:t>方案</a:t>
            </a:r>
            <a:r>
              <a:rPr lang="en-US" altLang="zh-CN" sz="4000" kern="0" dirty="0" smtClean="0">
                <a:ln w="3175">
                  <a:noFill/>
                </a:ln>
                <a:solidFill>
                  <a:schemeClr val="tx2"/>
                </a:solidFill>
                <a:latin typeface="+mn-ea"/>
                <a:cs typeface="+mn-ea"/>
                <a:sym typeface="+mn-lt"/>
              </a:rPr>
              <a:t>PPT</a:t>
            </a:r>
            <a:r>
              <a:rPr lang="zh-CN" altLang="en-US" sz="4000" kern="0" dirty="0" smtClean="0">
                <a:ln w="3175">
                  <a:noFill/>
                </a:ln>
                <a:solidFill>
                  <a:schemeClr val="tx2"/>
                </a:solidFill>
                <a:latin typeface="+mn-ea"/>
                <a:cs typeface="+mn-ea"/>
                <a:sym typeface="+mn-lt"/>
              </a:rPr>
              <a:t>模板</a:t>
            </a:r>
            <a:endParaRPr lang="zh-CN" altLang="en-US" sz="4000" kern="0" dirty="0">
              <a:ln w="3175">
                <a:noFill/>
              </a:ln>
              <a:solidFill>
                <a:schemeClr val="tx2"/>
              </a:solidFill>
              <a:latin typeface="+mn-ea"/>
              <a:cs typeface="+mn-ea"/>
              <a:sym typeface="+mn-lt"/>
            </a:endParaRPr>
          </a:p>
        </p:txBody>
      </p:sp>
      <p:sp>
        <p:nvSpPr>
          <p:cNvPr id="44" name="文本框 43"/>
          <p:cNvSpPr txBox="1"/>
          <p:nvPr/>
        </p:nvSpPr>
        <p:spPr>
          <a:xfrm>
            <a:off x="2736487" y="4898197"/>
            <a:ext cx="6912768" cy="416011"/>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Thesis defense Thesis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defense</a:t>
            </a:r>
            <a:endParaRPr lang="zh-CN" altLang="en-US" sz="1600" dirty="0">
              <a:solidFill>
                <a:schemeClr val="tx2"/>
              </a:solidFill>
              <a:cs typeface="+mn-ea"/>
              <a:sym typeface="+mn-lt"/>
            </a:endParaRPr>
          </a:p>
        </p:txBody>
      </p:sp>
      <p:pic>
        <p:nvPicPr>
          <p:cNvPr id="7" name="刘珂矣 - 泼茶香">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135969" y="-836386"/>
            <a:ext cx="609600" cy="609600"/>
          </a:xfrm>
          <a:prstGeom prst="rect">
            <a:avLst/>
          </a:prstGeom>
        </p:spPr>
      </p:pic>
    </p:spTree>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6" presetClass="entr" presetSubtype="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80">
                                          <p:stCondLst>
                                            <p:cond delay="0"/>
                                          </p:stCondLst>
                                        </p:cTn>
                                        <p:tgtEl>
                                          <p:spTgt spid="3"/>
                                        </p:tgtEl>
                                      </p:cBhvr>
                                    </p:animEffect>
                                    <p:anim calcmode="lin" valueType="num">
                                      <p:cBhvr>
                                        <p:cTn id="11"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6" dur="26">
                                          <p:stCondLst>
                                            <p:cond delay="650"/>
                                          </p:stCondLst>
                                        </p:cTn>
                                        <p:tgtEl>
                                          <p:spTgt spid="3"/>
                                        </p:tgtEl>
                                      </p:cBhvr>
                                      <p:to x="100000" y="60000"/>
                                    </p:animScale>
                                    <p:animScale>
                                      <p:cBhvr>
                                        <p:cTn id="17" dur="166" decel="50000">
                                          <p:stCondLst>
                                            <p:cond delay="676"/>
                                          </p:stCondLst>
                                        </p:cTn>
                                        <p:tgtEl>
                                          <p:spTgt spid="3"/>
                                        </p:tgtEl>
                                      </p:cBhvr>
                                      <p:to x="100000" y="100000"/>
                                    </p:animScale>
                                    <p:animScale>
                                      <p:cBhvr>
                                        <p:cTn id="18" dur="26">
                                          <p:stCondLst>
                                            <p:cond delay="1312"/>
                                          </p:stCondLst>
                                        </p:cTn>
                                        <p:tgtEl>
                                          <p:spTgt spid="3"/>
                                        </p:tgtEl>
                                      </p:cBhvr>
                                      <p:to x="100000" y="80000"/>
                                    </p:animScale>
                                    <p:animScale>
                                      <p:cBhvr>
                                        <p:cTn id="19" dur="166" decel="50000">
                                          <p:stCondLst>
                                            <p:cond delay="1338"/>
                                          </p:stCondLst>
                                        </p:cTn>
                                        <p:tgtEl>
                                          <p:spTgt spid="3"/>
                                        </p:tgtEl>
                                      </p:cBhvr>
                                      <p:to x="100000" y="100000"/>
                                    </p:animScale>
                                    <p:animScale>
                                      <p:cBhvr>
                                        <p:cTn id="20" dur="26">
                                          <p:stCondLst>
                                            <p:cond delay="1642"/>
                                          </p:stCondLst>
                                        </p:cTn>
                                        <p:tgtEl>
                                          <p:spTgt spid="3"/>
                                        </p:tgtEl>
                                      </p:cBhvr>
                                      <p:to x="100000" y="90000"/>
                                    </p:animScale>
                                    <p:animScale>
                                      <p:cBhvr>
                                        <p:cTn id="21" dur="166" decel="50000">
                                          <p:stCondLst>
                                            <p:cond delay="1668"/>
                                          </p:stCondLst>
                                        </p:cTn>
                                        <p:tgtEl>
                                          <p:spTgt spid="3"/>
                                        </p:tgtEl>
                                      </p:cBhvr>
                                      <p:to x="100000" y="100000"/>
                                    </p:animScale>
                                    <p:animScale>
                                      <p:cBhvr>
                                        <p:cTn id="22" dur="26">
                                          <p:stCondLst>
                                            <p:cond delay="1808"/>
                                          </p:stCondLst>
                                        </p:cTn>
                                        <p:tgtEl>
                                          <p:spTgt spid="3"/>
                                        </p:tgtEl>
                                      </p:cBhvr>
                                      <p:to x="100000" y="95000"/>
                                    </p:animScale>
                                    <p:animScale>
                                      <p:cBhvr>
                                        <p:cTn id="23" dur="166" decel="50000">
                                          <p:stCondLst>
                                            <p:cond delay="1834"/>
                                          </p:stCondLst>
                                        </p:cTn>
                                        <p:tgtEl>
                                          <p:spTgt spid="3"/>
                                        </p:tgtEl>
                                      </p:cBhvr>
                                      <p:to x="100000" y="100000"/>
                                    </p:animScale>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135"/>
                                        </p:tgtEl>
                                        <p:attrNameLst>
                                          <p:attrName>style.visibility</p:attrName>
                                        </p:attrNameLst>
                                      </p:cBhvr>
                                      <p:to>
                                        <p:strVal val="visible"/>
                                      </p:to>
                                    </p:set>
                                    <p:anim calcmode="lin" valueType="num">
                                      <p:cBhvr additive="base">
                                        <p:cTn id="27" dur="1000"/>
                                        <p:tgtEl>
                                          <p:spTgt spid="135"/>
                                        </p:tgtEl>
                                        <p:attrNameLst>
                                          <p:attrName>ppt_y</p:attrName>
                                        </p:attrNameLst>
                                      </p:cBhvr>
                                      <p:tavLst>
                                        <p:tav tm="0">
                                          <p:val>
                                            <p:strVal val="#ppt_y+#ppt_h*1.125000"/>
                                          </p:val>
                                        </p:tav>
                                        <p:tav tm="100000">
                                          <p:val>
                                            <p:strVal val="#ppt_y"/>
                                          </p:val>
                                        </p:tav>
                                      </p:tavLst>
                                    </p:anim>
                                    <p:animEffect transition="in" filter="wipe(up)">
                                      <p:cBhvr>
                                        <p:cTn id="28" dur="1000"/>
                                        <p:tgtEl>
                                          <p:spTgt spid="135"/>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1900"/>
                                        <p:tgtEl>
                                          <p:spTgt spid="44"/>
                                        </p:tgtEl>
                                      </p:cBhvr>
                                    </p:animEffect>
                                  </p:childTnLst>
                                </p:cTn>
                              </p:par>
                            </p:childTnLst>
                          </p:cTn>
                        </p:par>
                        <p:par>
                          <p:cTn id="33" fill="hold">
                            <p:stCondLst>
                              <p:cond delay="4900"/>
                            </p:stCondLst>
                            <p:childTnLst>
                              <p:par>
                                <p:cTn id="34" presetID="26" presetClass="emph" presetSubtype="0" fill="hold" nodeType="afterEffect">
                                  <p:stCondLst>
                                    <p:cond delay="0"/>
                                  </p:stCondLst>
                                  <p:childTnLst>
                                    <p:animEffect transition="out" filter="fade">
                                      <p:cBhvr>
                                        <p:cTn id="35" dur="500" tmFilter="0, 0; .2, .5; .8, .5; 1, 0"/>
                                        <p:tgtEl>
                                          <p:spTgt spid="3"/>
                                        </p:tgtEl>
                                      </p:cBhvr>
                                    </p:animEffect>
                                    <p:animScale>
                                      <p:cBhvr>
                                        <p:cTn id="36"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7"/>
                </p:tgtEl>
              </p:cMediaNode>
            </p:audio>
          </p:childTnLst>
        </p:cTn>
      </p:par>
    </p:tnLst>
    <p:bldLst>
      <p:bldP spid="135" grpId="0"/>
      <p:bldP spid="44"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文本框 33"/>
          <p:cNvSpPr txBox="1"/>
          <p:nvPr/>
        </p:nvSpPr>
        <p:spPr>
          <a:xfrm>
            <a:off x="0" y="139054"/>
            <a:ext cx="738664" cy="3124200"/>
          </a:xfrm>
          <a:prstGeom prst="rect">
            <a:avLst/>
          </a:prstGeom>
          <a:noFill/>
        </p:spPr>
        <p:txBody>
          <a:bodyPr vert="eaVert" wrap="square" rtlCol="0">
            <a:spAutoFit/>
          </a:bodyPr>
          <a:lstStyle/>
          <a:p>
            <a:pPr fontAlgn="auto">
              <a:spcBef>
                <a:spcPts val="0"/>
              </a:spcBef>
              <a:spcAft>
                <a:spcPts val="0"/>
              </a:spcAft>
              <a:defRPr/>
            </a:pPr>
            <a:r>
              <a:rPr lang="zh-CN" altLang="en-US" sz="3600" b="1" dirty="0">
                <a:solidFill>
                  <a:schemeClr val="accent2"/>
                </a:solidFill>
                <a:cs typeface="+mn-ea"/>
                <a:sym typeface="+mn-lt"/>
              </a:rPr>
              <a:t>目录</a:t>
            </a:r>
            <a:r>
              <a:rPr lang="en-US" altLang="zh-CN" sz="3600" b="1" dirty="0">
                <a:solidFill>
                  <a:schemeClr val="accent2"/>
                </a:solidFill>
                <a:cs typeface="+mn-ea"/>
                <a:sym typeface="+mn-lt"/>
              </a:rPr>
              <a:t>/contents</a:t>
            </a:r>
            <a:endParaRPr lang="zh-CN" altLang="en-US" sz="3600" b="1" dirty="0">
              <a:solidFill>
                <a:schemeClr val="accent2"/>
              </a:solidFill>
              <a:cs typeface="+mn-ea"/>
              <a:sym typeface="+mn-lt"/>
            </a:endParaRPr>
          </a:p>
        </p:txBody>
      </p:sp>
      <p:sp>
        <p:nvSpPr>
          <p:cNvPr id="13" name="文本框 12"/>
          <p:cNvSpPr txBox="1"/>
          <p:nvPr/>
        </p:nvSpPr>
        <p:spPr>
          <a:xfrm>
            <a:off x="1137722" y="2061877"/>
            <a:ext cx="870751" cy="830997"/>
          </a:xfrm>
          <a:prstGeom prst="rect">
            <a:avLst/>
          </a:prstGeom>
          <a:noFill/>
          <a:effectLst>
            <a:reflection stA="62000" endPos="54000" dir="5400000" sy="-100000" algn="bl" rotWithShape="0"/>
          </a:effectLst>
        </p:spPr>
        <p:txBody>
          <a:bodyPr wrap="none" rtlCol="0">
            <a:spAutoFit/>
          </a:bodyPr>
          <a:lstStyle/>
          <a:p>
            <a:pPr algn="ctr"/>
            <a:r>
              <a:rPr lang="en-US" altLang="zh-CN" sz="4800" b="1" dirty="0">
                <a:solidFill>
                  <a:schemeClr val="accent2"/>
                </a:solidFill>
                <a:cs typeface="+mn-ea"/>
                <a:sym typeface="+mn-lt"/>
              </a:rPr>
              <a:t>01</a:t>
            </a:r>
            <a:endParaRPr lang="zh-CN" altLang="en-US" sz="4800" b="1" dirty="0">
              <a:solidFill>
                <a:schemeClr val="accent2"/>
              </a:solidFill>
              <a:cs typeface="+mn-ea"/>
              <a:sym typeface="+mn-lt"/>
            </a:endParaRPr>
          </a:p>
        </p:txBody>
      </p:sp>
      <p:sp>
        <p:nvSpPr>
          <p:cNvPr id="14" name="文本框 13"/>
          <p:cNvSpPr txBox="1"/>
          <p:nvPr/>
        </p:nvSpPr>
        <p:spPr>
          <a:xfrm>
            <a:off x="2217430" y="2215765"/>
            <a:ext cx="4201534" cy="523220"/>
          </a:xfrm>
          <a:prstGeom prst="rect">
            <a:avLst/>
          </a:prstGeom>
          <a:noFill/>
          <a:effectLst>
            <a:reflection stA="62000" endPos="54000" dir="5400000" sy="-100000" algn="bl" rotWithShape="0"/>
          </a:effectLst>
        </p:spPr>
        <p:txBody>
          <a:bodyPr wrap="square" rtlCol="0">
            <a:spAutoFit/>
          </a:bodyPr>
          <a:lstStyle/>
          <a:p>
            <a:r>
              <a:rPr lang="zh-CN" altLang="en-US" sz="2800" b="1" i="1" dirty="0">
                <a:solidFill>
                  <a:schemeClr val="accent2"/>
                </a:solidFill>
                <a:cs typeface="+mn-ea"/>
                <a:sym typeface="+mn-lt"/>
              </a:rPr>
              <a:t>单击这里修改您的标题</a:t>
            </a:r>
          </a:p>
        </p:txBody>
      </p:sp>
      <p:sp>
        <p:nvSpPr>
          <p:cNvPr id="15" name="文本框 14"/>
          <p:cNvSpPr txBox="1"/>
          <p:nvPr/>
        </p:nvSpPr>
        <p:spPr>
          <a:xfrm>
            <a:off x="1137722" y="2969286"/>
            <a:ext cx="870751" cy="830997"/>
          </a:xfrm>
          <a:prstGeom prst="rect">
            <a:avLst/>
          </a:prstGeom>
          <a:noFill/>
          <a:effectLst>
            <a:reflection stA="62000" endPos="54000" dir="5400000" sy="-100000" algn="bl" rotWithShape="0"/>
          </a:effectLst>
        </p:spPr>
        <p:txBody>
          <a:bodyPr wrap="none" rtlCol="0">
            <a:spAutoFit/>
          </a:bodyPr>
          <a:lstStyle/>
          <a:p>
            <a:pPr algn="ctr"/>
            <a:r>
              <a:rPr lang="en-US" altLang="zh-CN" sz="4800" b="1" dirty="0">
                <a:solidFill>
                  <a:schemeClr val="accent2"/>
                </a:solidFill>
                <a:cs typeface="+mn-ea"/>
                <a:sym typeface="+mn-lt"/>
              </a:rPr>
              <a:t>02</a:t>
            </a:r>
            <a:endParaRPr lang="zh-CN" altLang="en-US" sz="4800" b="1" dirty="0">
              <a:solidFill>
                <a:schemeClr val="accent2"/>
              </a:solidFill>
              <a:cs typeface="+mn-ea"/>
              <a:sym typeface="+mn-lt"/>
            </a:endParaRPr>
          </a:p>
        </p:txBody>
      </p:sp>
      <p:sp>
        <p:nvSpPr>
          <p:cNvPr id="16" name="文本框 15"/>
          <p:cNvSpPr txBox="1"/>
          <p:nvPr/>
        </p:nvSpPr>
        <p:spPr>
          <a:xfrm>
            <a:off x="2217430" y="3123174"/>
            <a:ext cx="4201534" cy="523220"/>
          </a:xfrm>
          <a:prstGeom prst="rect">
            <a:avLst/>
          </a:prstGeom>
          <a:noFill/>
          <a:effectLst>
            <a:reflection stA="62000" endPos="54000" dir="5400000" sy="-100000" algn="bl" rotWithShape="0"/>
          </a:effectLst>
        </p:spPr>
        <p:txBody>
          <a:bodyPr wrap="square" rtlCol="0">
            <a:spAutoFit/>
          </a:bodyPr>
          <a:lstStyle/>
          <a:p>
            <a:r>
              <a:rPr lang="zh-CN" altLang="en-US" sz="2800" b="1" i="1" dirty="0">
                <a:solidFill>
                  <a:schemeClr val="accent2"/>
                </a:solidFill>
                <a:cs typeface="+mn-ea"/>
                <a:sym typeface="+mn-lt"/>
              </a:rPr>
              <a:t>单击这里修改您的标题</a:t>
            </a:r>
          </a:p>
        </p:txBody>
      </p:sp>
      <p:sp>
        <p:nvSpPr>
          <p:cNvPr id="18" name="文本框 17"/>
          <p:cNvSpPr txBox="1"/>
          <p:nvPr/>
        </p:nvSpPr>
        <p:spPr>
          <a:xfrm>
            <a:off x="1137722" y="3800283"/>
            <a:ext cx="870751" cy="830997"/>
          </a:xfrm>
          <a:prstGeom prst="rect">
            <a:avLst/>
          </a:prstGeom>
          <a:noFill/>
          <a:effectLst>
            <a:reflection stA="62000" endPos="54000" dir="5400000" sy="-100000" algn="bl" rotWithShape="0"/>
          </a:effectLst>
        </p:spPr>
        <p:txBody>
          <a:bodyPr wrap="none" rtlCol="0">
            <a:spAutoFit/>
          </a:bodyPr>
          <a:lstStyle/>
          <a:p>
            <a:pPr algn="ctr"/>
            <a:r>
              <a:rPr lang="en-US" altLang="zh-CN" sz="4800" b="1" dirty="0">
                <a:solidFill>
                  <a:schemeClr val="accent2"/>
                </a:solidFill>
                <a:cs typeface="+mn-ea"/>
                <a:sym typeface="+mn-lt"/>
              </a:rPr>
              <a:t>03</a:t>
            </a:r>
            <a:endParaRPr lang="zh-CN" altLang="en-US" sz="4800" b="1" dirty="0">
              <a:solidFill>
                <a:schemeClr val="accent2"/>
              </a:solidFill>
              <a:cs typeface="+mn-ea"/>
              <a:sym typeface="+mn-lt"/>
            </a:endParaRPr>
          </a:p>
        </p:txBody>
      </p:sp>
      <p:sp>
        <p:nvSpPr>
          <p:cNvPr id="19" name="文本框 18"/>
          <p:cNvSpPr txBox="1"/>
          <p:nvPr/>
        </p:nvSpPr>
        <p:spPr>
          <a:xfrm>
            <a:off x="2217430" y="3954171"/>
            <a:ext cx="4201534" cy="523220"/>
          </a:xfrm>
          <a:prstGeom prst="rect">
            <a:avLst/>
          </a:prstGeom>
          <a:noFill/>
          <a:effectLst>
            <a:reflection stA="62000" endPos="54000" dir="5400000" sy="-100000" algn="bl" rotWithShape="0"/>
          </a:effectLst>
        </p:spPr>
        <p:txBody>
          <a:bodyPr wrap="square" rtlCol="0">
            <a:spAutoFit/>
          </a:bodyPr>
          <a:lstStyle/>
          <a:p>
            <a:r>
              <a:rPr lang="zh-CN" altLang="en-US" sz="2800" b="1" i="1" dirty="0">
                <a:solidFill>
                  <a:schemeClr val="accent2"/>
                </a:solidFill>
                <a:cs typeface="+mn-ea"/>
                <a:sym typeface="+mn-lt"/>
              </a:rPr>
              <a:t>单击这里修改您的标题</a:t>
            </a:r>
          </a:p>
        </p:txBody>
      </p:sp>
      <p:sp>
        <p:nvSpPr>
          <p:cNvPr id="20" name="文本框 19"/>
          <p:cNvSpPr txBox="1"/>
          <p:nvPr/>
        </p:nvSpPr>
        <p:spPr>
          <a:xfrm>
            <a:off x="1137722" y="4673490"/>
            <a:ext cx="870752" cy="830997"/>
          </a:xfrm>
          <a:prstGeom prst="rect">
            <a:avLst/>
          </a:prstGeom>
          <a:noFill/>
          <a:effectLst>
            <a:reflection stA="62000" endPos="54000" dir="5400000" sy="-100000" algn="bl" rotWithShape="0"/>
          </a:effectLst>
        </p:spPr>
        <p:txBody>
          <a:bodyPr wrap="none" rtlCol="0">
            <a:spAutoFit/>
          </a:bodyPr>
          <a:lstStyle/>
          <a:p>
            <a:pPr algn="ctr"/>
            <a:r>
              <a:rPr lang="en-US" altLang="zh-CN" sz="4800" b="1" dirty="0">
                <a:solidFill>
                  <a:schemeClr val="accent2"/>
                </a:solidFill>
                <a:cs typeface="+mn-ea"/>
                <a:sym typeface="+mn-lt"/>
              </a:rPr>
              <a:t>04</a:t>
            </a:r>
            <a:endParaRPr lang="zh-CN" altLang="en-US" sz="4800" b="1" dirty="0">
              <a:solidFill>
                <a:schemeClr val="accent2"/>
              </a:solidFill>
              <a:cs typeface="+mn-ea"/>
              <a:sym typeface="+mn-lt"/>
            </a:endParaRPr>
          </a:p>
        </p:txBody>
      </p:sp>
      <p:sp>
        <p:nvSpPr>
          <p:cNvPr id="21" name="文本框 20"/>
          <p:cNvSpPr txBox="1"/>
          <p:nvPr/>
        </p:nvSpPr>
        <p:spPr>
          <a:xfrm>
            <a:off x="2217430" y="4827378"/>
            <a:ext cx="4201534" cy="523220"/>
          </a:xfrm>
          <a:prstGeom prst="rect">
            <a:avLst/>
          </a:prstGeom>
          <a:noFill/>
          <a:effectLst>
            <a:reflection stA="62000" endPos="54000" dir="5400000" sy="-100000" algn="bl" rotWithShape="0"/>
          </a:effectLst>
        </p:spPr>
        <p:txBody>
          <a:bodyPr wrap="square" rtlCol="0">
            <a:spAutoFit/>
          </a:bodyPr>
          <a:lstStyle/>
          <a:p>
            <a:r>
              <a:rPr lang="zh-CN" altLang="en-US" sz="2800" b="1" i="1" dirty="0">
                <a:solidFill>
                  <a:schemeClr val="accent2"/>
                </a:solidFill>
                <a:cs typeface="+mn-ea"/>
                <a:sym typeface="+mn-lt"/>
              </a:rPr>
              <a:t>单击这里修改您的标题</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5729" y="-155016"/>
            <a:ext cx="5589936" cy="322217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5729" y="4673490"/>
            <a:ext cx="5109028" cy="1717084"/>
          </a:xfrm>
          <a:prstGeom prst="rect">
            <a:avLst/>
          </a:prstGeom>
        </p:spPr>
      </p:pic>
    </p:spTree>
    <p:extLst>
      <p:ext uri="{BB962C8B-B14F-4D97-AF65-F5344CB8AC3E}">
        <p14:creationId xmlns:p14="http://schemas.microsoft.com/office/powerpoint/2010/main" val="14233044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1" fill="hold" nodeType="afterEffect">
                                  <p:stCondLst>
                                    <p:cond delay="0"/>
                                  </p:stCondLst>
                                  <p:childTnLst>
                                    <p:set>
                                      <p:cBhvr>
                                        <p:cTn id="18" dur="1" fill="hold">
                                          <p:stCondLst>
                                            <p:cond delay="0"/>
                                          </p:stCondLst>
                                        </p:cTn>
                                        <p:tgtEl>
                                          <p:spTgt spid="34">
                                            <p:txEl>
                                              <p:pRg st="0" end="0"/>
                                            </p:txEl>
                                          </p:spTgt>
                                        </p:tgtEl>
                                        <p:attrNameLst>
                                          <p:attrName>style.visibility</p:attrName>
                                        </p:attrNameLst>
                                      </p:cBhvr>
                                      <p:to>
                                        <p:strVal val="visible"/>
                                      </p:to>
                                    </p:set>
                                    <p:animEffect transition="in" filter="wipe(up)">
                                      <p:cBhvr>
                                        <p:cTn id="19" dur="500"/>
                                        <p:tgtEl>
                                          <p:spTgt spid="34">
                                            <p:txEl>
                                              <p:pRg st="0" end="0"/>
                                            </p:txEl>
                                          </p:spTgt>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3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40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p:cTn id="65" dur="500" fill="hold"/>
                                        <p:tgtEl>
                                          <p:spTgt spid="21"/>
                                        </p:tgtEl>
                                        <p:attrNameLst>
                                          <p:attrName>ppt_w</p:attrName>
                                        </p:attrNameLst>
                                      </p:cBhvr>
                                      <p:tavLst>
                                        <p:tav tm="0">
                                          <p:val>
                                            <p:fltVal val="0"/>
                                          </p:val>
                                        </p:tav>
                                        <p:tav tm="100000">
                                          <p:val>
                                            <p:strVal val="#ppt_w"/>
                                          </p:val>
                                        </p:tav>
                                      </p:tavLst>
                                    </p:anim>
                                    <p:anim calcmode="lin" valueType="num">
                                      <p:cBhvr>
                                        <p:cTn id="66" dur="500" fill="hold"/>
                                        <p:tgtEl>
                                          <p:spTgt spid="21"/>
                                        </p:tgtEl>
                                        <p:attrNameLst>
                                          <p:attrName>ppt_h</p:attrName>
                                        </p:attrNameLst>
                                      </p:cBhvr>
                                      <p:tavLst>
                                        <p:tav tm="0">
                                          <p:val>
                                            <p:fltVal val="0"/>
                                          </p:val>
                                        </p:tav>
                                        <p:tav tm="100000">
                                          <p:val>
                                            <p:strVal val="#ppt_h"/>
                                          </p:val>
                                        </p:tav>
                                      </p:tavLst>
                                    </p:anim>
                                    <p:animEffect transition="in" filter="fade">
                                      <p:cBhvr>
                                        <p:cTn id="6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8" grpId="0"/>
      <p:bldP spid="19" grpId="0"/>
      <p:bldP spid="20"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239" y="0"/>
            <a:ext cx="5092063" cy="6361905"/>
          </a:xfrm>
          <a:prstGeom prst="rect">
            <a:avLst/>
          </a:prstGeom>
        </p:spPr>
      </p:pic>
      <p:sp>
        <p:nvSpPr>
          <p:cNvPr id="3" name="椭圆 2"/>
          <p:cNvSpPr/>
          <p:nvPr/>
        </p:nvSpPr>
        <p:spPr>
          <a:xfrm>
            <a:off x="2596243" y="1999067"/>
            <a:ext cx="7141028" cy="4107543"/>
          </a:xfrm>
          <a:prstGeom prst="ellipse">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7" name="文本框 16"/>
          <p:cNvSpPr txBox="1"/>
          <p:nvPr/>
        </p:nvSpPr>
        <p:spPr>
          <a:xfrm>
            <a:off x="4452956" y="3478498"/>
            <a:ext cx="4817344" cy="646331"/>
          </a:xfrm>
          <a:prstGeom prst="rect">
            <a:avLst/>
          </a:prstGeom>
          <a:noFill/>
        </p:spPr>
        <p:txBody>
          <a:bodyPr wrap="none" rtlCol="0">
            <a:spAutoFit/>
          </a:bodyPr>
          <a:lstStyle/>
          <a:p>
            <a:pPr algn="ctr" fontAlgn="auto">
              <a:spcBef>
                <a:spcPts val="0"/>
              </a:spcBef>
              <a:spcAft>
                <a:spcPts val="0"/>
              </a:spcAft>
              <a:defRPr/>
            </a:pPr>
            <a:r>
              <a:rPr lang="zh-CN" altLang="en-US" sz="3600" b="1" dirty="0">
                <a:solidFill>
                  <a:schemeClr val="tx2"/>
                </a:solidFill>
                <a:cs typeface="+mn-ea"/>
                <a:sym typeface="+mn-lt"/>
              </a:rPr>
              <a:t>单击这里添加您的标题</a:t>
            </a:r>
          </a:p>
        </p:txBody>
      </p:sp>
      <p:sp>
        <p:nvSpPr>
          <p:cNvPr id="18" name="文本框 17"/>
          <p:cNvSpPr txBox="1"/>
          <p:nvPr/>
        </p:nvSpPr>
        <p:spPr>
          <a:xfrm>
            <a:off x="5961319" y="2740848"/>
            <a:ext cx="2037737" cy="646331"/>
          </a:xfrm>
          <a:prstGeom prst="rect">
            <a:avLst/>
          </a:prstGeom>
          <a:noFill/>
          <a:effectLst>
            <a:reflection stA="62000" endPos="54000" dir="5400000" sy="-100000" algn="bl" rotWithShape="0"/>
          </a:effectLst>
        </p:spPr>
        <p:txBody>
          <a:bodyPr wrap="none" rtlCol="0">
            <a:spAutoFit/>
          </a:bodyPr>
          <a:lstStyle/>
          <a:p>
            <a:pPr algn="ctr"/>
            <a:r>
              <a:rPr lang="zh-CN" altLang="en-US" sz="3600" b="1" i="1" dirty="0">
                <a:solidFill>
                  <a:schemeClr val="accent2"/>
                </a:solidFill>
                <a:cs typeface="+mn-ea"/>
                <a:sym typeface="+mn-lt"/>
              </a:rPr>
              <a:t>第一部分</a:t>
            </a:r>
          </a:p>
        </p:txBody>
      </p:sp>
      <p:sp>
        <p:nvSpPr>
          <p:cNvPr id="22" name="文本框 21"/>
          <p:cNvSpPr txBox="1"/>
          <p:nvPr/>
        </p:nvSpPr>
        <p:spPr>
          <a:xfrm>
            <a:off x="4540002" y="4262345"/>
            <a:ext cx="5021653" cy="78534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Thesis defense Thesis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defense</a:t>
            </a:r>
            <a:endParaRPr lang="zh-CN" altLang="en-US" sz="1600" dirty="0">
              <a:solidFill>
                <a:schemeClr val="tx2"/>
              </a:solidFill>
              <a:cs typeface="+mn-ea"/>
              <a:sym typeface="+mn-lt"/>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66690"/>
            <a:ext cx="4831357" cy="5191310"/>
          </a:xfrm>
          <a:prstGeom prst="rect">
            <a:avLst/>
          </a:prstGeom>
        </p:spPr>
      </p:pic>
    </p:spTree>
    <p:extLst>
      <p:ext uri="{BB962C8B-B14F-4D97-AF65-F5344CB8AC3E}">
        <p14:creationId xmlns:p14="http://schemas.microsoft.com/office/powerpoint/2010/main" val="22263481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par>
                          <p:cTn id="27" fill="hold">
                            <p:stCondLst>
                              <p:cond delay="3000"/>
                            </p:stCondLst>
                            <p:childTnLst>
                              <p:par>
                                <p:cTn id="28" presetID="21" presetClass="entr" presetSubtype="1"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heel(1)">
                                      <p:cBhvr>
                                        <p:cTn id="30" dur="2000"/>
                                        <p:tgtEl>
                                          <p:spTgt spid="3"/>
                                        </p:tgtEl>
                                      </p:cBhvr>
                                    </p:animEffect>
                                  </p:childTnLst>
                                </p:cTn>
                              </p:par>
                            </p:childTnLst>
                          </p:cTn>
                        </p:par>
                        <p:par>
                          <p:cTn id="31" fill="hold">
                            <p:stCondLst>
                              <p:cond delay="5000"/>
                            </p:stCondLst>
                            <p:childTnLst>
                              <p:par>
                                <p:cTn id="32" presetID="53" presetClass="entr" presetSubtype="16"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5500"/>
                            </p:stCondLst>
                            <p:childTnLst>
                              <p:par>
                                <p:cTn id="38" presetID="2" presetClass="entr" presetSubtype="2" fill="hold" grpId="0" nodeType="after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6450"/>
                            </p:stCondLst>
                            <p:childTnLst>
                              <p:par>
                                <p:cTn id="43" presetID="10"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9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p:bldP spid="18"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椭圆 3"/>
          <p:cNvSpPr/>
          <p:nvPr/>
        </p:nvSpPr>
        <p:spPr>
          <a:xfrm rot="18900000">
            <a:off x="5450824" y="1978609"/>
            <a:ext cx="1838328" cy="111384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9" name="椭圆 3_4"/>
          <p:cNvSpPr/>
          <p:nvPr/>
        </p:nvSpPr>
        <p:spPr>
          <a:xfrm rot="18900000">
            <a:off x="5697900" y="2128310"/>
            <a:ext cx="1344179" cy="814437"/>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5" name="Freeform 55"/>
          <p:cNvSpPr>
            <a:spLocks/>
          </p:cNvSpPr>
          <p:nvPr/>
        </p:nvSpPr>
        <p:spPr bwMode="auto">
          <a:xfrm>
            <a:off x="6173798" y="2334220"/>
            <a:ext cx="870503" cy="783897"/>
          </a:xfrm>
          <a:custGeom>
            <a:avLst/>
            <a:gdLst>
              <a:gd name="connsiteX0" fmla="*/ 92664 w 473910"/>
              <a:gd name="connsiteY0" fmla="*/ 0 h 341653"/>
              <a:gd name="connsiteX1" fmla="*/ 165672 w 473910"/>
              <a:gd name="connsiteY1" fmla="*/ 0 h 341653"/>
              <a:gd name="connsiteX2" fmla="*/ 174096 w 473910"/>
              <a:gd name="connsiteY2" fmla="*/ 33696 h 341653"/>
              <a:gd name="connsiteX3" fmla="*/ 238680 w 473910"/>
              <a:gd name="connsiteY3" fmla="*/ 33696 h 341653"/>
              <a:gd name="connsiteX4" fmla="*/ 473910 w 473910"/>
              <a:gd name="connsiteY4" fmla="*/ 260415 h 341653"/>
              <a:gd name="connsiteX5" fmla="*/ 151450 w 473910"/>
              <a:gd name="connsiteY5" fmla="*/ 341653 h 341653"/>
              <a:gd name="connsiteX6" fmla="*/ 0 w 473910"/>
              <a:gd name="connsiteY6" fmla="*/ 193752 h 341653"/>
              <a:gd name="connsiteX7" fmla="*/ 8424 w 473910"/>
              <a:gd name="connsiteY7" fmla="*/ 42120 h 341653"/>
              <a:gd name="connsiteX8" fmla="*/ 87048 w 473910"/>
              <a:gd name="connsiteY8" fmla="*/ 42120 h 341653"/>
              <a:gd name="connsiteX9" fmla="*/ 92664 w 473910"/>
              <a:gd name="connsiteY9" fmla="*/ 0 h 341653"/>
              <a:gd name="connsiteX0" fmla="*/ 92664 w 473910"/>
              <a:gd name="connsiteY0" fmla="*/ 0 h 426760"/>
              <a:gd name="connsiteX1" fmla="*/ 165672 w 473910"/>
              <a:gd name="connsiteY1" fmla="*/ 0 h 426760"/>
              <a:gd name="connsiteX2" fmla="*/ 174096 w 473910"/>
              <a:gd name="connsiteY2" fmla="*/ 33696 h 426760"/>
              <a:gd name="connsiteX3" fmla="*/ 238680 w 473910"/>
              <a:gd name="connsiteY3" fmla="*/ 33696 h 426760"/>
              <a:gd name="connsiteX4" fmla="*/ 473910 w 473910"/>
              <a:gd name="connsiteY4" fmla="*/ 260415 h 426760"/>
              <a:gd name="connsiteX5" fmla="*/ 242231 w 473910"/>
              <a:gd name="connsiteY5" fmla="*/ 426760 h 426760"/>
              <a:gd name="connsiteX6" fmla="*/ 0 w 473910"/>
              <a:gd name="connsiteY6" fmla="*/ 193752 h 426760"/>
              <a:gd name="connsiteX7" fmla="*/ 8424 w 473910"/>
              <a:gd name="connsiteY7" fmla="*/ 42120 h 426760"/>
              <a:gd name="connsiteX8" fmla="*/ 87048 w 473910"/>
              <a:gd name="connsiteY8" fmla="*/ 42120 h 426760"/>
              <a:gd name="connsiteX9" fmla="*/ 92664 w 473910"/>
              <a:gd name="connsiteY9" fmla="*/ 0 h 42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910" h="426760">
                <a:moveTo>
                  <a:pt x="92664" y="0"/>
                </a:moveTo>
                <a:lnTo>
                  <a:pt x="165672" y="0"/>
                </a:lnTo>
                <a:lnTo>
                  <a:pt x="174096" y="33696"/>
                </a:lnTo>
                <a:lnTo>
                  <a:pt x="238680" y="33696"/>
                </a:lnTo>
                <a:cubicBezTo>
                  <a:pt x="275482" y="70498"/>
                  <a:pt x="437108" y="223613"/>
                  <a:pt x="473910" y="260415"/>
                </a:cubicBezTo>
                <a:cubicBezTo>
                  <a:pt x="457972" y="361989"/>
                  <a:pt x="343819" y="410868"/>
                  <a:pt x="242231" y="426760"/>
                </a:cubicBezTo>
                <a:lnTo>
                  <a:pt x="0" y="193752"/>
                </a:lnTo>
                <a:lnTo>
                  <a:pt x="8424" y="42120"/>
                </a:lnTo>
                <a:lnTo>
                  <a:pt x="87048" y="42120"/>
                </a:lnTo>
                <a:lnTo>
                  <a:pt x="92664" y="0"/>
                </a:lnTo>
                <a:close/>
              </a:path>
            </a:pathLst>
          </a:custGeom>
          <a:gradFill>
            <a:gsLst>
              <a:gs pos="0">
                <a:schemeClr val="tx2">
                  <a:alpha val="4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6" name="Oval 39"/>
          <p:cNvSpPr>
            <a:spLocks noChangeArrowheads="1"/>
          </p:cNvSpPr>
          <p:nvPr/>
        </p:nvSpPr>
        <p:spPr bwMode="auto">
          <a:xfrm>
            <a:off x="6170713" y="2314618"/>
            <a:ext cx="448736" cy="366213"/>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3" name="椭圆 3"/>
          <p:cNvSpPr/>
          <p:nvPr/>
        </p:nvSpPr>
        <p:spPr>
          <a:xfrm rot="13500000">
            <a:off x="4082244" y="2882029"/>
            <a:ext cx="1838328" cy="111384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7" name="椭圆 3_2"/>
          <p:cNvSpPr/>
          <p:nvPr/>
        </p:nvSpPr>
        <p:spPr>
          <a:xfrm rot="13500000">
            <a:off x="4329319" y="3031731"/>
            <a:ext cx="1344179" cy="814437"/>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8" name="Freeform 53"/>
          <p:cNvSpPr>
            <a:spLocks/>
          </p:cNvSpPr>
          <p:nvPr/>
        </p:nvSpPr>
        <p:spPr bwMode="auto">
          <a:xfrm>
            <a:off x="4791051" y="3248585"/>
            <a:ext cx="875365" cy="807728"/>
          </a:xfrm>
          <a:custGeom>
            <a:avLst/>
            <a:gdLst>
              <a:gd name="connsiteX0" fmla="*/ 213409 w 364216"/>
              <a:gd name="connsiteY0" fmla="*/ 0 h 334203"/>
              <a:gd name="connsiteX1" fmla="*/ 364216 w 364216"/>
              <a:gd name="connsiteY1" fmla="*/ 152857 h 334203"/>
              <a:gd name="connsiteX2" fmla="*/ 115179 w 364216"/>
              <a:gd name="connsiteY2" fmla="*/ 334203 h 334203"/>
              <a:gd name="connsiteX3" fmla="*/ 0 w 364216"/>
              <a:gd name="connsiteY3" fmla="*/ 219024 h 334203"/>
              <a:gd name="connsiteX4" fmla="*/ 0 w 364216"/>
              <a:gd name="connsiteY4" fmla="*/ 5616 h 334203"/>
              <a:gd name="connsiteX5" fmla="*/ 213409 w 364216"/>
              <a:gd name="connsiteY5" fmla="*/ 0 h 334203"/>
              <a:gd name="connsiteX0" fmla="*/ 213409 w 476557"/>
              <a:gd name="connsiteY0" fmla="*/ 0 h 340480"/>
              <a:gd name="connsiteX1" fmla="*/ 476557 w 476557"/>
              <a:gd name="connsiteY1" fmla="*/ 261794 h 340480"/>
              <a:gd name="connsiteX2" fmla="*/ 115179 w 476557"/>
              <a:gd name="connsiteY2" fmla="*/ 334203 h 340480"/>
              <a:gd name="connsiteX3" fmla="*/ 0 w 476557"/>
              <a:gd name="connsiteY3" fmla="*/ 219024 h 340480"/>
              <a:gd name="connsiteX4" fmla="*/ 0 w 476557"/>
              <a:gd name="connsiteY4" fmla="*/ 5616 h 340480"/>
              <a:gd name="connsiteX5" fmla="*/ 213409 w 476557"/>
              <a:gd name="connsiteY5" fmla="*/ 0 h 340480"/>
              <a:gd name="connsiteX0" fmla="*/ 213409 w 476557"/>
              <a:gd name="connsiteY0" fmla="*/ 0 h 439735"/>
              <a:gd name="connsiteX1" fmla="*/ 476557 w 476557"/>
              <a:gd name="connsiteY1" fmla="*/ 261794 h 439735"/>
              <a:gd name="connsiteX2" fmla="*/ 210499 w 476557"/>
              <a:gd name="connsiteY2" fmla="*/ 439735 h 439735"/>
              <a:gd name="connsiteX3" fmla="*/ 0 w 476557"/>
              <a:gd name="connsiteY3" fmla="*/ 219024 h 439735"/>
              <a:gd name="connsiteX4" fmla="*/ 0 w 476557"/>
              <a:gd name="connsiteY4" fmla="*/ 5616 h 439735"/>
              <a:gd name="connsiteX5" fmla="*/ 213409 w 476557"/>
              <a:gd name="connsiteY5" fmla="*/ 0 h 4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557" h="439735">
                <a:moveTo>
                  <a:pt x="213409" y="0"/>
                </a:moveTo>
                <a:lnTo>
                  <a:pt x="476557" y="261794"/>
                </a:lnTo>
                <a:cubicBezTo>
                  <a:pt x="462768" y="375414"/>
                  <a:pt x="327348" y="437352"/>
                  <a:pt x="210499" y="439735"/>
                </a:cubicBezTo>
                <a:lnTo>
                  <a:pt x="0" y="219024"/>
                </a:lnTo>
                <a:lnTo>
                  <a:pt x="0" y="5616"/>
                </a:lnTo>
                <a:lnTo>
                  <a:pt x="213409" y="0"/>
                </a:lnTo>
                <a:close/>
              </a:path>
            </a:pathLst>
          </a:custGeom>
          <a:gradFill>
            <a:gsLst>
              <a:gs pos="0">
                <a:schemeClr val="tx2">
                  <a:alpha val="4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9" name="Freeform 24"/>
          <p:cNvSpPr>
            <a:spLocks/>
          </p:cNvSpPr>
          <p:nvPr/>
        </p:nvSpPr>
        <p:spPr bwMode="auto">
          <a:xfrm>
            <a:off x="4767118" y="3224850"/>
            <a:ext cx="412631" cy="412631"/>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4" name="椭圆 3"/>
          <p:cNvSpPr/>
          <p:nvPr/>
        </p:nvSpPr>
        <p:spPr>
          <a:xfrm rot="13500000">
            <a:off x="6357197" y="3359111"/>
            <a:ext cx="1838328" cy="111384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6" name="椭圆 3_1"/>
          <p:cNvSpPr/>
          <p:nvPr/>
        </p:nvSpPr>
        <p:spPr>
          <a:xfrm rot="13500000">
            <a:off x="6604271" y="3508814"/>
            <a:ext cx="1344179" cy="814437"/>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21" name="Freeform 56"/>
          <p:cNvSpPr>
            <a:spLocks/>
          </p:cNvSpPr>
          <p:nvPr/>
        </p:nvSpPr>
        <p:spPr bwMode="auto">
          <a:xfrm>
            <a:off x="7028557" y="3709467"/>
            <a:ext cx="781723" cy="734428"/>
          </a:xfrm>
          <a:custGeom>
            <a:avLst/>
            <a:gdLst>
              <a:gd name="connsiteX0" fmla="*/ 199368 w 394371"/>
              <a:gd name="connsiteY0" fmla="*/ 0 h 331744"/>
              <a:gd name="connsiteX1" fmla="*/ 394371 w 394371"/>
              <a:gd name="connsiteY1" fmla="*/ 177981 h 331744"/>
              <a:gd name="connsiteX2" fmla="*/ 158025 w 394371"/>
              <a:gd name="connsiteY2" fmla="*/ 331744 h 331744"/>
              <a:gd name="connsiteX3" fmla="*/ 0 w 394371"/>
              <a:gd name="connsiteY3" fmla="*/ 171288 h 331744"/>
              <a:gd name="connsiteX4" fmla="*/ 39312 w 394371"/>
              <a:gd name="connsiteY4" fmla="*/ 146016 h 331744"/>
              <a:gd name="connsiteX5" fmla="*/ 47736 w 394371"/>
              <a:gd name="connsiteY5" fmla="*/ 5616 h 331744"/>
              <a:gd name="connsiteX6" fmla="*/ 199368 w 394371"/>
              <a:gd name="connsiteY6" fmla="*/ 0 h 331744"/>
              <a:gd name="connsiteX0" fmla="*/ 199368 w 425577"/>
              <a:gd name="connsiteY0" fmla="*/ 0 h 331744"/>
              <a:gd name="connsiteX1" fmla="*/ 425577 w 425577"/>
              <a:gd name="connsiteY1" fmla="*/ 212024 h 331744"/>
              <a:gd name="connsiteX2" fmla="*/ 158025 w 425577"/>
              <a:gd name="connsiteY2" fmla="*/ 331744 h 331744"/>
              <a:gd name="connsiteX3" fmla="*/ 0 w 425577"/>
              <a:gd name="connsiteY3" fmla="*/ 171288 h 331744"/>
              <a:gd name="connsiteX4" fmla="*/ 39312 w 425577"/>
              <a:gd name="connsiteY4" fmla="*/ 146016 h 331744"/>
              <a:gd name="connsiteX5" fmla="*/ 47736 w 425577"/>
              <a:gd name="connsiteY5" fmla="*/ 5616 h 331744"/>
              <a:gd name="connsiteX6" fmla="*/ 199368 w 425577"/>
              <a:gd name="connsiteY6" fmla="*/ 0 h 331744"/>
              <a:gd name="connsiteX0" fmla="*/ 199368 w 425577"/>
              <a:gd name="connsiteY0" fmla="*/ 0 h 399829"/>
              <a:gd name="connsiteX1" fmla="*/ 425577 w 425577"/>
              <a:gd name="connsiteY1" fmla="*/ 212024 h 399829"/>
              <a:gd name="connsiteX2" fmla="*/ 220436 w 425577"/>
              <a:gd name="connsiteY2" fmla="*/ 399829 h 399829"/>
              <a:gd name="connsiteX3" fmla="*/ 0 w 425577"/>
              <a:gd name="connsiteY3" fmla="*/ 171288 h 399829"/>
              <a:gd name="connsiteX4" fmla="*/ 39312 w 425577"/>
              <a:gd name="connsiteY4" fmla="*/ 146016 h 399829"/>
              <a:gd name="connsiteX5" fmla="*/ 47736 w 425577"/>
              <a:gd name="connsiteY5" fmla="*/ 5616 h 399829"/>
              <a:gd name="connsiteX6" fmla="*/ 199368 w 425577"/>
              <a:gd name="connsiteY6" fmla="*/ 0 h 39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577" h="399829">
                <a:moveTo>
                  <a:pt x="199368" y="0"/>
                </a:moveTo>
                <a:cubicBezTo>
                  <a:pt x="245456" y="46088"/>
                  <a:pt x="379489" y="165936"/>
                  <a:pt x="425577" y="212024"/>
                </a:cubicBezTo>
                <a:cubicBezTo>
                  <a:pt x="410461" y="307297"/>
                  <a:pt x="313283" y="377901"/>
                  <a:pt x="220436" y="399829"/>
                </a:cubicBezTo>
                <a:lnTo>
                  <a:pt x="0" y="171288"/>
                </a:lnTo>
                <a:lnTo>
                  <a:pt x="39312" y="146016"/>
                </a:lnTo>
                <a:lnTo>
                  <a:pt x="47736" y="5616"/>
                </a:lnTo>
                <a:lnTo>
                  <a:pt x="199368" y="0"/>
                </a:lnTo>
                <a:close/>
              </a:path>
            </a:pathLst>
          </a:custGeom>
          <a:gradFill>
            <a:gsLst>
              <a:gs pos="0">
                <a:schemeClr val="tx2">
                  <a:alpha val="4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2" name="Freeform 46"/>
          <p:cNvSpPr>
            <a:spLocks/>
          </p:cNvSpPr>
          <p:nvPr/>
        </p:nvSpPr>
        <p:spPr bwMode="auto">
          <a:xfrm>
            <a:off x="7017197" y="3712557"/>
            <a:ext cx="376523" cy="355897"/>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4" name="椭圆 3"/>
          <p:cNvSpPr/>
          <p:nvPr/>
        </p:nvSpPr>
        <p:spPr>
          <a:xfrm rot="18900000">
            <a:off x="4974187" y="4239825"/>
            <a:ext cx="1838328" cy="111384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1">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8" name="椭圆 3_3"/>
          <p:cNvSpPr/>
          <p:nvPr/>
        </p:nvSpPr>
        <p:spPr>
          <a:xfrm rot="18900000">
            <a:off x="5221261" y="4389527"/>
            <a:ext cx="1344179" cy="814437"/>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24" name="Freeform 54"/>
          <p:cNvSpPr>
            <a:spLocks/>
          </p:cNvSpPr>
          <p:nvPr/>
        </p:nvSpPr>
        <p:spPr bwMode="auto">
          <a:xfrm>
            <a:off x="5672768" y="4604076"/>
            <a:ext cx="876229" cy="780641"/>
          </a:xfrm>
          <a:custGeom>
            <a:avLst/>
            <a:gdLst>
              <a:gd name="connsiteX0" fmla="*/ 19656 w 357878"/>
              <a:gd name="connsiteY0" fmla="*/ 0 h 424988"/>
              <a:gd name="connsiteX1" fmla="*/ 171289 w 357878"/>
              <a:gd name="connsiteY1" fmla="*/ 0 h 424988"/>
              <a:gd name="connsiteX2" fmla="*/ 233065 w 357878"/>
              <a:gd name="connsiteY2" fmla="*/ 61776 h 424988"/>
              <a:gd name="connsiteX3" fmla="*/ 272377 w 357878"/>
              <a:gd name="connsiteY3" fmla="*/ 67392 h 424988"/>
              <a:gd name="connsiteX4" fmla="*/ 357878 w 357878"/>
              <a:gd name="connsiteY4" fmla="*/ 153740 h 424988"/>
              <a:gd name="connsiteX5" fmla="*/ 278797 w 357878"/>
              <a:gd name="connsiteY5" fmla="*/ 424988 h 424988"/>
              <a:gd name="connsiteX6" fmla="*/ 0 w 357878"/>
              <a:gd name="connsiteY6" fmla="*/ 146016 h 424988"/>
              <a:gd name="connsiteX7" fmla="*/ 19656 w 357878"/>
              <a:gd name="connsiteY7" fmla="*/ 0 h 424988"/>
              <a:gd name="connsiteX0" fmla="*/ 19656 w 477027"/>
              <a:gd name="connsiteY0" fmla="*/ 0 h 424988"/>
              <a:gd name="connsiteX1" fmla="*/ 171289 w 477027"/>
              <a:gd name="connsiteY1" fmla="*/ 0 h 424988"/>
              <a:gd name="connsiteX2" fmla="*/ 233065 w 477027"/>
              <a:gd name="connsiteY2" fmla="*/ 61776 h 424988"/>
              <a:gd name="connsiteX3" fmla="*/ 272377 w 477027"/>
              <a:gd name="connsiteY3" fmla="*/ 67392 h 424988"/>
              <a:gd name="connsiteX4" fmla="*/ 477027 w 477027"/>
              <a:gd name="connsiteY4" fmla="*/ 270052 h 424988"/>
              <a:gd name="connsiteX5" fmla="*/ 278797 w 477027"/>
              <a:gd name="connsiteY5" fmla="*/ 424988 h 424988"/>
              <a:gd name="connsiteX6" fmla="*/ 0 w 477027"/>
              <a:gd name="connsiteY6" fmla="*/ 146016 h 424988"/>
              <a:gd name="connsiteX7" fmla="*/ 19656 w 477027"/>
              <a:gd name="connsiteY7" fmla="*/ 0 h 42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027" h="424988">
                <a:moveTo>
                  <a:pt x="19656" y="0"/>
                </a:moveTo>
                <a:lnTo>
                  <a:pt x="171289" y="0"/>
                </a:lnTo>
                <a:lnTo>
                  <a:pt x="233065" y="61776"/>
                </a:lnTo>
                <a:lnTo>
                  <a:pt x="272377" y="67392"/>
                </a:lnTo>
                <a:lnTo>
                  <a:pt x="477027" y="270052"/>
                </a:lnTo>
                <a:cubicBezTo>
                  <a:pt x="455444" y="355400"/>
                  <a:pt x="364804" y="405009"/>
                  <a:pt x="278797" y="424988"/>
                </a:cubicBezTo>
                <a:lnTo>
                  <a:pt x="0" y="146016"/>
                </a:lnTo>
                <a:lnTo>
                  <a:pt x="19656" y="0"/>
                </a:lnTo>
                <a:close/>
              </a:path>
            </a:pathLst>
          </a:custGeom>
          <a:gradFill>
            <a:gsLst>
              <a:gs pos="0">
                <a:schemeClr val="tx2">
                  <a:alpha val="4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5" name="Freeform 32"/>
          <p:cNvSpPr>
            <a:spLocks/>
          </p:cNvSpPr>
          <p:nvPr/>
        </p:nvSpPr>
        <p:spPr bwMode="auto">
          <a:xfrm>
            <a:off x="5670096" y="4585913"/>
            <a:ext cx="520945" cy="412631"/>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6" name="标题 1"/>
          <p:cNvSpPr txBox="1">
            <a:spLocks/>
          </p:cNvSpPr>
          <p:nvPr/>
        </p:nvSpPr>
        <p:spPr>
          <a:xfrm>
            <a:off x="8541474" y="4490451"/>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59" name="标题 1"/>
          <p:cNvSpPr txBox="1">
            <a:spLocks/>
          </p:cNvSpPr>
          <p:nvPr/>
        </p:nvSpPr>
        <p:spPr>
          <a:xfrm>
            <a:off x="1322965" y="1598538"/>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62" name="标题 1"/>
          <p:cNvSpPr txBox="1">
            <a:spLocks/>
          </p:cNvSpPr>
          <p:nvPr/>
        </p:nvSpPr>
        <p:spPr>
          <a:xfrm>
            <a:off x="1303065" y="4451575"/>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65" name="标题 1"/>
          <p:cNvSpPr txBox="1">
            <a:spLocks/>
          </p:cNvSpPr>
          <p:nvPr/>
        </p:nvSpPr>
        <p:spPr>
          <a:xfrm>
            <a:off x="8499640" y="1690743"/>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71" name="副标题 2"/>
          <p:cNvSpPr txBox="1">
            <a:spLocks/>
          </p:cNvSpPr>
          <p:nvPr/>
        </p:nvSpPr>
        <p:spPr>
          <a:xfrm>
            <a:off x="1303065" y="1990341"/>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添加内容文本添加内容文本添加内容文本添加内容文本</a:t>
            </a:r>
          </a:p>
        </p:txBody>
      </p:sp>
      <p:sp>
        <p:nvSpPr>
          <p:cNvPr id="172" name="副标题 2"/>
          <p:cNvSpPr txBox="1">
            <a:spLocks/>
          </p:cNvSpPr>
          <p:nvPr/>
        </p:nvSpPr>
        <p:spPr>
          <a:xfrm>
            <a:off x="8544506" y="4858114"/>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添加内容文本添加内容文本添加内容文本添加内容文本</a:t>
            </a:r>
          </a:p>
        </p:txBody>
      </p:sp>
      <p:sp>
        <p:nvSpPr>
          <p:cNvPr id="173" name="副标题 2"/>
          <p:cNvSpPr txBox="1">
            <a:spLocks/>
          </p:cNvSpPr>
          <p:nvPr/>
        </p:nvSpPr>
        <p:spPr>
          <a:xfrm>
            <a:off x="1303065" y="4818968"/>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添加内容文本添加内容文本添加内容文本添加内容文本</a:t>
            </a:r>
          </a:p>
        </p:txBody>
      </p:sp>
      <p:sp>
        <p:nvSpPr>
          <p:cNvPr id="174" name="副标题 2"/>
          <p:cNvSpPr txBox="1">
            <a:spLocks/>
          </p:cNvSpPr>
          <p:nvPr/>
        </p:nvSpPr>
        <p:spPr>
          <a:xfrm>
            <a:off x="8514937" y="2037742"/>
            <a:ext cx="2862632" cy="1054697"/>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133" dirty="0">
                <a:solidFill>
                  <a:schemeClr val="tx2"/>
                </a:solidFill>
                <a:latin typeface="+mn-lt"/>
                <a:ea typeface="+mn-ea"/>
                <a:cs typeface="+mn-ea"/>
                <a:sym typeface="+mn-lt"/>
              </a:rPr>
              <a:t>添加内容文本添加内容文本添加内容文本添加内容文本</a:t>
            </a:r>
          </a:p>
        </p:txBody>
      </p:sp>
      <p:grpSp>
        <p:nvGrpSpPr>
          <p:cNvPr id="63" name="组合 62"/>
          <p:cNvGrpSpPr/>
          <p:nvPr/>
        </p:nvGrpSpPr>
        <p:grpSpPr>
          <a:xfrm>
            <a:off x="936740" y="1598538"/>
            <a:ext cx="355077" cy="356124"/>
            <a:chOff x="3491287" y="4451350"/>
            <a:chExt cx="263525" cy="264302"/>
          </a:xfrm>
        </p:grpSpPr>
        <p:grpSp>
          <p:nvGrpSpPr>
            <p:cNvPr id="64" name="组合 63"/>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7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65" name="组合 64"/>
            <p:cNvGrpSpPr/>
            <p:nvPr/>
          </p:nvGrpSpPr>
          <p:grpSpPr>
            <a:xfrm>
              <a:off x="3518712" y="4478775"/>
              <a:ext cx="208670" cy="208670"/>
              <a:chOff x="1691680" y="3890524"/>
              <a:chExt cx="330552" cy="330552"/>
            </a:xfrm>
          </p:grpSpPr>
          <p:sp>
            <p:nvSpPr>
              <p:cNvPr id="68"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9"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66"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72" name="组合 71"/>
          <p:cNvGrpSpPr/>
          <p:nvPr/>
        </p:nvGrpSpPr>
        <p:grpSpPr>
          <a:xfrm>
            <a:off x="8179103" y="1682664"/>
            <a:ext cx="355077" cy="355077"/>
            <a:chOff x="2123135" y="4446029"/>
            <a:chExt cx="263525" cy="263525"/>
          </a:xfrm>
        </p:grpSpPr>
        <p:grpSp>
          <p:nvGrpSpPr>
            <p:cNvPr id="73" name="组合 72"/>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7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74" name="组合 73"/>
            <p:cNvGrpSpPr/>
            <p:nvPr/>
          </p:nvGrpSpPr>
          <p:grpSpPr>
            <a:xfrm>
              <a:off x="2150560" y="4473454"/>
              <a:ext cx="208670" cy="208670"/>
              <a:chOff x="1691680" y="3890524"/>
              <a:chExt cx="330552" cy="330552"/>
            </a:xfrm>
          </p:grpSpPr>
          <p:sp>
            <p:nvSpPr>
              <p:cNvPr id="77"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8"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75"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6"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81" name="组合 80"/>
          <p:cNvGrpSpPr/>
          <p:nvPr/>
        </p:nvGrpSpPr>
        <p:grpSpPr>
          <a:xfrm>
            <a:off x="8192290" y="4488491"/>
            <a:ext cx="355077" cy="355077"/>
            <a:chOff x="6227591" y="4384053"/>
            <a:chExt cx="263525" cy="263525"/>
          </a:xfrm>
        </p:grpSpPr>
        <p:grpSp>
          <p:nvGrpSpPr>
            <p:cNvPr id="82" name="组合 81"/>
            <p:cNvGrpSpPr/>
            <p:nvPr/>
          </p:nvGrpSpPr>
          <p:grpSpPr>
            <a:xfrm>
              <a:off x="6227591" y="4384053"/>
              <a:ext cx="263525" cy="263525"/>
              <a:chOff x="2366083" y="3784622"/>
              <a:chExt cx="330552" cy="330552"/>
            </a:xfrm>
            <a:effectLst>
              <a:outerShdw blurRad="152400" dist="152400" dir="2700000" sx="90000" sy="90000" algn="tl" rotWithShape="0">
                <a:prstClr val="black">
                  <a:alpha val="30000"/>
                </a:prstClr>
              </a:outerShdw>
            </a:effectLst>
          </p:grpSpPr>
          <p:sp>
            <p:nvSpPr>
              <p:cNvPr id="8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83" name="组合 82"/>
            <p:cNvGrpSpPr/>
            <p:nvPr/>
          </p:nvGrpSpPr>
          <p:grpSpPr>
            <a:xfrm>
              <a:off x="6255016" y="4411478"/>
              <a:ext cx="208670" cy="208670"/>
              <a:chOff x="1691680" y="3890524"/>
              <a:chExt cx="330552" cy="330552"/>
            </a:xfrm>
          </p:grpSpPr>
          <p:sp>
            <p:nvSpPr>
              <p:cNvPr id="87"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8"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85" name="Freeform 1616"/>
            <p:cNvSpPr>
              <a:spLocks/>
            </p:cNvSpPr>
            <p:nvPr/>
          </p:nvSpPr>
          <p:spPr bwMode="auto">
            <a:xfrm>
              <a:off x="6302360" y="4443940"/>
              <a:ext cx="171625" cy="180054"/>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6" name="Freeform 1612"/>
            <p:cNvSpPr>
              <a:spLocks noEditPoints="1"/>
            </p:cNvSpPr>
            <p:nvPr/>
          </p:nvSpPr>
          <p:spPr bwMode="auto">
            <a:xfrm>
              <a:off x="6301977" y="4443940"/>
              <a:ext cx="88303" cy="113013"/>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91" name="组合 90"/>
          <p:cNvGrpSpPr/>
          <p:nvPr/>
        </p:nvGrpSpPr>
        <p:grpSpPr>
          <a:xfrm>
            <a:off x="934927" y="4445867"/>
            <a:ext cx="355077" cy="371264"/>
            <a:chOff x="4859439" y="4393690"/>
            <a:chExt cx="263525" cy="275538"/>
          </a:xfrm>
        </p:grpSpPr>
        <p:grpSp>
          <p:nvGrpSpPr>
            <p:cNvPr id="92" name="组合 91"/>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98"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9"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93" name="组合 92"/>
            <p:cNvGrpSpPr/>
            <p:nvPr/>
          </p:nvGrpSpPr>
          <p:grpSpPr>
            <a:xfrm>
              <a:off x="4886864" y="4421115"/>
              <a:ext cx="208670" cy="208670"/>
              <a:chOff x="1691680" y="3890524"/>
              <a:chExt cx="330552" cy="330552"/>
            </a:xfrm>
          </p:grpSpPr>
          <p:sp>
            <p:nvSpPr>
              <p:cNvPr id="96"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7"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94"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5"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100"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13518928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fade">
                                      <p:cBhvr>
                                        <p:cTn id="11" dur="500"/>
                                        <p:tgtEl>
                                          <p:spTgt spid="10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5"/>
                                        </p:tgtEl>
                                        <p:attrNameLst>
                                          <p:attrName>style.visibility</p:attrName>
                                        </p:attrNameLst>
                                      </p:cBhvr>
                                      <p:to>
                                        <p:strVal val="visible"/>
                                      </p:to>
                                    </p:set>
                                    <p:animEffect transition="in" filter="fade">
                                      <p:cBhvr>
                                        <p:cTn id="15" dur="500"/>
                                        <p:tgtEl>
                                          <p:spTgt spid="1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6"/>
                                        </p:tgtEl>
                                        <p:attrNameLst>
                                          <p:attrName>style.visibility</p:attrName>
                                        </p:attrNameLst>
                                      </p:cBhvr>
                                      <p:to>
                                        <p:strVal val="visible"/>
                                      </p:to>
                                    </p:set>
                                    <p:animEffect transition="in" filter="fade">
                                      <p:cBhvr>
                                        <p:cTn id="19" dur="500"/>
                                        <p:tgtEl>
                                          <p:spTgt spid="11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500"/>
                                        <p:tgtEl>
                                          <p:spTgt spid="10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fade">
                                      <p:cBhvr>
                                        <p:cTn id="27" dur="500"/>
                                        <p:tgtEl>
                                          <p:spTgt spid="107"/>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8"/>
                                        </p:tgtEl>
                                        <p:attrNameLst>
                                          <p:attrName>style.visibility</p:attrName>
                                        </p:attrNameLst>
                                      </p:cBhvr>
                                      <p:to>
                                        <p:strVal val="visible"/>
                                      </p:to>
                                    </p:set>
                                    <p:animEffect transition="in" filter="fade">
                                      <p:cBhvr>
                                        <p:cTn id="31" dur="500"/>
                                        <p:tgtEl>
                                          <p:spTgt spid="11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500"/>
                                        <p:tgtEl>
                                          <p:spTgt spid="1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fade">
                                      <p:cBhvr>
                                        <p:cTn id="43" dur="500"/>
                                        <p:tgtEl>
                                          <p:spTgt spid="10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21"/>
                                        </p:tgtEl>
                                        <p:attrNameLst>
                                          <p:attrName>style.visibility</p:attrName>
                                        </p:attrNameLst>
                                      </p:cBhvr>
                                      <p:to>
                                        <p:strVal val="visible"/>
                                      </p:to>
                                    </p:set>
                                    <p:animEffect transition="in" filter="fade">
                                      <p:cBhvr>
                                        <p:cTn id="47" dur="500"/>
                                        <p:tgtEl>
                                          <p:spTgt spid="121"/>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22"/>
                                        </p:tgtEl>
                                        <p:attrNameLst>
                                          <p:attrName>style.visibility</p:attrName>
                                        </p:attrNameLst>
                                      </p:cBhvr>
                                      <p:to>
                                        <p:strVal val="visible"/>
                                      </p:to>
                                    </p:set>
                                    <p:animEffect transition="in" filter="fade">
                                      <p:cBhvr>
                                        <p:cTn id="51" dur="500"/>
                                        <p:tgtEl>
                                          <p:spTgt spid="12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04"/>
                                        </p:tgtEl>
                                        <p:attrNameLst>
                                          <p:attrName>style.visibility</p:attrName>
                                        </p:attrNameLst>
                                      </p:cBhvr>
                                      <p:to>
                                        <p:strVal val="visible"/>
                                      </p:to>
                                    </p:set>
                                    <p:animEffect transition="in" filter="fade">
                                      <p:cBhvr>
                                        <p:cTn id="55" dur="500"/>
                                        <p:tgtEl>
                                          <p:spTgt spid="104"/>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08"/>
                                        </p:tgtEl>
                                        <p:attrNameLst>
                                          <p:attrName>style.visibility</p:attrName>
                                        </p:attrNameLst>
                                      </p:cBhvr>
                                      <p:to>
                                        <p:strVal val="visible"/>
                                      </p:to>
                                    </p:set>
                                    <p:animEffect transition="in" filter="fade">
                                      <p:cBhvr>
                                        <p:cTn id="59" dur="500"/>
                                        <p:tgtEl>
                                          <p:spTgt spid="108"/>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24"/>
                                        </p:tgtEl>
                                        <p:attrNameLst>
                                          <p:attrName>style.visibility</p:attrName>
                                        </p:attrNameLst>
                                      </p:cBhvr>
                                      <p:to>
                                        <p:strVal val="visible"/>
                                      </p:to>
                                    </p:set>
                                    <p:animEffect transition="in" filter="fade">
                                      <p:cBhvr>
                                        <p:cTn id="63" dur="500"/>
                                        <p:tgtEl>
                                          <p:spTgt spid="1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25"/>
                                        </p:tgtEl>
                                        <p:attrNameLst>
                                          <p:attrName>style.visibility</p:attrName>
                                        </p:attrNameLst>
                                      </p:cBhvr>
                                      <p:to>
                                        <p:strVal val="visible"/>
                                      </p:to>
                                    </p:set>
                                    <p:animEffect transition="in" filter="fade">
                                      <p:cBhvr>
                                        <p:cTn id="67" dur="500"/>
                                        <p:tgtEl>
                                          <p:spTgt spid="125"/>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156"/>
                                        </p:tgtEl>
                                        <p:attrNameLst>
                                          <p:attrName>style.visibility</p:attrName>
                                        </p:attrNameLst>
                                      </p:cBhvr>
                                      <p:to>
                                        <p:strVal val="visible"/>
                                      </p:to>
                                    </p:set>
                                    <p:animEffect transition="in" filter="fade">
                                      <p:cBhvr>
                                        <p:cTn id="71" dur="500"/>
                                        <p:tgtEl>
                                          <p:spTgt spid="15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159"/>
                                        </p:tgtEl>
                                        <p:attrNameLst>
                                          <p:attrName>style.visibility</p:attrName>
                                        </p:attrNameLst>
                                      </p:cBhvr>
                                      <p:to>
                                        <p:strVal val="visible"/>
                                      </p:to>
                                    </p:set>
                                    <p:animEffect transition="in" filter="fade">
                                      <p:cBhvr>
                                        <p:cTn id="75" dur="500"/>
                                        <p:tgtEl>
                                          <p:spTgt spid="159"/>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162"/>
                                        </p:tgtEl>
                                        <p:attrNameLst>
                                          <p:attrName>style.visibility</p:attrName>
                                        </p:attrNameLst>
                                      </p:cBhvr>
                                      <p:to>
                                        <p:strVal val="visible"/>
                                      </p:to>
                                    </p:set>
                                    <p:animEffect transition="in" filter="fade">
                                      <p:cBhvr>
                                        <p:cTn id="79" dur="500"/>
                                        <p:tgtEl>
                                          <p:spTgt spid="16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165"/>
                                        </p:tgtEl>
                                        <p:attrNameLst>
                                          <p:attrName>style.visibility</p:attrName>
                                        </p:attrNameLst>
                                      </p:cBhvr>
                                      <p:to>
                                        <p:strVal val="visible"/>
                                      </p:to>
                                    </p:set>
                                    <p:animEffect transition="in" filter="fade">
                                      <p:cBhvr>
                                        <p:cTn id="83" dur="500"/>
                                        <p:tgtEl>
                                          <p:spTgt spid="165"/>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171"/>
                                        </p:tgtEl>
                                        <p:attrNameLst>
                                          <p:attrName>style.visibility</p:attrName>
                                        </p:attrNameLst>
                                      </p:cBhvr>
                                      <p:to>
                                        <p:strVal val="visible"/>
                                      </p:to>
                                    </p:set>
                                    <p:animEffect transition="in" filter="fade">
                                      <p:cBhvr>
                                        <p:cTn id="87" dur="500"/>
                                        <p:tgtEl>
                                          <p:spTgt spid="171"/>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172"/>
                                        </p:tgtEl>
                                        <p:attrNameLst>
                                          <p:attrName>style.visibility</p:attrName>
                                        </p:attrNameLst>
                                      </p:cBhvr>
                                      <p:to>
                                        <p:strVal val="visible"/>
                                      </p:to>
                                    </p:set>
                                    <p:animEffect transition="in" filter="fade">
                                      <p:cBhvr>
                                        <p:cTn id="91" dur="500"/>
                                        <p:tgtEl>
                                          <p:spTgt spid="172"/>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173"/>
                                        </p:tgtEl>
                                        <p:attrNameLst>
                                          <p:attrName>style.visibility</p:attrName>
                                        </p:attrNameLst>
                                      </p:cBhvr>
                                      <p:to>
                                        <p:strVal val="visible"/>
                                      </p:to>
                                    </p:set>
                                    <p:animEffect transition="in" filter="fade">
                                      <p:cBhvr>
                                        <p:cTn id="95" dur="500"/>
                                        <p:tgtEl>
                                          <p:spTgt spid="173"/>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174"/>
                                        </p:tgtEl>
                                        <p:attrNameLst>
                                          <p:attrName>style.visibility</p:attrName>
                                        </p:attrNameLst>
                                      </p:cBhvr>
                                      <p:to>
                                        <p:strVal val="visible"/>
                                      </p:to>
                                    </p:set>
                                    <p:animEffect transition="in" filter="fade">
                                      <p:cBhvr>
                                        <p:cTn id="99" dur="500"/>
                                        <p:tgtEl>
                                          <p:spTgt spid="174"/>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fade">
                                      <p:cBhvr>
                                        <p:cTn id="103" dur="500"/>
                                        <p:tgtEl>
                                          <p:spTgt spid="63"/>
                                        </p:tgtEl>
                                      </p:cBhvr>
                                    </p:animEffect>
                                  </p:childTnLst>
                                </p:cTn>
                              </p:par>
                            </p:childTnLst>
                          </p:cTn>
                        </p:par>
                        <p:par>
                          <p:cTn id="104" fill="hold">
                            <p:stCondLst>
                              <p:cond delay="12500"/>
                            </p:stCondLst>
                            <p:childTnLst>
                              <p:par>
                                <p:cTn id="105" presetID="10" presetClass="entr" presetSubtype="0" fill="hold" nodeType="afterEffect">
                                  <p:stCondLst>
                                    <p:cond delay="0"/>
                                  </p:stCondLst>
                                  <p:childTnLst>
                                    <p:set>
                                      <p:cBhvr>
                                        <p:cTn id="106" dur="1" fill="hold">
                                          <p:stCondLst>
                                            <p:cond delay="0"/>
                                          </p:stCondLst>
                                        </p:cTn>
                                        <p:tgtEl>
                                          <p:spTgt spid="72"/>
                                        </p:tgtEl>
                                        <p:attrNameLst>
                                          <p:attrName>style.visibility</p:attrName>
                                        </p:attrNameLst>
                                      </p:cBhvr>
                                      <p:to>
                                        <p:strVal val="visible"/>
                                      </p:to>
                                    </p:set>
                                    <p:animEffect transition="in" filter="fade">
                                      <p:cBhvr>
                                        <p:cTn id="107" dur="500"/>
                                        <p:tgtEl>
                                          <p:spTgt spid="72"/>
                                        </p:tgtEl>
                                      </p:cBhvr>
                                    </p:animEffect>
                                  </p:childTnLst>
                                </p:cTn>
                              </p:par>
                            </p:childTnLst>
                          </p:cTn>
                        </p:par>
                        <p:par>
                          <p:cTn id="108" fill="hold">
                            <p:stCondLst>
                              <p:cond delay="13000"/>
                            </p:stCondLst>
                            <p:childTnLst>
                              <p:par>
                                <p:cTn id="109" presetID="10" presetClass="entr" presetSubtype="0" fill="hold" nodeType="afterEffect">
                                  <p:stCondLst>
                                    <p:cond delay="0"/>
                                  </p:stCondLst>
                                  <p:childTnLst>
                                    <p:set>
                                      <p:cBhvr>
                                        <p:cTn id="110" dur="1" fill="hold">
                                          <p:stCondLst>
                                            <p:cond delay="0"/>
                                          </p:stCondLst>
                                        </p:cTn>
                                        <p:tgtEl>
                                          <p:spTgt spid="81"/>
                                        </p:tgtEl>
                                        <p:attrNameLst>
                                          <p:attrName>style.visibility</p:attrName>
                                        </p:attrNameLst>
                                      </p:cBhvr>
                                      <p:to>
                                        <p:strVal val="visible"/>
                                      </p:to>
                                    </p:set>
                                    <p:animEffect transition="in" filter="fade">
                                      <p:cBhvr>
                                        <p:cTn id="111" dur="500"/>
                                        <p:tgtEl>
                                          <p:spTgt spid="81"/>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91"/>
                                        </p:tgtEl>
                                        <p:attrNameLst>
                                          <p:attrName>style.visibility</p:attrName>
                                        </p:attrNameLst>
                                      </p:cBhvr>
                                      <p:to>
                                        <p:strVal val="visible"/>
                                      </p:to>
                                    </p:set>
                                    <p:animEffect transition="in" filter="fade">
                                      <p:cBhvr>
                                        <p:cTn id="11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9" grpId="0" animBg="1"/>
      <p:bldP spid="115" grpId="0" animBg="1"/>
      <p:bldP spid="116" grpId="0" animBg="1"/>
      <p:bldP spid="103" grpId="0" animBg="1"/>
      <p:bldP spid="107" grpId="0" animBg="1"/>
      <p:bldP spid="118" grpId="0" animBg="1"/>
      <p:bldP spid="119" grpId="0" animBg="1"/>
      <p:bldP spid="84" grpId="0" animBg="1"/>
      <p:bldP spid="106" grpId="0" animBg="1"/>
      <p:bldP spid="121" grpId="0" animBg="1"/>
      <p:bldP spid="122" grpId="0" animBg="1"/>
      <p:bldP spid="104" grpId="0" animBg="1"/>
      <p:bldP spid="108" grpId="0" animBg="1"/>
      <p:bldP spid="124" grpId="0" animBg="1"/>
      <p:bldP spid="125" grpId="0" animBg="1"/>
      <p:bldP spid="156" grpId="0"/>
      <p:bldP spid="159" grpId="0"/>
      <p:bldP spid="162" grpId="0"/>
      <p:bldP spid="165" grpId="0"/>
      <p:bldP spid="171" grpId="0"/>
      <p:bldP spid="172" grpId="0"/>
      <p:bldP spid="173" grpId="0"/>
      <p:bldP spid="1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6177280" y="3359573"/>
            <a:ext cx="4375573" cy="2722880"/>
          </a:xfrm>
          <a:custGeom>
            <a:avLst/>
            <a:gdLst>
              <a:gd name="connsiteX0" fmla="*/ 0 w 3281680"/>
              <a:gd name="connsiteY0" fmla="*/ 81280 h 2042160"/>
              <a:gd name="connsiteX1" fmla="*/ 30480 w 3281680"/>
              <a:gd name="connsiteY1" fmla="*/ 2042160 h 2042160"/>
              <a:gd name="connsiteX2" fmla="*/ 1696720 w 3281680"/>
              <a:gd name="connsiteY2" fmla="*/ 2042160 h 2042160"/>
              <a:gd name="connsiteX3" fmla="*/ 1249680 w 3281680"/>
              <a:gd name="connsiteY3" fmla="*/ 1381760 h 2042160"/>
              <a:gd name="connsiteX4" fmla="*/ 3281680 w 3281680"/>
              <a:gd name="connsiteY4" fmla="*/ 1402080 h 2042160"/>
              <a:gd name="connsiteX5" fmla="*/ 3261360 w 3281680"/>
              <a:gd name="connsiteY5" fmla="*/ 579120 h 2042160"/>
              <a:gd name="connsiteX6" fmla="*/ 660400 w 3281680"/>
              <a:gd name="connsiteY6" fmla="*/ 579120 h 2042160"/>
              <a:gd name="connsiteX7" fmla="*/ 640080 w 3281680"/>
              <a:gd name="connsiteY7" fmla="*/ 711200 h 2042160"/>
              <a:gd name="connsiteX8" fmla="*/ 132080 w 3281680"/>
              <a:gd name="connsiteY8" fmla="*/ 20320 h 2042160"/>
              <a:gd name="connsiteX9" fmla="*/ 10160 w 3281680"/>
              <a:gd name="connsiteY9" fmla="*/ 0 h 2042160"/>
              <a:gd name="connsiteX10" fmla="*/ 0 w 3281680"/>
              <a:gd name="connsiteY10" fmla="*/ 81280 h 2042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81680" h="2042160">
                <a:moveTo>
                  <a:pt x="0" y="81280"/>
                </a:moveTo>
                <a:lnTo>
                  <a:pt x="30480" y="2042160"/>
                </a:lnTo>
                <a:lnTo>
                  <a:pt x="1696720" y="2042160"/>
                </a:lnTo>
                <a:lnTo>
                  <a:pt x="1249680" y="1381760"/>
                </a:lnTo>
                <a:lnTo>
                  <a:pt x="3281680" y="1402080"/>
                </a:lnTo>
                <a:lnTo>
                  <a:pt x="3261360" y="579120"/>
                </a:lnTo>
                <a:lnTo>
                  <a:pt x="660400" y="579120"/>
                </a:lnTo>
                <a:lnTo>
                  <a:pt x="640080" y="711200"/>
                </a:lnTo>
                <a:lnTo>
                  <a:pt x="132080" y="20320"/>
                </a:lnTo>
                <a:lnTo>
                  <a:pt x="10160" y="0"/>
                </a:lnTo>
                <a:lnTo>
                  <a:pt x="0" y="81280"/>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 name="任意多边形 2"/>
          <p:cNvSpPr/>
          <p:nvPr/>
        </p:nvSpPr>
        <p:spPr>
          <a:xfrm>
            <a:off x="6177280" y="2245360"/>
            <a:ext cx="5120640" cy="2540000"/>
          </a:xfrm>
          <a:custGeom>
            <a:avLst/>
            <a:gdLst>
              <a:gd name="connsiteX0" fmla="*/ 137160 w 4526280"/>
              <a:gd name="connsiteY0" fmla="*/ 0 h 1920240"/>
              <a:gd name="connsiteX1" fmla="*/ 701040 w 4526280"/>
              <a:gd name="connsiteY1" fmla="*/ 716280 h 1920240"/>
              <a:gd name="connsiteX2" fmla="*/ 830580 w 4526280"/>
              <a:gd name="connsiteY2" fmla="*/ 617220 h 1920240"/>
              <a:gd name="connsiteX3" fmla="*/ 3284220 w 4526280"/>
              <a:gd name="connsiteY3" fmla="*/ 617220 h 1920240"/>
              <a:gd name="connsiteX4" fmla="*/ 3276600 w 4526280"/>
              <a:gd name="connsiteY4" fmla="*/ 876300 h 1920240"/>
              <a:gd name="connsiteX5" fmla="*/ 4526280 w 4526280"/>
              <a:gd name="connsiteY5" fmla="*/ 1577340 h 1920240"/>
              <a:gd name="connsiteX6" fmla="*/ 3802380 w 4526280"/>
              <a:gd name="connsiteY6" fmla="*/ 1920240 h 1920240"/>
              <a:gd name="connsiteX7" fmla="*/ 3230880 w 4526280"/>
              <a:gd name="connsiteY7" fmla="*/ 1325880 h 1920240"/>
              <a:gd name="connsiteX8" fmla="*/ 3162300 w 4526280"/>
              <a:gd name="connsiteY8" fmla="*/ 1394460 h 1920240"/>
              <a:gd name="connsiteX9" fmla="*/ 685800 w 4526280"/>
              <a:gd name="connsiteY9" fmla="*/ 1379220 h 1920240"/>
              <a:gd name="connsiteX10" fmla="*/ 678180 w 4526280"/>
              <a:gd name="connsiteY10" fmla="*/ 1203960 h 1920240"/>
              <a:gd name="connsiteX11" fmla="*/ 0 w 4526280"/>
              <a:gd name="connsiteY11" fmla="*/ 320040 h 1920240"/>
              <a:gd name="connsiteX12" fmla="*/ 137160 w 4526280"/>
              <a:gd name="connsiteY12" fmla="*/ 0 h 1920240"/>
              <a:gd name="connsiteX0" fmla="*/ 137160 w 3886200"/>
              <a:gd name="connsiteY0" fmla="*/ 0 h 1920240"/>
              <a:gd name="connsiteX1" fmla="*/ 701040 w 3886200"/>
              <a:gd name="connsiteY1" fmla="*/ 716280 h 1920240"/>
              <a:gd name="connsiteX2" fmla="*/ 830580 w 3886200"/>
              <a:gd name="connsiteY2" fmla="*/ 617220 h 1920240"/>
              <a:gd name="connsiteX3" fmla="*/ 3284220 w 3886200"/>
              <a:gd name="connsiteY3" fmla="*/ 617220 h 1920240"/>
              <a:gd name="connsiteX4" fmla="*/ 3276600 w 3886200"/>
              <a:gd name="connsiteY4" fmla="*/ 876300 h 1920240"/>
              <a:gd name="connsiteX5" fmla="*/ 3886200 w 3886200"/>
              <a:gd name="connsiteY5" fmla="*/ 1709420 h 1920240"/>
              <a:gd name="connsiteX6" fmla="*/ 3802380 w 3886200"/>
              <a:gd name="connsiteY6" fmla="*/ 1920240 h 1920240"/>
              <a:gd name="connsiteX7" fmla="*/ 3230880 w 3886200"/>
              <a:gd name="connsiteY7" fmla="*/ 1325880 h 1920240"/>
              <a:gd name="connsiteX8" fmla="*/ 3162300 w 3886200"/>
              <a:gd name="connsiteY8" fmla="*/ 1394460 h 1920240"/>
              <a:gd name="connsiteX9" fmla="*/ 685800 w 3886200"/>
              <a:gd name="connsiteY9" fmla="*/ 1379220 h 1920240"/>
              <a:gd name="connsiteX10" fmla="*/ 678180 w 3886200"/>
              <a:gd name="connsiteY10" fmla="*/ 1203960 h 1920240"/>
              <a:gd name="connsiteX11" fmla="*/ 0 w 3886200"/>
              <a:gd name="connsiteY11" fmla="*/ 320040 h 1920240"/>
              <a:gd name="connsiteX12" fmla="*/ 137160 w 3886200"/>
              <a:gd name="connsiteY12" fmla="*/ 0 h 1920240"/>
              <a:gd name="connsiteX0" fmla="*/ 137160 w 3840480"/>
              <a:gd name="connsiteY0" fmla="*/ 0 h 1920240"/>
              <a:gd name="connsiteX1" fmla="*/ 701040 w 3840480"/>
              <a:gd name="connsiteY1" fmla="*/ 716280 h 1920240"/>
              <a:gd name="connsiteX2" fmla="*/ 830580 w 3840480"/>
              <a:gd name="connsiteY2" fmla="*/ 617220 h 1920240"/>
              <a:gd name="connsiteX3" fmla="*/ 3284220 w 3840480"/>
              <a:gd name="connsiteY3" fmla="*/ 617220 h 1920240"/>
              <a:gd name="connsiteX4" fmla="*/ 3276600 w 3840480"/>
              <a:gd name="connsiteY4" fmla="*/ 876300 h 1920240"/>
              <a:gd name="connsiteX5" fmla="*/ 3840480 w 3840480"/>
              <a:gd name="connsiteY5" fmla="*/ 1697990 h 1920240"/>
              <a:gd name="connsiteX6" fmla="*/ 3802380 w 3840480"/>
              <a:gd name="connsiteY6" fmla="*/ 1920240 h 1920240"/>
              <a:gd name="connsiteX7" fmla="*/ 3230880 w 3840480"/>
              <a:gd name="connsiteY7" fmla="*/ 1325880 h 1920240"/>
              <a:gd name="connsiteX8" fmla="*/ 3162300 w 3840480"/>
              <a:gd name="connsiteY8" fmla="*/ 1394460 h 1920240"/>
              <a:gd name="connsiteX9" fmla="*/ 685800 w 3840480"/>
              <a:gd name="connsiteY9" fmla="*/ 1379220 h 1920240"/>
              <a:gd name="connsiteX10" fmla="*/ 678180 w 3840480"/>
              <a:gd name="connsiteY10" fmla="*/ 1203960 h 1920240"/>
              <a:gd name="connsiteX11" fmla="*/ 0 w 3840480"/>
              <a:gd name="connsiteY11" fmla="*/ 320040 h 1920240"/>
              <a:gd name="connsiteX12" fmla="*/ 137160 w 3840480"/>
              <a:gd name="connsiteY12" fmla="*/ 0 h 1920240"/>
              <a:gd name="connsiteX0" fmla="*/ 137160 w 3840480"/>
              <a:gd name="connsiteY0" fmla="*/ 0 h 1920240"/>
              <a:gd name="connsiteX1" fmla="*/ 701040 w 3840480"/>
              <a:gd name="connsiteY1" fmla="*/ 716280 h 1920240"/>
              <a:gd name="connsiteX2" fmla="*/ 830580 w 3840480"/>
              <a:gd name="connsiteY2" fmla="*/ 617220 h 1920240"/>
              <a:gd name="connsiteX3" fmla="*/ 3284220 w 3840480"/>
              <a:gd name="connsiteY3" fmla="*/ 617220 h 1920240"/>
              <a:gd name="connsiteX4" fmla="*/ 3276600 w 3840480"/>
              <a:gd name="connsiteY4" fmla="*/ 876300 h 1920240"/>
              <a:gd name="connsiteX5" fmla="*/ 3840480 w 3840480"/>
              <a:gd name="connsiteY5" fmla="*/ 1697990 h 1920240"/>
              <a:gd name="connsiteX6" fmla="*/ 3768090 w 3840480"/>
              <a:gd name="connsiteY6" fmla="*/ 1920240 h 1920240"/>
              <a:gd name="connsiteX7" fmla="*/ 3230880 w 3840480"/>
              <a:gd name="connsiteY7" fmla="*/ 1325880 h 1920240"/>
              <a:gd name="connsiteX8" fmla="*/ 3162300 w 3840480"/>
              <a:gd name="connsiteY8" fmla="*/ 1394460 h 1920240"/>
              <a:gd name="connsiteX9" fmla="*/ 685800 w 3840480"/>
              <a:gd name="connsiteY9" fmla="*/ 1379220 h 1920240"/>
              <a:gd name="connsiteX10" fmla="*/ 678180 w 3840480"/>
              <a:gd name="connsiteY10" fmla="*/ 1203960 h 1920240"/>
              <a:gd name="connsiteX11" fmla="*/ 0 w 3840480"/>
              <a:gd name="connsiteY11" fmla="*/ 320040 h 1920240"/>
              <a:gd name="connsiteX12" fmla="*/ 137160 w 3840480"/>
              <a:gd name="connsiteY12" fmla="*/ 0 h 1920240"/>
              <a:gd name="connsiteX0" fmla="*/ 137160 w 3840480"/>
              <a:gd name="connsiteY0" fmla="*/ 0 h 1920240"/>
              <a:gd name="connsiteX1" fmla="*/ 701040 w 3840480"/>
              <a:gd name="connsiteY1" fmla="*/ 716280 h 1920240"/>
              <a:gd name="connsiteX2" fmla="*/ 830580 w 3840480"/>
              <a:gd name="connsiteY2" fmla="*/ 617220 h 1920240"/>
              <a:gd name="connsiteX3" fmla="*/ 3284220 w 3840480"/>
              <a:gd name="connsiteY3" fmla="*/ 617220 h 1920240"/>
              <a:gd name="connsiteX4" fmla="*/ 3276600 w 3840480"/>
              <a:gd name="connsiteY4" fmla="*/ 876300 h 1920240"/>
              <a:gd name="connsiteX5" fmla="*/ 3840480 w 3840480"/>
              <a:gd name="connsiteY5" fmla="*/ 1697990 h 1920240"/>
              <a:gd name="connsiteX6" fmla="*/ 3825240 w 3840480"/>
              <a:gd name="connsiteY6" fmla="*/ 1836420 h 1920240"/>
              <a:gd name="connsiteX7" fmla="*/ 3768090 w 3840480"/>
              <a:gd name="connsiteY7" fmla="*/ 1920240 h 1920240"/>
              <a:gd name="connsiteX8" fmla="*/ 3230880 w 3840480"/>
              <a:gd name="connsiteY8" fmla="*/ 1325880 h 1920240"/>
              <a:gd name="connsiteX9" fmla="*/ 3162300 w 3840480"/>
              <a:gd name="connsiteY9" fmla="*/ 1394460 h 1920240"/>
              <a:gd name="connsiteX10" fmla="*/ 685800 w 3840480"/>
              <a:gd name="connsiteY10" fmla="*/ 1379220 h 1920240"/>
              <a:gd name="connsiteX11" fmla="*/ 678180 w 3840480"/>
              <a:gd name="connsiteY11" fmla="*/ 1203960 h 1920240"/>
              <a:gd name="connsiteX12" fmla="*/ 0 w 3840480"/>
              <a:gd name="connsiteY12" fmla="*/ 320040 h 1920240"/>
              <a:gd name="connsiteX13" fmla="*/ 137160 w 3840480"/>
              <a:gd name="connsiteY13" fmla="*/ 0 h 1920240"/>
              <a:gd name="connsiteX0" fmla="*/ 137160 w 3840480"/>
              <a:gd name="connsiteY0" fmla="*/ 0 h 1920240"/>
              <a:gd name="connsiteX1" fmla="*/ 701040 w 3840480"/>
              <a:gd name="connsiteY1" fmla="*/ 716280 h 1920240"/>
              <a:gd name="connsiteX2" fmla="*/ 830580 w 3840480"/>
              <a:gd name="connsiteY2" fmla="*/ 617220 h 1920240"/>
              <a:gd name="connsiteX3" fmla="*/ 3219450 w 3840480"/>
              <a:gd name="connsiteY3" fmla="*/ 624840 h 1920240"/>
              <a:gd name="connsiteX4" fmla="*/ 3276600 w 3840480"/>
              <a:gd name="connsiteY4" fmla="*/ 876300 h 1920240"/>
              <a:gd name="connsiteX5" fmla="*/ 3840480 w 3840480"/>
              <a:gd name="connsiteY5" fmla="*/ 1697990 h 1920240"/>
              <a:gd name="connsiteX6" fmla="*/ 3825240 w 3840480"/>
              <a:gd name="connsiteY6" fmla="*/ 1836420 h 1920240"/>
              <a:gd name="connsiteX7" fmla="*/ 3768090 w 3840480"/>
              <a:gd name="connsiteY7" fmla="*/ 1920240 h 1920240"/>
              <a:gd name="connsiteX8" fmla="*/ 3230880 w 3840480"/>
              <a:gd name="connsiteY8" fmla="*/ 1325880 h 1920240"/>
              <a:gd name="connsiteX9" fmla="*/ 3162300 w 3840480"/>
              <a:gd name="connsiteY9" fmla="*/ 1394460 h 1920240"/>
              <a:gd name="connsiteX10" fmla="*/ 685800 w 3840480"/>
              <a:gd name="connsiteY10" fmla="*/ 1379220 h 1920240"/>
              <a:gd name="connsiteX11" fmla="*/ 678180 w 3840480"/>
              <a:gd name="connsiteY11" fmla="*/ 1203960 h 1920240"/>
              <a:gd name="connsiteX12" fmla="*/ 0 w 3840480"/>
              <a:gd name="connsiteY12" fmla="*/ 320040 h 1920240"/>
              <a:gd name="connsiteX13" fmla="*/ 137160 w 3840480"/>
              <a:gd name="connsiteY13" fmla="*/ 0 h 1920240"/>
              <a:gd name="connsiteX0" fmla="*/ 110490 w 3840480"/>
              <a:gd name="connsiteY0" fmla="*/ 0 h 1905000"/>
              <a:gd name="connsiteX1" fmla="*/ 701040 w 3840480"/>
              <a:gd name="connsiteY1" fmla="*/ 701040 h 1905000"/>
              <a:gd name="connsiteX2" fmla="*/ 830580 w 3840480"/>
              <a:gd name="connsiteY2" fmla="*/ 601980 h 1905000"/>
              <a:gd name="connsiteX3" fmla="*/ 3219450 w 3840480"/>
              <a:gd name="connsiteY3" fmla="*/ 609600 h 1905000"/>
              <a:gd name="connsiteX4" fmla="*/ 3276600 w 3840480"/>
              <a:gd name="connsiteY4" fmla="*/ 861060 h 1905000"/>
              <a:gd name="connsiteX5" fmla="*/ 3840480 w 3840480"/>
              <a:gd name="connsiteY5" fmla="*/ 1682750 h 1905000"/>
              <a:gd name="connsiteX6" fmla="*/ 3825240 w 3840480"/>
              <a:gd name="connsiteY6" fmla="*/ 1821180 h 1905000"/>
              <a:gd name="connsiteX7" fmla="*/ 3768090 w 3840480"/>
              <a:gd name="connsiteY7" fmla="*/ 1905000 h 1905000"/>
              <a:gd name="connsiteX8" fmla="*/ 3230880 w 3840480"/>
              <a:gd name="connsiteY8" fmla="*/ 1310640 h 1905000"/>
              <a:gd name="connsiteX9" fmla="*/ 3162300 w 3840480"/>
              <a:gd name="connsiteY9" fmla="*/ 1379220 h 1905000"/>
              <a:gd name="connsiteX10" fmla="*/ 685800 w 3840480"/>
              <a:gd name="connsiteY10" fmla="*/ 1363980 h 1905000"/>
              <a:gd name="connsiteX11" fmla="*/ 678180 w 3840480"/>
              <a:gd name="connsiteY11" fmla="*/ 1188720 h 1905000"/>
              <a:gd name="connsiteX12" fmla="*/ 0 w 3840480"/>
              <a:gd name="connsiteY12" fmla="*/ 304800 h 1905000"/>
              <a:gd name="connsiteX13" fmla="*/ 110490 w 3840480"/>
              <a:gd name="connsiteY13" fmla="*/ 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840480" h="1905000">
                <a:moveTo>
                  <a:pt x="110490" y="0"/>
                </a:moveTo>
                <a:lnTo>
                  <a:pt x="701040" y="701040"/>
                </a:lnTo>
                <a:lnTo>
                  <a:pt x="830580" y="601980"/>
                </a:lnTo>
                <a:lnTo>
                  <a:pt x="3219450" y="609600"/>
                </a:lnTo>
                <a:lnTo>
                  <a:pt x="3276600" y="861060"/>
                </a:lnTo>
                <a:lnTo>
                  <a:pt x="3840480" y="1682750"/>
                </a:lnTo>
                <a:cubicBezTo>
                  <a:pt x="3829050" y="1721273"/>
                  <a:pt x="3836670" y="1782657"/>
                  <a:pt x="3825240" y="1821180"/>
                </a:cubicBezTo>
                <a:lnTo>
                  <a:pt x="3768090" y="1905000"/>
                </a:lnTo>
                <a:lnTo>
                  <a:pt x="3230880" y="1310640"/>
                </a:lnTo>
                <a:lnTo>
                  <a:pt x="3162300" y="1379220"/>
                </a:lnTo>
                <a:lnTo>
                  <a:pt x="685800" y="1363980"/>
                </a:lnTo>
                <a:lnTo>
                  <a:pt x="678180" y="1188720"/>
                </a:lnTo>
                <a:lnTo>
                  <a:pt x="0" y="304800"/>
                </a:lnTo>
                <a:lnTo>
                  <a:pt x="110490" y="0"/>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 name="任意多边形 1"/>
          <p:cNvSpPr/>
          <p:nvPr/>
        </p:nvSpPr>
        <p:spPr>
          <a:xfrm>
            <a:off x="6888994" y="1019711"/>
            <a:ext cx="3549836" cy="1926461"/>
          </a:xfrm>
          <a:custGeom>
            <a:avLst/>
            <a:gdLst>
              <a:gd name="connsiteX0" fmla="*/ 0 w 2958957"/>
              <a:gd name="connsiteY0" fmla="*/ 41097 h 1489753"/>
              <a:gd name="connsiteX1" fmla="*/ 1047964 w 2958957"/>
              <a:gd name="connsiteY1" fmla="*/ 10274 h 1489753"/>
              <a:gd name="connsiteX2" fmla="*/ 1500027 w 2958957"/>
              <a:gd name="connsiteY2" fmla="*/ 575353 h 1489753"/>
              <a:gd name="connsiteX3" fmla="*/ 2958957 w 2958957"/>
              <a:gd name="connsiteY3" fmla="*/ 626724 h 1489753"/>
              <a:gd name="connsiteX4" fmla="*/ 2866490 w 2958957"/>
              <a:gd name="connsiteY4" fmla="*/ 1458930 h 1489753"/>
              <a:gd name="connsiteX5" fmla="*/ 287676 w 2958957"/>
              <a:gd name="connsiteY5" fmla="*/ 1489753 h 1489753"/>
              <a:gd name="connsiteX6" fmla="*/ 123290 w 2958957"/>
              <a:gd name="connsiteY6" fmla="*/ 1191802 h 1489753"/>
              <a:gd name="connsiteX7" fmla="*/ 195209 w 2958957"/>
              <a:gd name="connsiteY7" fmla="*/ 606175 h 1489753"/>
              <a:gd name="connsiteX8" fmla="*/ 369870 w 2958957"/>
              <a:gd name="connsiteY8" fmla="*/ 616449 h 1489753"/>
              <a:gd name="connsiteX9" fmla="*/ 82193 w 2958957"/>
              <a:gd name="connsiteY9" fmla="*/ 92467 h 1489753"/>
              <a:gd name="connsiteX10" fmla="*/ 205483 w 2958957"/>
              <a:gd name="connsiteY10" fmla="*/ 0 h 1489753"/>
              <a:gd name="connsiteX11" fmla="*/ 226031 w 2958957"/>
              <a:gd name="connsiteY11" fmla="*/ 30822 h 1489753"/>
              <a:gd name="connsiteX12" fmla="*/ 226031 w 2958957"/>
              <a:gd name="connsiteY12" fmla="*/ 30822 h 1489753"/>
              <a:gd name="connsiteX0" fmla="*/ 0 w 2958957"/>
              <a:gd name="connsiteY0" fmla="*/ 41097 h 1489753"/>
              <a:gd name="connsiteX1" fmla="*/ 1047964 w 2958957"/>
              <a:gd name="connsiteY1" fmla="*/ 10274 h 1489753"/>
              <a:gd name="connsiteX2" fmla="*/ 1500027 w 2958957"/>
              <a:gd name="connsiteY2" fmla="*/ 575353 h 1489753"/>
              <a:gd name="connsiteX3" fmla="*/ 2958957 w 2958957"/>
              <a:gd name="connsiteY3" fmla="*/ 626724 h 1489753"/>
              <a:gd name="connsiteX4" fmla="*/ 2866490 w 2958957"/>
              <a:gd name="connsiteY4" fmla="*/ 1458930 h 1489753"/>
              <a:gd name="connsiteX5" fmla="*/ 287676 w 2958957"/>
              <a:gd name="connsiteY5" fmla="*/ 1489753 h 1489753"/>
              <a:gd name="connsiteX6" fmla="*/ 123290 w 2958957"/>
              <a:gd name="connsiteY6" fmla="*/ 1191802 h 1489753"/>
              <a:gd name="connsiteX7" fmla="*/ 195209 w 2958957"/>
              <a:gd name="connsiteY7" fmla="*/ 606175 h 1489753"/>
              <a:gd name="connsiteX8" fmla="*/ 369870 w 2958957"/>
              <a:gd name="connsiteY8" fmla="*/ 616449 h 1489753"/>
              <a:gd name="connsiteX9" fmla="*/ 82193 w 2958957"/>
              <a:gd name="connsiteY9" fmla="*/ 92467 h 1489753"/>
              <a:gd name="connsiteX10" fmla="*/ 194053 w 2958957"/>
              <a:gd name="connsiteY10" fmla="*/ 0 h 1489753"/>
              <a:gd name="connsiteX11" fmla="*/ 226031 w 2958957"/>
              <a:gd name="connsiteY11" fmla="*/ 30822 h 1489753"/>
              <a:gd name="connsiteX12" fmla="*/ 226031 w 2958957"/>
              <a:gd name="connsiteY12" fmla="*/ 30822 h 1489753"/>
              <a:gd name="connsiteX0" fmla="*/ 0 w 2958957"/>
              <a:gd name="connsiteY0" fmla="*/ 30823 h 1479479"/>
              <a:gd name="connsiteX1" fmla="*/ 1047964 w 2958957"/>
              <a:gd name="connsiteY1" fmla="*/ 0 h 1479479"/>
              <a:gd name="connsiteX2" fmla="*/ 1500027 w 2958957"/>
              <a:gd name="connsiteY2" fmla="*/ 565079 h 1479479"/>
              <a:gd name="connsiteX3" fmla="*/ 2958957 w 2958957"/>
              <a:gd name="connsiteY3" fmla="*/ 616450 h 1479479"/>
              <a:gd name="connsiteX4" fmla="*/ 2866490 w 2958957"/>
              <a:gd name="connsiteY4" fmla="*/ 1448656 h 1479479"/>
              <a:gd name="connsiteX5" fmla="*/ 287676 w 2958957"/>
              <a:gd name="connsiteY5" fmla="*/ 1479479 h 1479479"/>
              <a:gd name="connsiteX6" fmla="*/ 123290 w 2958957"/>
              <a:gd name="connsiteY6" fmla="*/ 1181528 h 1479479"/>
              <a:gd name="connsiteX7" fmla="*/ 195209 w 2958957"/>
              <a:gd name="connsiteY7" fmla="*/ 595901 h 1479479"/>
              <a:gd name="connsiteX8" fmla="*/ 369870 w 2958957"/>
              <a:gd name="connsiteY8" fmla="*/ 606175 h 1479479"/>
              <a:gd name="connsiteX9" fmla="*/ 82193 w 2958957"/>
              <a:gd name="connsiteY9" fmla="*/ 82193 h 1479479"/>
              <a:gd name="connsiteX10" fmla="*/ 226031 w 2958957"/>
              <a:gd name="connsiteY10" fmla="*/ 20548 h 1479479"/>
              <a:gd name="connsiteX11" fmla="*/ 226031 w 2958957"/>
              <a:gd name="connsiteY11" fmla="*/ 20548 h 1479479"/>
              <a:gd name="connsiteX0" fmla="*/ 0 w 2958957"/>
              <a:gd name="connsiteY0" fmla="*/ 30823 h 1479479"/>
              <a:gd name="connsiteX1" fmla="*/ 1047964 w 2958957"/>
              <a:gd name="connsiteY1" fmla="*/ 0 h 1479479"/>
              <a:gd name="connsiteX2" fmla="*/ 1500027 w 2958957"/>
              <a:gd name="connsiteY2" fmla="*/ 565079 h 1479479"/>
              <a:gd name="connsiteX3" fmla="*/ 2958957 w 2958957"/>
              <a:gd name="connsiteY3" fmla="*/ 616450 h 1479479"/>
              <a:gd name="connsiteX4" fmla="*/ 2866490 w 2958957"/>
              <a:gd name="connsiteY4" fmla="*/ 1448656 h 1479479"/>
              <a:gd name="connsiteX5" fmla="*/ 287676 w 2958957"/>
              <a:gd name="connsiteY5" fmla="*/ 1479479 h 1479479"/>
              <a:gd name="connsiteX6" fmla="*/ 123290 w 2958957"/>
              <a:gd name="connsiteY6" fmla="*/ 1181528 h 1479479"/>
              <a:gd name="connsiteX7" fmla="*/ 195209 w 2958957"/>
              <a:gd name="connsiteY7" fmla="*/ 595901 h 1479479"/>
              <a:gd name="connsiteX8" fmla="*/ 369870 w 2958957"/>
              <a:gd name="connsiteY8" fmla="*/ 606175 h 1479479"/>
              <a:gd name="connsiteX9" fmla="*/ 82193 w 2958957"/>
              <a:gd name="connsiteY9" fmla="*/ 82193 h 1479479"/>
              <a:gd name="connsiteX10" fmla="*/ 226031 w 2958957"/>
              <a:gd name="connsiteY10" fmla="*/ 20548 h 1479479"/>
              <a:gd name="connsiteX0" fmla="*/ 157837 w 2876764"/>
              <a:gd name="connsiteY0" fmla="*/ 27013 h 1479479"/>
              <a:gd name="connsiteX1" fmla="*/ 965771 w 2876764"/>
              <a:gd name="connsiteY1" fmla="*/ 0 h 1479479"/>
              <a:gd name="connsiteX2" fmla="*/ 1417834 w 2876764"/>
              <a:gd name="connsiteY2" fmla="*/ 565079 h 1479479"/>
              <a:gd name="connsiteX3" fmla="*/ 2876764 w 2876764"/>
              <a:gd name="connsiteY3" fmla="*/ 616450 h 1479479"/>
              <a:gd name="connsiteX4" fmla="*/ 2784297 w 2876764"/>
              <a:gd name="connsiteY4" fmla="*/ 1448656 h 1479479"/>
              <a:gd name="connsiteX5" fmla="*/ 205483 w 2876764"/>
              <a:gd name="connsiteY5" fmla="*/ 1479479 h 1479479"/>
              <a:gd name="connsiteX6" fmla="*/ 41097 w 2876764"/>
              <a:gd name="connsiteY6" fmla="*/ 1181528 h 1479479"/>
              <a:gd name="connsiteX7" fmla="*/ 113016 w 2876764"/>
              <a:gd name="connsiteY7" fmla="*/ 595901 h 1479479"/>
              <a:gd name="connsiteX8" fmla="*/ 287677 w 2876764"/>
              <a:gd name="connsiteY8" fmla="*/ 606175 h 1479479"/>
              <a:gd name="connsiteX9" fmla="*/ 0 w 2876764"/>
              <a:gd name="connsiteY9" fmla="*/ 82193 h 1479479"/>
              <a:gd name="connsiteX10" fmla="*/ 143838 w 2876764"/>
              <a:gd name="connsiteY10" fmla="*/ 20548 h 1479479"/>
              <a:gd name="connsiteX0" fmla="*/ 157837 w 2876764"/>
              <a:gd name="connsiteY0" fmla="*/ 33135 h 1485601"/>
              <a:gd name="connsiteX1" fmla="*/ 965771 w 2876764"/>
              <a:gd name="connsiteY1" fmla="*/ 6122 h 1485601"/>
              <a:gd name="connsiteX2" fmla="*/ 1417834 w 2876764"/>
              <a:gd name="connsiteY2" fmla="*/ 571201 h 1485601"/>
              <a:gd name="connsiteX3" fmla="*/ 2876764 w 2876764"/>
              <a:gd name="connsiteY3" fmla="*/ 622572 h 1485601"/>
              <a:gd name="connsiteX4" fmla="*/ 2784297 w 2876764"/>
              <a:gd name="connsiteY4" fmla="*/ 1454778 h 1485601"/>
              <a:gd name="connsiteX5" fmla="*/ 205483 w 2876764"/>
              <a:gd name="connsiteY5" fmla="*/ 1485601 h 1485601"/>
              <a:gd name="connsiteX6" fmla="*/ 41097 w 2876764"/>
              <a:gd name="connsiteY6" fmla="*/ 1187650 h 1485601"/>
              <a:gd name="connsiteX7" fmla="*/ 113016 w 2876764"/>
              <a:gd name="connsiteY7" fmla="*/ 602023 h 1485601"/>
              <a:gd name="connsiteX8" fmla="*/ 287677 w 2876764"/>
              <a:gd name="connsiteY8" fmla="*/ 612297 h 1485601"/>
              <a:gd name="connsiteX9" fmla="*/ 0 w 2876764"/>
              <a:gd name="connsiteY9" fmla="*/ 88315 h 1485601"/>
              <a:gd name="connsiteX10" fmla="*/ 117168 w 2876764"/>
              <a:gd name="connsiteY10" fmla="*/ 0 h 1485601"/>
              <a:gd name="connsiteX0" fmla="*/ 138787 w 2876764"/>
              <a:gd name="connsiteY0" fmla="*/ 0 h 1490566"/>
              <a:gd name="connsiteX1" fmla="*/ 965771 w 2876764"/>
              <a:gd name="connsiteY1" fmla="*/ 11087 h 1490566"/>
              <a:gd name="connsiteX2" fmla="*/ 1417834 w 2876764"/>
              <a:gd name="connsiteY2" fmla="*/ 576166 h 1490566"/>
              <a:gd name="connsiteX3" fmla="*/ 2876764 w 2876764"/>
              <a:gd name="connsiteY3" fmla="*/ 627537 h 1490566"/>
              <a:gd name="connsiteX4" fmla="*/ 2784297 w 2876764"/>
              <a:gd name="connsiteY4" fmla="*/ 1459743 h 1490566"/>
              <a:gd name="connsiteX5" fmla="*/ 205483 w 2876764"/>
              <a:gd name="connsiteY5" fmla="*/ 1490566 h 1490566"/>
              <a:gd name="connsiteX6" fmla="*/ 41097 w 2876764"/>
              <a:gd name="connsiteY6" fmla="*/ 1192615 h 1490566"/>
              <a:gd name="connsiteX7" fmla="*/ 113016 w 2876764"/>
              <a:gd name="connsiteY7" fmla="*/ 606988 h 1490566"/>
              <a:gd name="connsiteX8" fmla="*/ 287677 w 2876764"/>
              <a:gd name="connsiteY8" fmla="*/ 617262 h 1490566"/>
              <a:gd name="connsiteX9" fmla="*/ 0 w 2876764"/>
              <a:gd name="connsiteY9" fmla="*/ 93280 h 1490566"/>
              <a:gd name="connsiteX10" fmla="*/ 117168 w 2876764"/>
              <a:gd name="connsiteY10" fmla="*/ 4965 h 1490566"/>
              <a:gd name="connsiteX0" fmla="*/ 138787 w 2876764"/>
              <a:gd name="connsiteY0" fmla="*/ 0 h 1490566"/>
              <a:gd name="connsiteX1" fmla="*/ 965771 w 2876764"/>
              <a:gd name="connsiteY1" fmla="*/ 11087 h 1490566"/>
              <a:gd name="connsiteX2" fmla="*/ 1417834 w 2876764"/>
              <a:gd name="connsiteY2" fmla="*/ 576166 h 1490566"/>
              <a:gd name="connsiteX3" fmla="*/ 2876764 w 2876764"/>
              <a:gd name="connsiteY3" fmla="*/ 627537 h 1490566"/>
              <a:gd name="connsiteX4" fmla="*/ 2784297 w 2876764"/>
              <a:gd name="connsiteY4" fmla="*/ 1459743 h 1490566"/>
              <a:gd name="connsiteX5" fmla="*/ 205483 w 2876764"/>
              <a:gd name="connsiteY5" fmla="*/ 1490566 h 1490566"/>
              <a:gd name="connsiteX6" fmla="*/ 41097 w 2876764"/>
              <a:gd name="connsiteY6" fmla="*/ 1192615 h 1490566"/>
              <a:gd name="connsiteX7" fmla="*/ 113016 w 2876764"/>
              <a:gd name="connsiteY7" fmla="*/ 606988 h 1490566"/>
              <a:gd name="connsiteX8" fmla="*/ 287677 w 2876764"/>
              <a:gd name="connsiteY8" fmla="*/ 617262 h 1490566"/>
              <a:gd name="connsiteX9" fmla="*/ 0 w 2876764"/>
              <a:gd name="connsiteY9" fmla="*/ 93280 h 1490566"/>
              <a:gd name="connsiteX10" fmla="*/ 117168 w 2876764"/>
              <a:gd name="connsiteY10" fmla="*/ 4965 h 1490566"/>
              <a:gd name="connsiteX11" fmla="*/ 138787 w 2876764"/>
              <a:gd name="connsiteY11" fmla="*/ 0 h 1490566"/>
              <a:gd name="connsiteX0" fmla="*/ 138787 w 2876764"/>
              <a:gd name="connsiteY0" fmla="*/ 0 h 1490566"/>
              <a:gd name="connsiteX1" fmla="*/ 965771 w 2876764"/>
              <a:gd name="connsiteY1" fmla="*/ 11087 h 1490566"/>
              <a:gd name="connsiteX2" fmla="*/ 1417834 w 2876764"/>
              <a:gd name="connsiteY2" fmla="*/ 576166 h 1490566"/>
              <a:gd name="connsiteX3" fmla="*/ 2876764 w 2876764"/>
              <a:gd name="connsiteY3" fmla="*/ 627537 h 1490566"/>
              <a:gd name="connsiteX4" fmla="*/ 2784297 w 2876764"/>
              <a:gd name="connsiteY4" fmla="*/ 1459743 h 1490566"/>
              <a:gd name="connsiteX5" fmla="*/ 205483 w 2876764"/>
              <a:gd name="connsiteY5" fmla="*/ 1490566 h 1490566"/>
              <a:gd name="connsiteX6" fmla="*/ 41097 w 2876764"/>
              <a:gd name="connsiteY6" fmla="*/ 1192615 h 1490566"/>
              <a:gd name="connsiteX7" fmla="*/ 113016 w 2876764"/>
              <a:gd name="connsiteY7" fmla="*/ 606988 h 1490566"/>
              <a:gd name="connsiteX8" fmla="*/ 344827 w 2876764"/>
              <a:gd name="connsiteY8" fmla="*/ 632502 h 1490566"/>
              <a:gd name="connsiteX9" fmla="*/ 0 w 2876764"/>
              <a:gd name="connsiteY9" fmla="*/ 93280 h 1490566"/>
              <a:gd name="connsiteX10" fmla="*/ 117168 w 2876764"/>
              <a:gd name="connsiteY10" fmla="*/ 4965 h 1490566"/>
              <a:gd name="connsiteX11" fmla="*/ 138787 w 2876764"/>
              <a:gd name="connsiteY11" fmla="*/ 0 h 1490566"/>
              <a:gd name="connsiteX0" fmla="*/ 138787 w 2876764"/>
              <a:gd name="connsiteY0" fmla="*/ 0 h 1490566"/>
              <a:gd name="connsiteX1" fmla="*/ 965771 w 2876764"/>
              <a:gd name="connsiteY1" fmla="*/ 11087 h 1490566"/>
              <a:gd name="connsiteX2" fmla="*/ 1417834 w 2876764"/>
              <a:gd name="connsiteY2" fmla="*/ 576166 h 1490566"/>
              <a:gd name="connsiteX3" fmla="*/ 2876764 w 2876764"/>
              <a:gd name="connsiteY3" fmla="*/ 627537 h 1490566"/>
              <a:gd name="connsiteX4" fmla="*/ 2784297 w 2876764"/>
              <a:gd name="connsiteY4" fmla="*/ 1459743 h 1490566"/>
              <a:gd name="connsiteX5" fmla="*/ 205483 w 2876764"/>
              <a:gd name="connsiteY5" fmla="*/ 1490566 h 1490566"/>
              <a:gd name="connsiteX6" fmla="*/ 41097 w 2876764"/>
              <a:gd name="connsiteY6" fmla="*/ 1192615 h 1490566"/>
              <a:gd name="connsiteX7" fmla="*/ 177786 w 2876764"/>
              <a:gd name="connsiteY7" fmla="*/ 656518 h 1490566"/>
              <a:gd name="connsiteX8" fmla="*/ 344827 w 2876764"/>
              <a:gd name="connsiteY8" fmla="*/ 632502 h 1490566"/>
              <a:gd name="connsiteX9" fmla="*/ 0 w 2876764"/>
              <a:gd name="connsiteY9" fmla="*/ 93280 h 1490566"/>
              <a:gd name="connsiteX10" fmla="*/ 117168 w 2876764"/>
              <a:gd name="connsiteY10" fmla="*/ 4965 h 1490566"/>
              <a:gd name="connsiteX11" fmla="*/ 138787 w 2876764"/>
              <a:gd name="connsiteY11" fmla="*/ 0 h 1490566"/>
              <a:gd name="connsiteX0" fmla="*/ 138787 w 2876764"/>
              <a:gd name="connsiteY0" fmla="*/ 0 h 1490566"/>
              <a:gd name="connsiteX1" fmla="*/ 965771 w 2876764"/>
              <a:gd name="connsiteY1" fmla="*/ 11087 h 1490566"/>
              <a:gd name="connsiteX2" fmla="*/ 1417834 w 2876764"/>
              <a:gd name="connsiteY2" fmla="*/ 576166 h 1490566"/>
              <a:gd name="connsiteX3" fmla="*/ 2876764 w 2876764"/>
              <a:gd name="connsiteY3" fmla="*/ 627537 h 1490566"/>
              <a:gd name="connsiteX4" fmla="*/ 2784297 w 2876764"/>
              <a:gd name="connsiteY4" fmla="*/ 1459743 h 1490566"/>
              <a:gd name="connsiteX5" fmla="*/ 205483 w 2876764"/>
              <a:gd name="connsiteY5" fmla="*/ 1490566 h 1490566"/>
              <a:gd name="connsiteX6" fmla="*/ 94437 w 2876764"/>
              <a:gd name="connsiteY6" fmla="*/ 1192615 h 1490566"/>
              <a:gd name="connsiteX7" fmla="*/ 177786 w 2876764"/>
              <a:gd name="connsiteY7" fmla="*/ 656518 h 1490566"/>
              <a:gd name="connsiteX8" fmla="*/ 344827 w 2876764"/>
              <a:gd name="connsiteY8" fmla="*/ 632502 h 1490566"/>
              <a:gd name="connsiteX9" fmla="*/ 0 w 2876764"/>
              <a:gd name="connsiteY9" fmla="*/ 93280 h 1490566"/>
              <a:gd name="connsiteX10" fmla="*/ 117168 w 2876764"/>
              <a:gd name="connsiteY10" fmla="*/ 4965 h 1490566"/>
              <a:gd name="connsiteX11" fmla="*/ 138787 w 2876764"/>
              <a:gd name="connsiteY11" fmla="*/ 0 h 1490566"/>
              <a:gd name="connsiteX0" fmla="*/ 138787 w 2784297"/>
              <a:gd name="connsiteY0" fmla="*/ 0 h 1490566"/>
              <a:gd name="connsiteX1" fmla="*/ 965771 w 2784297"/>
              <a:gd name="connsiteY1" fmla="*/ 11087 h 1490566"/>
              <a:gd name="connsiteX2" fmla="*/ 1417834 w 2784297"/>
              <a:gd name="connsiteY2" fmla="*/ 576166 h 1490566"/>
              <a:gd name="connsiteX3" fmla="*/ 2640544 w 2784297"/>
              <a:gd name="connsiteY3" fmla="*/ 677067 h 1490566"/>
              <a:gd name="connsiteX4" fmla="*/ 2784297 w 2784297"/>
              <a:gd name="connsiteY4" fmla="*/ 1459743 h 1490566"/>
              <a:gd name="connsiteX5" fmla="*/ 205483 w 2784297"/>
              <a:gd name="connsiteY5" fmla="*/ 1490566 h 1490566"/>
              <a:gd name="connsiteX6" fmla="*/ 94437 w 2784297"/>
              <a:gd name="connsiteY6" fmla="*/ 1192615 h 1490566"/>
              <a:gd name="connsiteX7" fmla="*/ 177786 w 2784297"/>
              <a:gd name="connsiteY7" fmla="*/ 656518 h 1490566"/>
              <a:gd name="connsiteX8" fmla="*/ 344827 w 2784297"/>
              <a:gd name="connsiteY8" fmla="*/ 632502 h 1490566"/>
              <a:gd name="connsiteX9" fmla="*/ 0 w 2784297"/>
              <a:gd name="connsiteY9" fmla="*/ 93280 h 1490566"/>
              <a:gd name="connsiteX10" fmla="*/ 117168 w 2784297"/>
              <a:gd name="connsiteY10" fmla="*/ 4965 h 1490566"/>
              <a:gd name="connsiteX11" fmla="*/ 138787 w 2784297"/>
              <a:gd name="connsiteY11" fmla="*/ 0 h 1490566"/>
              <a:gd name="connsiteX0" fmla="*/ 138787 w 2662377"/>
              <a:gd name="connsiteY0" fmla="*/ 0 h 1490566"/>
              <a:gd name="connsiteX1" fmla="*/ 965771 w 2662377"/>
              <a:gd name="connsiteY1" fmla="*/ 11087 h 1490566"/>
              <a:gd name="connsiteX2" fmla="*/ 1417834 w 2662377"/>
              <a:gd name="connsiteY2" fmla="*/ 576166 h 1490566"/>
              <a:gd name="connsiteX3" fmla="*/ 2640544 w 2662377"/>
              <a:gd name="connsiteY3" fmla="*/ 677067 h 1490566"/>
              <a:gd name="connsiteX4" fmla="*/ 2662377 w 2662377"/>
              <a:gd name="connsiteY4" fmla="*/ 1429263 h 1490566"/>
              <a:gd name="connsiteX5" fmla="*/ 205483 w 2662377"/>
              <a:gd name="connsiteY5" fmla="*/ 1490566 h 1490566"/>
              <a:gd name="connsiteX6" fmla="*/ 94437 w 2662377"/>
              <a:gd name="connsiteY6" fmla="*/ 1192615 h 1490566"/>
              <a:gd name="connsiteX7" fmla="*/ 177786 w 2662377"/>
              <a:gd name="connsiteY7" fmla="*/ 656518 h 1490566"/>
              <a:gd name="connsiteX8" fmla="*/ 344827 w 2662377"/>
              <a:gd name="connsiteY8" fmla="*/ 632502 h 1490566"/>
              <a:gd name="connsiteX9" fmla="*/ 0 w 2662377"/>
              <a:gd name="connsiteY9" fmla="*/ 93280 h 1490566"/>
              <a:gd name="connsiteX10" fmla="*/ 117168 w 2662377"/>
              <a:gd name="connsiteY10" fmla="*/ 4965 h 1490566"/>
              <a:gd name="connsiteX11" fmla="*/ 138787 w 2662377"/>
              <a:gd name="connsiteY11" fmla="*/ 0 h 1490566"/>
              <a:gd name="connsiteX0" fmla="*/ 138787 w 2662377"/>
              <a:gd name="connsiteY0" fmla="*/ 0 h 1444846"/>
              <a:gd name="connsiteX1" fmla="*/ 965771 w 2662377"/>
              <a:gd name="connsiteY1" fmla="*/ 11087 h 1444846"/>
              <a:gd name="connsiteX2" fmla="*/ 1417834 w 2662377"/>
              <a:gd name="connsiteY2" fmla="*/ 576166 h 1444846"/>
              <a:gd name="connsiteX3" fmla="*/ 2640544 w 2662377"/>
              <a:gd name="connsiteY3" fmla="*/ 677067 h 1444846"/>
              <a:gd name="connsiteX4" fmla="*/ 2662377 w 2662377"/>
              <a:gd name="connsiteY4" fmla="*/ 1429263 h 1444846"/>
              <a:gd name="connsiteX5" fmla="*/ 228343 w 2662377"/>
              <a:gd name="connsiteY5" fmla="*/ 1444846 h 1444846"/>
              <a:gd name="connsiteX6" fmla="*/ 94437 w 2662377"/>
              <a:gd name="connsiteY6" fmla="*/ 1192615 h 1444846"/>
              <a:gd name="connsiteX7" fmla="*/ 177786 w 2662377"/>
              <a:gd name="connsiteY7" fmla="*/ 656518 h 1444846"/>
              <a:gd name="connsiteX8" fmla="*/ 344827 w 2662377"/>
              <a:gd name="connsiteY8" fmla="*/ 632502 h 1444846"/>
              <a:gd name="connsiteX9" fmla="*/ 0 w 2662377"/>
              <a:gd name="connsiteY9" fmla="*/ 93280 h 1444846"/>
              <a:gd name="connsiteX10" fmla="*/ 117168 w 2662377"/>
              <a:gd name="connsiteY10" fmla="*/ 4965 h 1444846"/>
              <a:gd name="connsiteX11" fmla="*/ 138787 w 2662377"/>
              <a:gd name="connsiteY11" fmla="*/ 0 h 1444846"/>
              <a:gd name="connsiteX0" fmla="*/ 138787 w 2662377"/>
              <a:gd name="connsiteY0" fmla="*/ 0 h 1444846"/>
              <a:gd name="connsiteX1" fmla="*/ 965771 w 2662377"/>
              <a:gd name="connsiteY1" fmla="*/ 11087 h 1444846"/>
              <a:gd name="connsiteX2" fmla="*/ 1417834 w 2662377"/>
              <a:gd name="connsiteY2" fmla="*/ 576166 h 1444846"/>
              <a:gd name="connsiteX3" fmla="*/ 2640544 w 2662377"/>
              <a:gd name="connsiteY3" fmla="*/ 677067 h 1444846"/>
              <a:gd name="connsiteX4" fmla="*/ 2662377 w 2662377"/>
              <a:gd name="connsiteY4" fmla="*/ 1429263 h 1444846"/>
              <a:gd name="connsiteX5" fmla="*/ 228343 w 2662377"/>
              <a:gd name="connsiteY5" fmla="*/ 1444846 h 1444846"/>
              <a:gd name="connsiteX6" fmla="*/ 143967 w 2662377"/>
              <a:gd name="connsiteY6" fmla="*/ 1318345 h 1444846"/>
              <a:gd name="connsiteX7" fmla="*/ 177786 w 2662377"/>
              <a:gd name="connsiteY7" fmla="*/ 656518 h 1444846"/>
              <a:gd name="connsiteX8" fmla="*/ 344827 w 2662377"/>
              <a:gd name="connsiteY8" fmla="*/ 632502 h 1444846"/>
              <a:gd name="connsiteX9" fmla="*/ 0 w 2662377"/>
              <a:gd name="connsiteY9" fmla="*/ 93280 h 1444846"/>
              <a:gd name="connsiteX10" fmla="*/ 117168 w 2662377"/>
              <a:gd name="connsiteY10" fmla="*/ 4965 h 1444846"/>
              <a:gd name="connsiteX11" fmla="*/ 138787 w 2662377"/>
              <a:gd name="connsiteY11" fmla="*/ 0 h 1444846"/>
              <a:gd name="connsiteX0" fmla="*/ 138787 w 2662377"/>
              <a:gd name="connsiteY0" fmla="*/ 0 h 1444846"/>
              <a:gd name="connsiteX1" fmla="*/ 965771 w 2662377"/>
              <a:gd name="connsiteY1" fmla="*/ 11087 h 1444846"/>
              <a:gd name="connsiteX2" fmla="*/ 1417834 w 2662377"/>
              <a:gd name="connsiteY2" fmla="*/ 576166 h 1444846"/>
              <a:gd name="connsiteX3" fmla="*/ 2640544 w 2662377"/>
              <a:gd name="connsiteY3" fmla="*/ 677067 h 1444846"/>
              <a:gd name="connsiteX4" fmla="*/ 2662377 w 2662377"/>
              <a:gd name="connsiteY4" fmla="*/ 1429263 h 1444846"/>
              <a:gd name="connsiteX5" fmla="*/ 228343 w 2662377"/>
              <a:gd name="connsiteY5" fmla="*/ 1444846 h 1444846"/>
              <a:gd name="connsiteX6" fmla="*/ 143967 w 2662377"/>
              <a:gd name="connsiteY6" fmla="*/ 1318345 h 1444846"/>
              <a:gd name="connsiteX7" fmla="*/ 177786 w 2662377"/>
              <a:gd name="connsiteY7" fmla="*/ 656518 h 1444846"/>
              <a:gd name="connsiteX8" fmla="*/ 390547 w 2662377"/>
              <a:gd name="connsiteY8" fmla="*/ 632502 h 1444846"/>
              <a:gd name="connsiteX9" fmla="*/ 0 w 2662377"/>
              <a:gd name="connsiteY9" fmla="*/ 93280 h 1444846"/>
              <a:gd name="connsiteX10" fmla="*/ 117168 w 2662377"/>
              <a:gd name="connsiteY10" fmla="*/ 4965 h 1444846"/>
              <a:gd name="connsiteX11" fmla="*/ 138787 w 2662377"/>
              <a:gd name="connsiteY11" fmla="*/ 0 h 1444846"/>
              <a:gd name="connsiteX0" fmla="*/ 138787 w 2662377"/>
              <a:gd name="connsiteY0" fmla="*/ 0 h 1444846"/>
              <a:gd name="connsiteX1" fmla="*/ 965771 w 2662377"/>
              <a:gd name="connsiteY1" fmla="*/ 11087 h 1444846"/>
              <a:gd name="connsiteX2" fmla="*/ 1417834 w 2662377"/>
              <a:gd name="connsiteY2" fmla="*/ 576166 h 1444846"/>
              <a:gd name="connsiteX3" fmla="*/ 2640544 w 2662377"/>
              <a:gd name="connsiteY3" fmla="*/ 677067 h 1444846"/>
              <a:gd name="connsiteX4" fmla="*/ 2662377 w 2662377"/>
              <a:gd name="connsiteY4" fmla="*/ 1429263 h 1444846"/>
              <a:gd name="connsiteX5" fmla="*/ 228343 w 2662377"/>
              <a:gd name="connsiteY5" fmla="*/ 1444846 h 1444846"/>
              <a:gd name="connsiteX6" fmla="*/ 143967 w 2662377"/>
              <a:gd name="connsiteY6" fmla="*/ 1318345 h 1444846"/>
              <a:gd name="connsiteX7" fmla="*/ 154926 w 2662377"/>
              <a:gd name="connsiteY7" fmla="*/ 683188 h 1444846"/>
              <a:gd name="connsiteX8" fmla="*/ 390547 w 2662377"/>
              <a:gd name="connsiteY8" fmla="*/ 632502 h 1444846"/>
              <a:gd name="connsiteX9" fmla="*/ 0 w 2662377"/>
              <a:gd name="connsiteY9" fmla="*/ 93280 h 1444846"/>
              <a:gd name="connsiteX10" fmla="*/ 117168 w 2662377"/>
              <a:gd name="connsiteY10" fmla="*/ 4965 h 1444846"/>
              <a:gd name="connsiteX11" fmla="*/ 138787 w 2662377"/>
              <a:gd name="connsiteY11" fmla="*/ 0 h 1444846"/>
              <a:gd name="connsiteX0" fmla="*/ 138787 w 2662377"/>
              <a:gd name="connsiteY0" fmla="*/ 0 h 1444846"/>
              <a:gd name="connsiteX1" fmla="*/ 965771 w 2662377"/>
              <a:gd name="connsiteY1" fmla="*/ 11087 h 1444846"/>
              <a:gd name="connsiteX2" fmla="*/ 1372114 w 2662377"/>
              <a:gd name="connsiteY2" fmla="*/ 625696 h 1444846"/>
              <a:gd name="connsiteX3" fmla="*/ 2640544 w 2662377"/>
              <a:gd name="connsiteY3" fmla="*/ 677067 h 1444846"/>
              <a:gd name="connsiteX4" fmla="*/ 2662377 w 2662377"/>
              <a:gd name="connsiteY4" fmla="*/ 1429263 h 1444846"/>
              <a:gd name="connsiteX5" fmla="*/ 228343 w 2662377"/>
              <a:gd name="connsiteY5" fmla="*/ 1444846 h 1444846"/>
              <a:gd name="connsiteX6" fmla="*/ 143967 w 2662377"/>
              <a:gd name="connsiteY6" fmla="*/ 1318345 h 1444846"/>
              <a:gd name="connsiteX7" fmla="*/ 154926 w 2662377"/>
              <a:gd name="connsiteY7" fmla="*/ 683188 h 1444846"/>
              <a:gd name="connsiteX8" fmla="*/ 390547 w 2662377"/>
              <a:gd name="connsiteY8" fmla="*/ 632502 h 1444846"/>
              <a:gd name="connsiteX9" fmla="*/ 0 w 2662377"/>
              <a:gd name="connsiteY9" fmla="*/ 93280 h 1444846"/>
              <a:gd name="connsiteX10" fmla="*/ 117168 w 2662377"/>
              <a:gd name="connsiteY10" fmla="*/ 4965 h 1444846"/>
              <a:gd name="connsiteX11" fmla="*/ 138787 w 2662377"/>
              <a:gd name="connsiteY11" fmla="*/ 0 h 1444846"/>
              <a:gd name="connsiteX0" fmla="*/ 138787 w 2662377"/>
              <a:gd name="connsiteY0" fmla="*/ 0 h 1444846"/>
              <a:gd name="connsiteX1" fmla="*/ 836231 w 2662377"/>
              <a:gd name="connsiteY1" fmla="*/ 3467 h 1444846"/>
              <a:gd name="connsiteX2" fmla="*/ 1372114 w 2662377"/>
              <a:gd name="connsiteY2" fmla="*/ 625696 h 1444846"/>
              <a:gd name="connsiteX3" fmla="*/ 2640544 w 2662377"/>
              <a:gd name="connsiteY3" fmla="*/ 677067 h 1444846"/>
              <a:gd name="connsiteX4" fmla="*/ 2662377 w 2662377"/>
              <a:gd name="connsiteY4" fmla="*/ 1429263 h 1444846"/>
              <a:gd name="connsiteX5" fmla="*/ 228343 w 2662377"/>
              <a:gd name="connsiteY5" fmla="*/ 1444846 h 1444846"/>
              <a:gd name="connsiteX6" fmla="*/ 143967 w 2662377"/>
              <a:gd name="connsiteY6" fmla="*/ 1318345 h 1444846"/>
              <a:gd name="connsiteX7" fmla="*/ 154926 w 2662377"/>
              <a:gd name="connsiteY7" fmla="*/ 683188 h 1444846"/>
              <a:gd name="connsiteX8" fmla="*/ 390547 w 2662377"/>
              <a:gd name="connsiteY8" fmla="*/ 632502 h 1444846"/>
              <a:gd name="connsiteX9" fmla="*/ 0 w 2662377"/>
              <a:gd name="connsiteY9" fmla="*/ 93280 h 1444846"/>
              <a:gd name="connsiteX10" fmla="*/ 117168 w 2662377"/>
              <a:gd name="connsiteY10" fmla="*/ 4965 h 1444846"/>
              <a:gd name="connsiteX11" fmla="*/ 138787 w 2662377"/>
              <a:gd name="connsiteY11" fmla="*/ 0 h 1444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2377" h="1444846">
                <a:moveTo>
                  <a:pt x="138787" y="0"/>
                </a:moveTo>
                <a:lnTo>
                  <a:pt x="836231" y="3467"/>
                </a:lnTo>
                <a:lnTo>
                  <a:pt x="1372114" y="625696"/>
                </a:lnTo>
                <a:lnTo>
                  <a:pt x="2640544" y="677067"/>
                </a:lnTo>
                <a:lnTo>
                  <a:pt x="2662377" y="1429263"/>
                </a:lnTo>
                <a:lnTo>
                  <a:pt x="228343" y="1444846"/>
                </a:lnTo>
                <a:lnTo>
                  <a:pt x="143967" y="1318345"/>
                </a:lnTo>
                <a:lnTo>
                  <a:pt x="154926" y="683188"/>
                </a:lnTo>
                <a:lnTo>
                  <a:pt x="390547" y="632502"/>
                </a:lnTo>
                <a:lnTo>
                  <a:pt x="0" y="93280"/>
                </a:lnTo>
                <a:lnTo>
                  <a:pt x="117168" y="4965"/>
                </a:lnTo>
                <a:lnTo>
                  <a:pt x="138787" y="0"/>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圆角矩形 7"/>
          <p:cNvSpPr/>
          <p:nvPr/>
        </p:nvSpPr>
        <p:spPr>
          <a:xfrm>
            <a:off x="802513" y="999763"/>
            <a:ext cx="10556032" cy="5105400"/>
          </a:xfrm>
          <a:custGeom>
            <a:avLst/>
            <a:gdLst/>
            <a:ahLst/>
            <a:cxnLst/>
            <a:rect l="l" t="t" r="r" b="b"/>
            <a:pathLst>
              <a:path w="7917024" h="3829050">
                <a:moveTo>
                  <a:pt x="4152946" y="2028499"/>
                </a:moveTo>
                <a:cubicBezTo>
                  <a:pt x="4136757" y="2034641"/>
                  <a:pt x="4126709" y="2058090"/>
                  <a:pt x="4126709" y="2098290"/>
                </a:cubicBezTo>
                <a:lnTo>
                  <a:pt x="4131175" y="3639265"/>
                </a:lnTo>
                <a:cubicBezTo>
                  <a:pt x="4131175" y="3715197"/>
                  <a:pt x="4193697" y="3777729"/>
                  <a:pt x="4274083" y="3777729"/>
                </a:cubicBezTo>
                <a:cubicBezTo>
                  <a:pt x="5457535" y="3777729"/>
                  <a:pt x="5457535" y="3777729"/>
                  <a:pt x="5457535" y="3777729"/>
                </a:cubicBezTo>
                <a:cubicBezTo>
                  <a:pt x="5533455" y="3777729"/>
                  <a:pt x="5560250" y="3728597"/>
                  <a:pt x="5515591" y="3666064"/>
                </a:cubicBezTo>
                <a:cubicBezTo>
                  <a:pt x="5176186" y="3188139"/>
                  <a:pt x="5176186" y="3188139"/>
                  <a:pt x="5176186" y="3188139"/>
                </a:cubicBezTo>
                <a:cubicBezTo>
                  <a:pt x="5131527" y="3125606"/>
                  <a:pt x="5158323" y="3072007"/>
                  <a:pt x="5234242" y="3072007"/>
                </a:cubicBezTo>
                <a:cubicBezTo>
                  <a:pt x="7042915" y="3072007"/>
                  <a:pt x="7042915" y="3072007"/>
                  <a:pt x="7042915" y="3072007"/>
                </a:cubicBezTo>
                <a:cubicBezTo>
                  <a:pt x="7118834" y="3072007"/>
                  <a:pt x="7185822" y="3009475"/>
                  <a:pt x="7185822" y="2933543"/>
                </a:cubicBezTo>
                <a:cubicBezTo>
                  <a:pt x="7185822" y="2580682"/>
                  <a:pt x="7185822" y="2580682"/>
                  <a:pt x="7185822" y="2580682"/>
                </a:cubicBezTo>
                <a:cubicBezTo>
                  <a:pt x="7185822" y="2504750"/>
                  <a:pt x="7118834" y="2442217"/>
                  <a:pt x="7042915" y="2442217"/>
                </a:cubicBezTo>
                <a:cubicBezTo>
                  <a:pt x="4872508" y="2442217"/>
                  <a:pt x="4872508" y="2442217"/>
                  <a:pt x="4872508" y="2442217"/>
                </a:cubicBezTo>
                <a:cubicBezTo>
                  <a:pt x="4796588" y="2442217"/>
                  <a:pt x="4734066" y="2491350"/>
                  <a:pt x="4734066" y="2549416"/>
                </a:cubicBezTo>
                <a:cubicBezTo>
                  <a:pt x="4734066" y="2607481"/>
                  <a:pt x="4693873" y="2607481"/>
                  <a:pt x="4640283" y="2549416"/>
                </a:cubicBezTo>
                <a:cubicBezTo>
                  <a:pt x="4216026" y="2062557"/>
                  <a:pt x="4216026" y="2062557"/>
                  <a:pt x="4216026" y="2062557"/>
                </a:cubicBezTo>
                <a:cubicBezTo>
                  <a:pt x="4191464" y="2033524"/>
                  <a:pt x="4169135" y="2022358"/>
                  <a:pt x="4152946" y="2028499"/>
                </a:cubicBezTo>
                <a:close/>
                <a:moveTo>
                  <a:pt x="4156863" y="1078827"/>
                </a:moveTo>
                <a:cubicBezTo>
                  <a:pt x="4140111" y="1080503"/>
                  <a:pt x="4128943" y="1097256"/>
                  <a:pt x="4126709" y="1128528"/>
                </a:cubicBezTo>
                <a:cubicBezTo>
                  <a:pt x="4126709" y="1191072"/>
                  <a:pt x="4162447" y="1293823"/>
                  <a:pt x="4211587" y="1351900"/>
                </a:cubicBezTo>
                <a:cubicBezTo>
                  <a:pt x="4680647" y="1955005"/>
                  <a:pt x="4680647" y="1955005"/>
                  <a:pt x="4680647" y="1955005"/>
                </a:cubicBezTo>
                <a:cubicBezTo>
                  <a:pt x="4725319" y="2013081"/>
                  <a:pt x="4765525" y="2102430"/>
                  <a:pt x="4765525" y="2151572"/>
                </a:cubicBezTo>
                <a:cubicBezTo>
                  <a:pt x="4765525" y="2205181"/>
                  <a:pt x="4828066" y="2245388"/>
                  <a:pt x="4904009" y="2245388"/>
                </a:cubicBezTo>
                <a:cubicBezTo>
                  <a:pt x="7052751" y="2245388"/>
                  <a:pt x="7052751" y="2245388"/>
                  <a:pt x="7052751" y="2245388"/>
                </a:cubicBezTo>
                <a:cubicBezTo>
                  <a:pt x="7128695" y="2245388"/>
                  <a:pt x="7191236" y="2209649"/>
                  <a:pt x="7191236" y="2164974"/>
                </a:cubicBezTo>
                <a:cubicBezTo>
                  <a:pt x="7191236" y="2124767"/>
                  <a:pt x="7235908" y="2133702"/>
                  <a:pt x="7285048" y="2191779"/>
                </a:cubicBezTo>
                <a:cubicBezTo>
                  <a:pt x="7736239" y="2705535"/>
                  <a:pt x="7736239" y="2705535"/>
                  <a:pt x="7736239" y="2705535"/>
                </a:cubicBezTo>
                <a:cubicBezTo>
                  <a:pt x="7785379" y="2763612"/>
                  <a:pt x="7825584" y="2768079"/>
                  <a:pt x="7825584" y="2710002"/>
                </a:cubicBezTo>
                <a:cubicBezTo>
                  <a:pt x="7825584" y="2656393"/>
                  <a:pt x="7785379" y="2562577"/>
                  <a:pt x="7740706" y="2504500"/>
                </a:cubicBezTo>
                <a:cubicBezTo>
                  <a:pt x="7271646" y="1910330"/>
                  <a:pt x="7271646" y="1910330"/>
                  <a:pt x="7271646" y="1910330"/>
                </a:cubicBezTo>
                <a:cubicBezTo>
                  <a:pt x="7222507" y="1847786"/>
                  <a:pt x="7186769" y="1753970"/>
                  <a:pt x="7186769" y="1695893"/>
                </a:cubicBezTo>
                <a:cubicBezTo>
                  <a:pt x="7186769" y="1642284"/>
                  <a:pt x="7119760" y="1593142"/>
                  <a:pt x="7043817" y="1593142"/>
                </a:cubicBezTo>
                <a:cubicBezTo>
                  <a:pt x="4904009" y="1593142"/>
                  <a:pt x="4904009" y="1593142"/>
                  <a:pt x="4904009" y="1593142"/>
                </a:cubicBezTo>
                <a:cubicBezTo>
                  <a:pt x="4828066" y="1593142"/>
                  <a:pt x="4765525" y="1637816"/>
                  <a:pt x="4765525" y="1691426"/>
                </a:cubicBezTo>
                <a:cubicBezTo>
                  <a:pt x="4765525" y="1740567"/>
                  <a:pt x="4725319" y="1736100"/>
                  <a:pt x="4676180" y="1678023"/>
                </a:cubicBezTo>
                <a:cubicBezTo>
                  <a:pt x="4220521" y="1119593"/>
                  <a:pt x="4220521" y="1119593"/>
                  <a:pt x="4220521" y="1119593"/>
                </a:cubicBezTo>
                <a:cubicBezTo>
                  <a:pt x="4195951" y="1090554"/>
                  <a:pt x="4173615" y="1077152"/>
                  <a:pt x="4156863" y="1078827"/>
                </a:cubicBezTo>
                <a:close/>
                <a:moveTo>
                  <a:pt x="4765972" y="70916"/>
                </a:moveTo>
                <a:cubicBezTo>
                  <a:pt x="4690072" y="70916"/>
                  <a:pt x="4663284" y="120055"/>
                  <a:pt x="4712396" y="182595"/>
                </a:cubicBezTo>
                <a:cubicBezTo>
                  <a:pt x="5051710" y="638245"/>
                  <a:pt x="5051710" y="638245"/>
                  <a:pt x="5051710" y="638245"/>
                </a:cubicBezTo>
                <a:cubicBezTo>
                  <a:pt x="5100822" y="700785"/>
                  <a:pt x="5074034" y="749923"/>
                  <a:pt x="4998134" y="749923"/>
                </a:cubicBezTo>
                <a:cubicBezTo>
                  <a:pt x="4922235" y="749923"/>
                  <a:pt x="4922235" y="749923"/>
                  <a:pt x="4922235" y="749923"/>
                </a:cubicBezTo>
                <a:cubicBezTo>
                  <a:pt x="4846336" y="749923"/>
                  <a:pt x="4783830" y="812463"/>
                  <a:pt x="4783830" y="888405"/>
                </a:cubicBezTo>
                <a:cubicBezTo>
                  <a:pt x="4783830" y="1277047"/>
                  <a:pt x="4783830" y="1277047"/>
                  <a:pt x="4783830" y="1277047"/>
                </a:cubicBezTo>
                <a:cubicBezTo>
                  <a:pt x="4783830" y="1352989"/>
                  <a:pt x="4846336" y="1415529"/>
                  <a:pt x="4922235" y="1415529"/>
                </a:cubicBezTo>
                <a:cubicBezTo>
                  <a:pt x="7042953" y="1415529"/>
                  <a:pt x="7042953" y="1415529"/>
                  <a:pt x="7042953" y="1415529"/>
                </a:cubicBezTo>
                <a:cubicBezTo>
                  <a:pt x="7118852" y="1415529"/>
                  <a:pt x="7185822" y="1352989"/>
                  <a:pt x="7185822" y="1277047"/>
                </a:cubicBezTo>
                <a:cubicBezTo>
                  <a:pt x="7185822" y="883938"/>
                  <a:pt x="7185822" y="883938"/>
                  <a:pt x="7185822" y="883938"/>
                </a:cubicBezTo>
                <a:cubicBezTo>
                  <a:pt x="7185822" y="803529"/>
                  <a:pt x="7118852" y="740989"/>
                  <a:pt x="7042953" y="740989"/>
                </a:cubicBezTo>
                <a:cubicBezTo>
                  <a:pt x="6025008" y="740989"/>
                  <a:pt x="6025008" y="740989"/>
                  <a:pt x="6025008" y="740989"/>
                </a:cubicBezTo>
                <a:cubicBezTo>
                  <a:pt x="5949109" y="740989"/>
                  <a:pt x="5846421" y="691850"/>
                  <a:pt x="5797310" y="633777"/>
                </a:cubicBezTo>
                <a:cubicBezTo>
                  <a:pt x="5431207" y="178128"/>
                  <a:pt x="5431207" y="178128"/>
                  <a:pt x="5431207" y="178128"/>
                </a:cubicBezTo>
                <a:cubicBezTo>
                  <a:pt x="5382096" y="120055"/>
                  <a:pt x="5279409" y="70916"/>
                  <a:pt x="5203509" y="70916"/>
                </a:cubicBezTo>
                <a:close/>
                <a:moveTo>
                  <a:pt x="163539" y="0"/>
                </a:moveTo>
                <a:lnTo>
                  <a:pt x="7753485" y="0"/>
                </a:lnTo>
                <a:cubicBezTo>
                  <a:pt x="7843805" y="0"/>
                  <a:pt x="7917024" y="73219"/>
                  <a:pt x="7917024" y="163539"/>
                </a:cubicBezTo>
                <a:lnTo>
                  <a:pt x="7917024" y="3665511"/>
                </a:lnTo>
                <a:cubicBezTo>
                  <a:pt x="7917024" y="3755831"/>
                  <a:pt x="7843805" y="3829050"/>
                  <a:pt x="7753485" y="3829050"/>
                </a:cubicBezTo>
                <a:lnTo>
                  <a:pt x="163539" y="3829050"/>
                </a:lnTo>
                <a:cubicBezTo>
                  <a:pt x="73219" y="3829050"/>
                  <a:pt x="0" y="3755831"/>
                  <a:pt x="0" y="3665511"/>
                </a:cubicBezTo>
                <a:lnTo>
                  <a:pt x="0" y="163539"/>
                </a:lnTo>
                <a:cubicBezTo>
                  <a:pt x="0" y="73219"/>
                  <a:pt x="73219" y="0"/>
                  <a:pt x="163539"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Oval 18"/>
          <p:cNvSpPr>
            <a:spLocks noChangeArrowheads="1"/>
          </p:cNvSpPr>
          <p:nvPr/>
        </p:nvSpPr>
        <p:spPr bwMode="auto">
          <a:xfrm>
            <a:off x="7358893" y="2184401"/>
            <a:ext cx="571500" cy="57150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Freeform 19"/>
          <p:cNvSpPr>
            <a:spLocks/>
          </p:cNvSpPr>
          <p:nvPr/>
        </p:nvSpPr>
        <p:spPr bwMode="auto">
          <a:xfrm>
            <a:off x="7562092" y="2309284"/>
            <a:ext cx="118533" cy="357717"/>
          </a:xfrm>
          <a:custGeom>
            <a:avLst/>
            <a:gdLst>
              <a:gd name="T0" fmla="*/ 33 w 56"/>
              <a:gd name="T1" fmla="*/ 169 h 169"/>
              <a:gd name="T2" fmla="*/ 56 w 56"/>
              <a:gd name="T3" fmla="*/ 169 h 169"/>
              <a:gd name="T4" fmla="*/ 56 w 56"/>
              <a:gd name="T5" fmla="*/ 0 h 169"/>
              <a:gd name="T6" fmla="*/ 36 w 56"/>
              <a:gd name="T7" fmla="*/ 0 h 169"/>
              <a:gd name="T8" fmla="*/ 0 w 56"/>
              <a:gd name="T9" fmla="*/ 19 h 169"/>
              <a:gd name="T10" fmla="*/ 5 w 56"/>
              <a:gd name="T11" fmla="*/ 36 h 169"/>
              <a:gd name="T12" fmla="*/ 33 w 56"/>
              <a:gd name="T13" fmla="*/ 22 h 169"/>
              <a:gd name="T14" fmla="*/ 33 w 56"/>
              <a:gd name="T15" fmla="*/ 22 h 169"/>
              <a:gd name="T16" fmla="*/ 33 w 56"/>
              <a:gd name="T17" fmla="*/ 16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69">
                <a:moveTo>
                  <a:pt x="33" y="169"/>
                </a:moveTo>
                <a:lnTo>
                  <a:pt x="56" y="169"/>
                </a:lnTo>
                <a:lnTo>
                  <a:pt x="56" y="0"/>
                </a:lnTo>
                <a:lnTo>
                  <a:pt x="36" y="0"/>
                </a:lnTo>
                <a:lnTo>
                  <a:pt x="0" y="19"/>
                </a:lnTo>
                <a:lnTo>
                  <a:pt x="5" y="36"/>
                </a:lnTo>
                <a:lnTo>
                  <a:pt x="33" y="22"/>
                </a:lnTo>
                <a:lnTo>
                  <a:pt x="33" y="22"/>
                </a:lnTo>
                <a:lnTo>
                  <a:pt x="33" y="169"/>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7" name="Oval 20"/>
          <p:cNvSpPr>
            <a:spLocks noChangeArrowheads="1"/>
          </p:cNvSpPr>
          <p:nvPr/>
        </p:nvSpPr>
        <p:spPr bwMode="auto">
          <a:xfrm>
            <a:off x="7358893" y="3274485"/>
            <a:ext cx="571500" cy="57150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Freeform 21"/>
          <p:cNvSpPr>
            <a:spLocks/>
          </p:cNvSpPr>
          <p:nvPr/>
        </p:nvSpPr>
        <p:spPr bwMode="auto">
          <a:xfrm>
            <a:off x="7526109" y="3386667"/>
            <a:ext cx="226484" cy="364067"/>
          </a:xfrm>
          <a:custGeom>
            <a:avLst/>
            <a:gdLst>
              <a:gd name="T0" fmla="*/ 38 w 38"/>
              <a:gd name="T1" fmla="*/ 61 h 61"/>
              <a:gd name="T2" fmla="*/ 38 w 38"/>
              <a:gd name="T3" fmla="*/ 54 h 61"/>
              <a:gd name="T4" fmla="*/ 11 w 38"/>
              <a:gd name="T5" fmla="*/ 54 h 61"/>
              <a:gd name="T6" fmla="*/ 11 w 38"/>
              <a:gd name="T7" fmla="*/ 54 h 61"/>
              <a:gd name="T8" fmla="*/ 16 w 38"/>
              <a:gd name="T9" fmla="*/ 50 h 61"/>
              <a:gd name="T10" fmla="*/ 37 w 38"/>
              <a:gd name="T11" fmla="*/ 18 h 61"/>
              <a:gd name="T12" fmla="*/ 18 w 38"/>
              <a:gd name="T13" fmla="*/ 0 h 61"/>
              <a:gd name="T14" fmla="*/ 1 w 38"/>
              <a:gd name="T15" fmla="*/ 6 h 61"/>
              <a:gd name="T16" fmla="*/ 4 w 38"/>
              <a:gd name="T17" fmla="*/ 12 h 61"/>
              <a:gd name="T18" fmla="*/ 17 w 38"/>
              <a:gd name="T19" fmla="*/ 7 h 61"/>
              <a:gd name="T20" fmla="*/ 28 w 38"/>
              <a:gd name="T21" fmla="*/ 19 h 61"/>
              <a:gd name="T22" fmla="*/ 6 w 38"/>
              <a:gd name="T23" fmla="*/ 50 h 61"/>
              <a:gd name="T24" fmla="*/ 0 w 38"/>
              <a:gd name="T25" fmla="*/ 56 h 61"/>
              <a:gd name="T26" fmla="*/ 0 w 38"/>
              <a:gd name="T27" fmla="*/ 61 h 61"/>
              <a:gd name="T28" fmla="*/ 38 w 38"/>
              <a:gd name="T29"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61">
                <a:moveTo>
                  <a:pt x="38" y="61"/>
                </a:moveTo>
                <a:cubicBezTo>
                  <a:pt x="38" y="54"/>
                  <a:pt x="38" y="54"/>
                  <a:pt x="38" y="54"/>
                </a:cubicBezTo>
                <a:cubicBezTo>
                  <a:pt x="11" y="54"/>
                  <a:pt x="11" y="54"/>
                  <a:pt x="11" y="54"/>
                </a:cubicBezTo>
                <a:cubicBezTo>
                  <a:pt x="11" y="54"/>
                  <a:pt x="11" y="54"/>
                  <a:pt x="11" y="54"/>
                </a:cubicBezTo>
                <a:cubicBezTo>
                  <a:pt x="16" y="50"/>
                  <a:pt x="16" y="50"/>
                  <a:pt x="16" y="50"/>
                </a:cubicBezTo>
                <a:cubicBezTo>
                  <a:pt x="29" y="38"/>
                  <a:pt x="37" y="29"/>
                  <a:pt x="37" y="18"/>
                </a:cubicBezTo>
                <a:cubicBezTo>
                  <a:pt x="37" y="9"/>
                  <a:pt x="31" y="0"/>
                  <a:pt x="18" y="0"/>
                </a:cubicBezTo>
                <a:cubicBezTo>
                  <a:pt x="11" y="0"/>
                  <a:pt x="5" y="3"/>
                  <a:pt x="1" y="6"/>
                </a:cubicBezTo>
                <a:cubicBezTo>
                  <a:pt x="4" y="12"/>
                  <a:pt x="4" y="12"/>
                  <a:pt x="4" y="12"/>
                </a:cubicBezTo>
                <a:cubicBezTo>
                  <a:pt x="7" y="10"/>
                  <a:pt x="11" y="7"/>
                  <a:pt x="17" y="7"/>
                </a:cubicBezTo>
                <a:cubicBezTo>
                  <a:pt x="26" y="7"/>
                  <a:pt x="28" y="12"/>
                  <a:pt x="28" y="19"/>
                </a:cubicBezTo>
                <a:cubicBezTo>
                  <a:pt x="28" y="28"/>
                  <a:pt x="21" y="35"/>
                  <a:pt x="6" y="50"/>
                </a:cubicBezTo>
                <a:cubicBezTo>
                  <a:pt x="0" y="56"/>
                  <a:pt x="0" y="56"/>
                  <a:pt x="0" y="56"/>
                </a:cubicBezTo>
                <a:cubicBezTo>
                  <a:pt x="0" y="61"/>
                  <a:pt x="0" y="61"/>
                  <a:pt x="0" y="61"/>
                </a:cubicBezTo>
                <a:lnTo>
                  <a:pt x="38" y="61"/>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Oval 22"/>
          <p:cNvSpPr>
            <a:spLocks noChangeArrowheads="1"/>
          </p:cNvSpPr>
          <p:nvPr/>
        </p:nvSpPr>
        <p:spPr bwMode="auto">
          <a:xfrm>
            <a:off x="7358893" y="4375151"/>
            <a:ext cx="571500" cy="57150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Freeform 23"/>
          <p:cNvSpPr>
            <a:spLocks/>
          </p:cNvSpPr>
          <p:nvPr/>
        </p:nvSpPr>
        <p:spPr bwMode="auto">
          <a:xfrm>
            <a:off x="7526109" y="4476751"/>
            <a:ext cx="226484" cy="368300"/>
          </a:xfrm>
          <a:custGeom>
            <a:avLst/>
            <a:gdLst>
              <a:gd name="T0" fmla="*/ 0 w 38"/>
              <a:gd name="T1" fmla="*/ 58 h 62"/>
              <a:gd name="T2" fmla="*/ 16 w 38"/>
              <a:gd name="T3" fmla="*/ 62 h 62"/>
              <a:gd name="T4" fmla="*/ 38 w 38"/>
              <a:gd name="T5" fmla="*/ 44 h 62"/>
              <a:gd name="T6" fmla="*/ 25 w 38"/>
              <a:gd name="T7" fmla="*/ 28 h 62"/>
              <a:gd name="T8" fmla="*/ 25 w 38"/>
              <a:gd name="T9" fmla="*/ 28 h 62"/>
              <a:gd name="T10" fmla="*/ 36 w 38"/>
              <a:gd name="T11" fmla="*/ 14 h 62"/>
              <a:gd name="T12" fmla="*/ 18 w 38"/>
              <a:gd name="T13" fmla="*/ 0 h 62"/>
              <a:gd name="T14" fmla="*/ 3 w 38"/>
              <a:gd name="T15" fmla="*/ 4 h 62"/>
              <a:gd name="T16" fmla="*/ 5 w 38"/>
              <a:gd name="T17" fmla="*/ 10 h 62"/>
              <a:gd name="T18" fmla="*/ 17 w 38"/>
              <a:gd name="T19" fmla="*/ 6 h 62"/>
              <a:gd name="T20" fmla="*/ 27 w 38"/>
              <a:gd name="T21" fmla="*/ 15 h 62"/>
              <a:gd name="T22" fmla="*/ 14 w 38"/>
              <a:gd name="T23" fmla="*/ 25 h 62"/>
              <a:gd name="T24" fmla="*/ 9 w 38"/>
              <a:gd name="T25" fmla="*/ 25 h 62"/>
              <a:gd name="T26" fmla="*/ 9 w 38"/>
              <a:gd name="T27" fmla="*/ 31 h 62"/>
              <a:gd name="T28" fmla="*/ 14 w 38"/>
              <a:gd name="T29" fmla="*/ 31 h 62"/>
              <a:gd name="T30" fmla="*/ 30 w 38"/>
              <a:gd name="T31" fmla="*/ 43 h 62"/>
              <a:gd name="T32" fmla="*/ 16 w 38"/>
              <a:gd name="T33" fmla="*/ 55 h 62"/>
              <a:gd name="T34" fmla="*/ 3 w 38"/>
              <a:gd name="T35" fmla="*/ 51 h 62"/>
              <a:gd name="T36" fmla="*/ 0 w 38"/>
              <a:gd name="T37" fmla="*/ 5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62">
                <a:moveTo>
                  <a:pt x="0" y="58"/>
                </a:moveTo>
                <a:cubicBezTo>
                  <a:pt x="3" y="60"/>
                  <a:pt x="9" y="62"/>
                  <a:pt x="16" y="62"/>
                </a:cubicBezTo>
                <a:cubicBezTo>
                  <a:pt x="30" y="62"/>
                  <a:pt x="38" y="53"/>
                  <a:pt x="38" y="44"/>
                </a:cubicBezTo>
                <a:cubicBezTo>
                  <a:pt x="38" y="35"/>
                  <a:pt x="32" y="30"/>
                  <a:pt x="25" y="28"/>
                </a:cubicBezTo>
                <a:cubicBezTo>
                  <a:pt x="25" y="28"/>
                  <a:pt x="25" y="28"/>
                  <a:pt x="25" y="28"/>
                </a:cubicBezTo>
                <a:cubicBezTo>
                  <a:pt x="32" y="25"/>
                  <a:pt x="36" y="20"/>
                  <a:pt x="36" y="14"/>
                </a:cubicBezTo>
                <a:cubicBezTo>
                  <a:pt x="36" y="7"/>
                  <a:pt x="30" y="0"/>
                  <a:pt x="18" y="0"/>
                </a:cubicBezTo>
                <a:cubicBezTo>
                  <a:pt x="12" y="0"/>
                  <a:pt x="6" y="2"/>
                  <a:pt x="3" y="4"/>
                </a:cubicBezTo>
                <a:cubicBezTo>
                  <a:pt x="5" y="10"/>
                  <a:pt x="5" y="10"/>
                  <a:pt x="5" y="10"/>
                </a:cubicBezTo>
                <a:cubicBezTo>
                  <a:pt x="7" y="8"/>
                  <a:pt x="12" y="6"/>
                  <a:pt x="17" y="6"/>
                </a:cubicBezTo>
                <a:cubicBezTo>
                  <a:pt x="24" y="6"/>
                  <a:pt x="27" y="10"/>
                  <a:pt x="27" y="15"/>
                </a:cubicBezTo>
                <a:cubicBezTo>
                  <a:pt x="27" y="22"/>
                  <a:pt x="20" y="25"/>
                  <a:pt x="14" y="25"/>
                </a:cubicBezTo>
                <a:cubicBezTo>
                  <a:pt x="9" y="25"/>
                  <a:pt x="9" y="25"/>
                  <a:pt x="9" y="25"/>
                </a:cubicBezTo>
                <a:cubicBezTo>
                  <a:pt x="9" y="31"/>
                  <a:pt x="9" y="31"/>
                  <a:pt x="9" y="31"/>
                </a:cubicBezTo>
                <a:cubicBezTo>
                  <a:pt x="14" y="31"/>
                  <a:pt x="14" y="31"/>
                  <a:pt x="14" y="31"/>
                </a:cubicBezTo>
                <a:cubicBezTo>
                  <a:pt x="22" y="31"/>
                  <a:pt x="29" y="35"/>
                  <a:pt x="30" y="43"/>
                </a:cubicBezTo>
                <a:cubicBezTo>
                  <a:pt x="30" y="49"/>
                  <a:pt x="26" y="55"/>
                  <a:pt x="16" y="55"/>
                </a:cubicBezTo>
                <a:cubicBezTo>
                  <a:pt x="10" y="55"/>
                  <a:pt x="5" y="53"/>
                  <a:pt x="3" y="51"/>
                </a:cubicBezTo>
                <a:lnTo>
                  <a:pt x="0" y="58"/>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标题 1"/>
          <p:cNvSpPr txBox="1">
            <a:spLocks/>
          </p:cNvSpPr>
          <p:nvPr/>
        </p:nvSpPr>
        <p:spPr>
          <a:xfrm>
            <a:off x="8062913" y="2298369"/>
            <a:ext cx="21629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b="1" spc="800" dirty="0">
                <a:solidFill>
                  <a:schemeClr val="bg1"/>
                </a:solidFill>
                <a:latin typeface="+mn-lt"/>
                <a:ea typeface="+mn-ea"/>
                <a:cs typeface="+mn-ea"/>
                <a:sym typeface="+mn-lt"/>
              </a:rPr>
              <a:t>输入标题</a:t>
            </a:r>
          </a:p>
        </p:txBody>
      </p:sp>
      <p:sp>
        <p:nvSpPr>
          <p:cNvPr id="13" name="标题 1"/>
          <p:cNvSpPr txBox="1">
            <a:spLocks/>
          </p:cNvSpPr>
          <p:nvPr/>
        </p:nvSpPr>
        <p:spPr>
          <a:xfrm>
            <a:off x="8062913" y="3386667"/>
            <a:ext cx="21629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b="1" spc="800" dirty="0">
                <a:solidFill>
                  <a:schemeClr val="bg1"/>
                </a:solidFill>
                <a:latin typeface="+mn-lt"/>
                <a:ea typeface="+mn-ea"/>
                <a:cs typeface="+mn-ea"/>
                <a:sym typeface="+mn-lt"/>
              </a:rPr>
              <a:t>输入标题</a:t>
            </a:r>
          </a:p>
        </p:txBody>
      </p:sp>
      <p:sp>
        <p:nvSpPr>
          <p:cNvPr id="14" name="标题 1"/>
          <p:cNvSpPr txBox="1">
            <a:spLocks/>
          </p:cNvSpPr>
          <p:nvPr/>
        </p:nvSpPr>
        <p:spPr>
          <a:xfrm>
            <a:off x="8062913" y="4503255"/>
            <a:ext cx="21629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b="1" spc="800" dirty="0">
                <a:solidFill>
                  <a:schemeClr val="bg1"/>
                </a:solidFill>
                <a:latin typeface="+mn-lt"/>
                <a:ea typeface="+mn-ea"/>
                <a:cs typeface="+mn-ea"/>
                <a:sym typeface="+mn-lt"/>
              </a:rPr>
              <a:t>输入标题</a:t>
            </a:r>
          </a:p>
        </p:txBody>
      </p:sp>
      <p:sp>
        <p:nvSpPr>
          <p:cNvPr id="21" name="矩形 20"/>
          <p:cNvSpPr/>
          <p:nvPr/>
        </p:nvSpPr>
        <p:spPr>
          <a:xfrm>
            <a:off x="1184475" y="1399123"/>
            <a:ext cx="3997124" cy="1865126"/>
          </a:xfrm>
          <a:prstGeom prst="rect">
            <a:avLst/>
          </a:prstGeom>
        </p:spPr>
        <p:txBody>
          <a:bodyPr wrap="square">
            <a:spAutoFit/>
          </a:bodyPr>
          <a:lstStyle/>
          <a:p>
            <a:pPr>
              <a:lnSpc>
                <a:spcPct val="120000"/>
              </a:lnSpc>
              <a:spcBef>
                <a:spcPct val="20000"/>
              </a:spcBef>
              <a:buFont typeface="Arial" panose="020B0604020202020204" pitchFamily="34" charset="0"/>
              <a:buNone/>
            </a:pPr>
            <a:r>
              <a:rPr lang="zh-CN" altLang="en-US" sz="2400" dirty="0">
                <a:solidFill>
                  <a:schemeClr val="tx2"/>
                </a:solidFill>
                <a:cs typeface="+mn-ea"/>
                <a:sym typeface="+mn-lt"/>
              </a:rPr>
              <a:t>添加内容文本添加内容文本添加内容文本添加内容文本添加内容文本添加内容文本添加内容文本添加内容文本</a:t>
            </a:r>
          </a:p>
        </p:txBody>
      </p:sp>
      <p:pic>
        <p:nvPicPr>
          <p:cNvPr id="22" name="图片 21"/>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277076" y="3466482"/>
            <a:ext cx="3756339" cy="2111909"/>
          </a:xfrm>
          <a:prstGeom prst="rect">
            <a:avLst/>
          </a:prstGeom>
        </p:spPr>
      </p:pic>
      <p:pic>
        <p:nvPicPr>
          <p:cNvPr id="23" name="图片 22"/>
          <p:cNvPicPr>
            <a:picLocks noChangeAspect="1"/>
          </p:cNvPicPr>
          <p:nvPr/>
        </p:nvPicPr>
        <p:blipFill rotWithShape="1">
          <a:blip r:embed="rId4"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24"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29666589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300"/>
                                        <p:tgtEl>
                                          <p:spTgt spid="3"/>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300"/>
                                        <p:tgtEl>
                                          <p:spTgt spid="2"/>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300"/>
                                        <p:tgtEl>
                                          <p:spTgt spid="8"/>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300"/>
                                        <p:tgtEl>
                                          <p:spTgt spid="1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300"/>
                                        <p:tgtEl>
                                          <p:spTgt spid="16"/>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300"/>
                                        <p:tgtEl>
                                          <p:spTgt spid="17"/>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300"/>
                                        <p:tgtEl>
                                          <p:spTgt spid="18"/>
                                        </p:tgtEl>
                                      </p:cBhvr>
                                    </p:animEffect>
                                  </p:childTnLst>
                                </p:cTn>
                              </p:par>
                            </p:childTnLst>
                          </p:cTn>
                        </p:par>
                        <p:par>
                          <p:cTn id="36" fill="hold">
                            <p:stCondLst>
                              <p:cond delay="24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300"/>
                                        <p:tgtEl>
                                          <p:spTgt spid="19"/>
                                        </p:tgtEl>
                                      </p:cBhvr>
                                    </p:animEffect>
                                  </p:childTnLst>
                                </p:cTn>
                              </p:par>
                            </p:childTnLst>
                          </p:cTn>
                        </p:par>
                        <p:par>
                          <p:cTn id="40" fill="hold">
                            <p:stCondLst>
                              <p:cond delay="27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300"/>
                                        <p:tgtEl>
                                          <p:spTgt spid="20"/>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300"/>
                                        <p:tgtEl>
                                          <p:spTgt spid="12"/>
                                        </p:tgtEl>
                                      </p:cBhvr>
                                    </p:animEffect>
                                  </p:childTnLst>
                                </p:cTn>
                              </p:par>
                            </p:childTnLst>
                          </p:cTn>
                        </p:par>
                        <p:par>
                          <p:cTn id="48" fill="hold">
                            <p:stCondLst>
                              <p:cond delay="33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300"/>
                                        <p:tgtEl>
                                          <p:spTgt spid="13"/>
                                        </p:tgtEl>
                                      </p:cBhvr>
                                    </p:animEffect>
                                  </p:childTnLst>
                                </p:cTn>
                              </p:par>
                            </p:childTnLst>
                          </p:cTn>
                        </p:par>
                        <p:par>
                          <p:cTn id="52" fill="hold">
                            <p:stCondLst>
                              <p:cond delay="3600"/>
                            </p:stCondLst>
                            <p:childTnLst>
                              <p:par>
                                <p:cTn id="53" presetID="10"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300"/>
                                        <p:tgtEl>
                                          <p:spTgt spid="14"/>
                                        </p:tgtEl>
                                      </p:cBhvr>
                                    </p:animEffect>
                                  </p:childTnLst>
                                </p:cTn>
                              </p:par>
                            </p:childTnLst>
                          </p:cTn>
                        </p:par>
                        <p:par>
                          <p:cTn id="56" fill="hold">
                            <p:stCondLst>
                              <p:cond delay="3900"/>
                            </p:stCondLst>
                            <p:childTnLst>
                              <p:par>
                                <p:cTn id="57" presetID="10"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300"/>
                                        <p:tgtEl>
                                          <p:spTgt spid="21"/>
                                        </p:tgtEl>
                                      </p:cBhvr>
                                    </p:animEffect>
                                  </p:childTnLst>
                                </p:cTn>
                              </p:par>
                            </p:childTnLst>
                          </p:cTn>
                        </p:par>
                        <p:par>
                          <p:cTn id="60" fill="hold">
                            <p:stCondLst>
                              <p:cond delay="4200"/>
                            </p:stCondLst>
                            <p:childTnLst>
                              <p:par>
                                <p:cTn id="61" presetID="10" presetClass="entr" presetSubtype="0"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3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8" grpId="0" animBg="1"/>
      <p:bldP spid="15" grpId="0" animBg="1"/>
      <p:bldP spid="16" grpId="0" animBg="1"/>
      <p:bldP spid="17" grpId="0" animBg="1"/>
      <p:bldP spid="18" grpId="0" animBg="1"/>
      <p:bldP spid="19" grpId="0" animBg="1"/>
      <p:bldP spid="20" grpId="0" animBg="1"/>
      <p:bldP spid="12" grpId="0"/>
      <p:bldP spid="13" grpId="0"/>
      <p:bldP spid="14"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a:spLocks/>
          </p:cNvSpPr>
          <p:nvPr/>
        </p:nvSpPr>
        <p:spPr bwMode="auto">
          <a:xfrm>
            <a:off x="5192538" y="1467386"/>
            <a:ext cx="1592169" cy="797153"/>
          </a:xfrm>
          <a:custGeom>
            <a:avLst/>
            <a:gdLst>
              <a:gd name="T0" fmla="*/ 664 w 664"/>
              <a:gd name="T1" fmla="*/ 308 h 368"/>
              <a:gd name="T2" fmla="*/ 618 w 664"/>
              <a:gd name="T3" fmla="*/ 368 h 368"/>
              <a:gd name="T4" fmla="*/ 48 w 664"/>
              <a:gd name="T5" fmla="*/ 368 h 368"/>
              <a:gd name="T6" fmla="*/ 0 w 664"/>
              <a:gd name="T7" fmla="*/ 308 h 368"/>
              <a:gd name="T8" fmla="*/ 0 w 664"/>
              <a:gd name="T9" fmla="*/ 55 h 368"/>
              <a:gd name="T10" fmla="*/ 48 w 664"/>
              <a:gd name="T11" fmla="*/ 0 h 368"/>
              <a:gd name="T12" fmla="*/ 618 w 664"/>
              <a:gd name="T13" fmla="*/ 0 h 368"/>
              <a:gd name="T14" fmla="*/ 664 w 664"/>
              <a:gd name="T15" fmla="*/ 55 h 368"/>
              <a:gd name="T16" fmla="*/ 664 w 664"/>
              <a:gd name="T17" fmla="*/ 30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368">
                <a:moveTo>
                  <a:pt x="664" y="308"/>
                </a:moveTo>
                <a:cubicBezTo>
                  <a:pt x="664" y="340"/>
                  <a:pt x="645" y="368"/>
                  <a:pt x="618" y="368"/>
                </a:cubicBezTo>
                <a:cubicBezTo>
                  <a:pt x="48" y="368"/>
                  <a:pt x="48" y="368"/>
                  <a:pt x="48" y="368"/>
                </a:cubicBezTo>
                <a:cubicBezTo>
                  <a:pt x="21" y="368"/>
                  <a:pt x="0" y="340"/>
                  <a:pt x="0" y="308"/>
                </a:cubicBezTo>
                <a:cubicBezTo>
                  <a:pt x="0" y="55"/>
                  <a:pt x="0" y="55"/>
                  <a:pt x="0" y="55"/>
                </a:cubicBezTo>
                <a:cubicBezTo>
                  <a:pt x="0" y="23"/>
                  <a:pt x="21" y="0"/>
                  <a:pt x="48" y="0"/>
                </a:cubicBezTo>
                <a:cubicBezTo>
                  <a:pt x="618" y="0"/>
                  <a:pt x="618" y="0"/>
                  <a:pt x="618" y="0"/>
                </a:cubicBezTo>
                <a:cubicBezTo>
                  <a:pt x="645" y="0"/>
                  <a:pt x="664" y="23"/>
                  <a:pt x="664" y="55"/>
                </a:cubicBezTo>
                <a:lnTo>
                  <a:pt x="664" y="308"/>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 name="Freeform 6"/>
          <p:cNvSpPr>
            <a:spLocks/>
          </p:cNvSpPr>
          <p:nvPr/>
        </p:nvSpPr>
        <p:spPr bwMode="auto">
          <a:xfrm>
            <a:off x="2213547" y="1456974"/>
            <a:ext cx="3778115" cy="809405"/>
          </a:xfrm>
          <a:custGeom>
            <a:avLst/>
            <a:gdLst>
              <a:gd name="T0" fmla="*/ 0 w 1587"/>
              <a:gd name="T1" fmla="*/ 2 h 426"/>
              <a:gd name="T2" fmla="*/ 1416 w 1587"/>
              <a:gd name="T3" fmla="*/ 2 h 426"/>
              <a:gd name="T4" fmla="*/ 1475 w 1587"/>
              <a:gd name="T5" fmla="*/ 70 h 426"/>
              <a:gd name="T6" fmla="*/ 1587 w 1587"/>
              <a:gd name="T7" fmla="*/ 426 h 426"/>
              <a:gd name="T8" fmla="*/ 0 w 1587"/>
              <a:gd name="T9" fmla="*/ 426 h 426"/>
              <a:gd name="T10" fmla="*/ 0 w 1587"/>
              <a:gd name="T11" fmla="*/ 2 h 426"/>
            </a:gdLst>
            <a:ahLst/>
            <a:cxnLst>
              <a:cxn ang="0">
                <a:pos x="T0" y="T1"/>
              </a:cxn>
              <a:cxn ang="0">
                <a:pos x="T2" y="T3"/>
              </a:cxn>
              <a:cxn ang="0">
                <a:pos x="T4" y="T5"/>
              </a:cxn>
              <a:cxn ang="0">
                <a:pos x="T6" y="T7"/>
              </a:cxn>
              <a:cxn ang="0">
                <a:pos x="T8" y="T9"/>
              </a:cxn>
              <a:cxn ang="0">
                <a:pos x="T10" y="T11"/>
              </a:cxn>
            </a:cxnLst>
            <a:rect l="0" t="0" r="r" b="b"/>
            <a:pathLst>
              <a:path w="1587" h="426">
                <a:moveTo>
                  <a:pt x="0" y="2"/>
                </a:moveTo>
                <a:cubicBezTo>
                  <a:pt x="1416" y="2"/>
                  <a:pt x="1416" y="2"/>
                  <a:pt x="1416" y="2"/>
                </a:cubicBezTo>
                <a:cubicBezTo>
                  <a:pt x="1416" y="2"/>
                  <a:pt x="1453" y="0"/>
                  <a:pt x="1475" y="70"/>
                </a:cubicBezTo>
                <a:cubicBezTo>
                  <a:pt x="1504" y="159"/>
                  <a:pt x="1587" y="426"/>
                  <a:pt x="1587" y="426"/>
                </a:cubicBezTo>
                <a:cubicBezTo>
                  <a:pt x="0" y="426"/>
                  <a:pt x="0" y="426"/>
                  <a:pt x="0" y="426"/>
                </a:cubicBezTo>
                <a:lnTo>
                  <a:pt x="0" y="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4" name="Oval 9"/>
          <p:cNvSpPr>
            <a:spLocks noChangeArrowheads="1"/>
          </p:cNvSpPr>
          <p:nvPr/>
        </p:nvSpPr>
        <p:spPr bwMode="auto">
          <a:xfrm>
            <a:off x="6101744" y="1572039"/>
            <a:ext cx="514195" cy="514195"/>
          </a:xfrm>
          <a:custGeom>
            <a:avLst/>
            <a:gdLst/>
            <a:ahLst/>
            <a:cxnLst/>
            <a:rect l="l" t="t" r="r" b="b"/>
            <a:pathLst>
              <a:path w="331788" h="331787">
                <a:moveTo>
                  <a:pt x="141016" y="171722"/>
                </a:moveTo>
                <a:cubicBezTo>
                  <a:pt x="151585" y="172107"/>
                  <a:pt x="159873" y="179794"/>
                  <a:pt x="160785" y="190262"/>
                </a:cubicBezTo>
                <a:lnTo>
                  <a:pt x="141288" y="209549"/>
                </a:lnTo>
                <a:lnTo>
                  <a:pt x="122238" y="190499"/>
                </a:lnTo>
                <a:close/>
                <a:moveTo>
                  <a:pt x="136526" y="131762"/>
                </a:moveTo>
                <a:lnTo>
                  <a:pt x="170302" y="142436"/>
                </a:lnTo>
                <a:lnTo>
                  <a:pt x="141016" y="171722"/>
                </a:lnTo>
                <a:cubicBezTo>
                  <a:pt x="139731" y="170005"/>
                  <a:pt x="138145" y="169862"/>
                  <a:pt x="136526" y="169862"/>
                </a:cubicBezTo>
                <a:cubicBezTo>
                  <a:pt x="121621" y="169862"/>
                  <a:pt x="109538" y="181945"/>
                  <a:pt x="109538" y="196850"/>
                </a:cubicBezTo>
                <a:cubicBezTo>
                  <a:pt x="109538" y="211755"/>
                  <a:pt x="121621" y="223838"/>
                  <a:pt x="136526" y="223838"/>
                </a:cubicBezTo>
                <a:cubicBezTo>
                  <a:pt x="151431" y="223838"/>
                  <a:pt x="163514" y="211755"/>
                  <a:pt x="163514" y="196850"/>
                </a:cubicBezTo>
                <a:lnTo>
                  <a:pt x="160785" y="190262"/>
                </a:lnTo>
                <a:lnTo>
                  <a:pt x="189940" y="161420"/>
                </a:lnTo>
                <a:cubicBezTo>
                  <a:pt x="197686" y="170889"/>
                  <a:pt x="201614" y="183019"/>
                  <a:pt x="201614" y="196056"/>
                </a:cubicBezTo>
                <a:cubicBezTo>
                  <a:pt x="201614" y="231565"/>
                  <a:pt x="172473" y="260350"/>
                  <a:pt x="136526" y="260350"/>
                </a:cubicBezTo>
                <a:cubicBezTo>
                  <a:pt x="100579" y="260350"/>
                  <a:pt x="71438" y="231565"/>
                  <a:pt x="71438" y="196056"/>
                </a:cubicBezTo>
                <a:cubicBezTo>
                  <a:pt x="71438" y="160547"/>
                  <a:pt x="100579" y="131762"/>
                  <a:pt x="136526" y="131762"/>
                </a:cubicBezTo>
                <a:close/>
                <a:moveTo>
                  <a:pt x="195633" y="117104"/>
                </a:moveTo>
                <a:lnTo>
                  <a:pt x="215003" y="136627"/>
                </a:lnTo>
                <a:lnTo>
                  <a:pt x="189940" y="161420"/>
                </a:lnTo>
                <a:cubicBezTo>
                  <a:pt x="185755" y="152981"/>
                  <a:pt x="178912" y="146382"/>
                  <a:pt x="170302" y="142436"/>
                </a:cubicBezTo>
                <a:close/>
                <a:moveTo>
                  <a:pt x="232925" y="79812"/>
                </a:moveTo>
                <a:lnTo>
                  <a:pt x="236538" y="93662"/>
                </a:lnTo>
                <a:lnTo>
                  <a:pt x="236538" y="93662"/>
                </a:lnTo>
                <a:lnTo>
                  <a:pt x="253605" y="98440"/>
                </a:lnTo>
                <a:lnTo>
                  <a:pt x="241167" y="110744"/>
                </a:lnTo>
                <a:cubicBezTo>
                  <a:pt x="236831" y="102172"/>
                  <a:pt x="230187" y="95491"/>
                  <a:pt x="221685" y="91053"/>
                </a:cubicBezTo>
                <a:close/>
                <a:moveTo>
                  <a:pt x="136525" y="58737"/>
                </a:moveTo>
                <a:cubicBezTo>
                  <a:pt x="169304" y="58737"/>
                  <a:pt x="199385" y="70289"/>
                  <a:pt x="221685" y="91053"/>
                </a:cubicBezTo>
                <a:lnTo>
                  <a:pt x="195633" y="117104"/>
                </a:lnTo>
                <a:cubicBezTo>
                  <a:pt x="179742" y="102884"/>
                  <a:pt x="158628" y="95250"/>
                  <a:pt x="135731" y="95250"/>
                </a:cubicBezTo>
                <a:cubicBezTo>
                  <a:pt x="80057" y="95250"/>
                  <a:pt x="34925" y="140382"/>
                  <a:pt x="34925" y="196056"/>
                </a:cubicBezTo>
                <a:cubicBezTo>
                  <a:pt x="34925" y="251730"/>
                  <a:pt x="80057" y="296862"/>
                  <a:pt x="135731" y="296862"/>
                </a:cubicBezTo>
                <a:cubicBezTo>
                  <a:pt x="191405" y="296862"/>
                  <a:pt x="236537" y="251730"/>
                  <a:pt x="236537" y="196056"/>
                </a:cubicBezTo>
                <a:cubicBezTo>
                  <a:pt x="236537" y="173368"/>
                  <a:pt x="229042" y="152430"/>
                  <a:pt x="215003" y="136627"/>
                </a:cubicBezTo>
                <a:lnTo>
                  <a:pt x="241167" y="110744"/>
                </a:lnTo>
                <a:cubicBezTo>
                  <a:pt x="261695" y="132918"/>
                  <a:pt x="273050" y="162764"/>
                  <a:pt x="273050" y="195262"/>
                </a:cubicBezTo>
                <a:cubicBezTo>
                  <a:pt x="273050" y="270663"/>
                  <a:pt x="211926" y="331787"/>
                  <a:pt x="136525" y="331787"/>
                </a:cubicBezTo>
                <a:cubicBezTo>
                  <a:pt x="61124" y="331787"/>
                  <a:pt x="0" y="270663"/>
                  <a:pt x="0" y="195262"/>
                </a:cubicBezTo>
                <a:cubicBezTo>
                  <a:pt x="0" y="119861"/>
                  <a:pt x="61124" y="58737"/>
                  <a:pt x="136525" y="58737"/>
                </a:cubicBezTo>
                <a:close/>
                <a:moveTo>
                  <a:pt x="278257" y="51943"/>
                </a:moveTo>
                <a:lnTo>
                  <a:pt x="278821" y="52554"/>
                </a:lnTo>
                <a:lnTo>
                  <a:pt x="236538" y="93662"/>
                </a:lnTo>
                <a:lnTo>
                  <a:pt x="236538" y="93662"/>
                </a:lnTo>
                <a:close/>
                <a:moveTo>
                  <a:pt x="293688" y="36512"/>
                </a:moveTo>
                <a:lnTo>
                  <a:pt x="331788" y="47624"/>
                </a:lnTo>
                <a:lnTo>
                  <a:pt x="276226" y="104774"/>
                </a:lnTo>
                <a:lnTo>
                  <a:pt x="253605" y="98440"/>
                </a:lnTo>
                <a:lnTo>
                  <a:pt x="288925" y="63500"/>
                </a:lnTo>
                <a:lnTo>
                  <a:pt x="278821" y="52554"/>
                </a:lnTo>
                <a:lnTo>
                  <a:pt x="293688" y="38100"/>
                </a:lnTo>
                <a:lnTo>
                  <a:pt x="293371" y="36830"/>
                </a:lnTo>
                <a:close/>
                <a:moveTo>
                  <a:pt x="284163" y="0"/>
                </a:moveTo>
                <a:lnTo>
                  <a:pt x="293371" y="36830"/>
                </a:lnTo>
                <a:lnTo>
                  <a:pt x="278257" y="51943"/>
                </a:lnTo>
                <a:lnTo>
                  <a:pt x="269875" y="42862"/>
                </a:lnTo>
                <a:lnTo>
                  <a:pt x="232925" y="79812"/>
                </a:lnTo>
                <a:lnTo>
                  <a:pt x="227013" y="5715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7" name="Freeform 7"/>
          <p:cNvSpPr>
            <a:spLocks/>
          </p:cNvSpPr>
          <p:nvPr/>
        </p:nvSpPr>
        <p:spPr bwMode="auto">
          <a:xfrm>
            <a:off x="5988370" y="2414247"/>
            <a:ext cx="1602309" cy="805391"/>
          </a:xfrm>
          <a:custGeom>
            <a:avLst/>
            <a:gdLst>
              <a:gd name="T0" fmla="*/ 668 w 668"/>
              <a:gd name="T1" fmla="*/ 314 h 372"/>
              <a:gd name="T2" fmla="*/ 619 w 668"/>
              <a:gd name="T3" fmla="*/ 372 h 372"/>
              <a:gd name="T4" fmla="*/ 49 w 668"/>
              <a:gd name="T5" fmla="*/ 372 h 372"/>
              <a:gd name="T6" fmla="*/ 0 w 668"/>
              <a:gd name="T7" fmla="*/ 314 h 372"/>
              <a:gd name="T8" fmla="*/ 0 w 668"/>
              <a:gd name="T9" fmla="*/ 61 h 372"/>
              <a:gd name="T10" fmla="*/ 49 w 668"/>
              <a:gd name="T11" fmla="*/ 0 h 372"/>
              <a:gd name="T12" fmla="*/ 619 w 668"/>
              <a:gd name="T13" fmla="*/ 0 h 372"/>
              <a:gd name="T14" fmla="*/ 668 w 668"/>
              <a:gd name="T15" fmla="*/ 61 h 372"/>
              <a:gd name="T16" fmla="*/ 668 w 668"/>
              <a:gd name="T17" fmla="*/ 31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72">
                <a:moveTo>
                  <a:pt x="668" y="314"/>
                </a:moveTo>
                <a:cubicBezTo>
                  <a:pt x="668" y="346"/>
                  <a:pt x="646" y="372"/>
                  <a:pt x="619" y="372"/>
                </a:cubicBezTo>
                <a:cubicBezTo>
                  <a:pt x="49" y="372"/>
                  <a:pt x="49" y="372"/>
                  <a:pt x="49" y="372"/>
                </a:cubicBezTo>
                <a:cubicBezTo>
                  <a:pt x="22" y="372"/>
                  <a:pt x="0" y="346"/>
                  <a:pt x="0" y="314"/>
                </a:cubicBezTo>
                <a:cubicBezTo>
                  <a:pt x="0" y="61"/>
                  <a:pt x="0" y="61"/>
                  <a:pt x="0" y="61"/>
                </a:cubicBezTo>
                <a:cubicBezTo>
                  <a:pt x="0" y="29"/>
                  <a:pt x="22" y="0"/>
                  <a:pt x="49" y="0"/>
                </a:cubicBezTo>
                <a:cubicBezTo>
                  <a:pt x="619" y="0"/>
                  <a:pt x="619" y="0"/>
                  <a:pt x="619" y="0"/>
                </a:cubicBezTo>
                <a:cubicBezTo>
                  <a:pt x="646" y="0"/>
                  <a:pt x="668" y="29"/>
                  <a:pt x="668" y="61"/>
                </a:cubicBezTo>
                <a:lnTo>
                  <a:pt x="668" y="314"/>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8" name="Freeform 8"/>
          <p:cNvSpPr>
            <a:spLocks/>
          </p:cNvSpPr>
          <p:nvPr/>
        </p:nvSpPr>
        <p:spPr bwMode="auto">
          <a:xfrm>
            <a:off x="2204936" y="2407204"/>
            <a:ext cx="4579771" cy="809405"/>
          </a:xfrm>
          <a:custGeom>
            <a:avLst/>
            <a:gdLst>
              <a:gd name="T0" fmla="*/ 0 w 1910"/>
              <a:gd name="T1" fmla="*/ 2 h 426"/>
              <a:gd name="T2" fmla="*/ 1740 w 1910"/>
              <a:gd name="T3" fmla="*/ 2 h 426"/>
              <a:gd name="T4" fmla="*/ 1799 w 1910"/>
              <a:gd name="T5" fmla="*/ 70 h 426"/>
              <a:gd name="T6" fmla="*/ 1910 w 1910"/>
              <a:gd name="T7" fmla="*/ 426 h 426"/>
              <a:gd name="T8" fmla="*/ 0 w 1910"/>
              <a:gd name="T9" fmla="*/ 426 h 426"/>
              <a:gd name="T10" fmla="*/ 0 w 1910"/>
              <a:gd name="T11" fmla="*/ 2 h 426"/>
            </a:gdLst>
            <a:ahLst/>
            <a:cxnLst>
              <a:cxn ang="0">
                <a:pos x="T0" y="T1"/>
              </a:cxn>
              <a:cxn ang="0">
                <a:pos x="T2" y="T3"/>
              </a:cxn>
              <a:cxn ang="0">
                <a:pos x="T4" y="T5"/>
              </a:cxn>
              <a:cxn ang="0">
                <a:pos x="T6" y="T7"/>
              </a:cxn>
              <a:cxn ang="0">
                <a:pos x="T8" y="T9"/>
              </a:cxn>
              <a:cxn ang="0">
                <a:pos x="T10" y="T11"/>
              </a:cxn>
            </a:cxnLst>
            <a:rect l="0" t="0" r="r" b="b"/>
            <a:pathLst>
              <a:path w="1910" h="426">
                <a:moveTo>
                  <a:pt x="0" y="2"/>
                </a:moveTo>
                <a:cubicBezTo>
                  <a:pt x="1740" y="2"/>
                  <a:pt x="1740" y="2"/>
                  <a:pt x="1740" y="2"/>
                </a:cubicBezTo>
                <a:cubicBezTo>
                  <a:pt x="1740" y="2"/>
                  <a:pt x="1777" y="0"/>
                  <a:pt x="1799" y="70"/>
                </a:cubicBezTo>
                <a:cubicBezTo>
                  <a:pt x="1827" y="159"/>
                  <a:pt x="1910" y="426"/>
                  <a:pt x="1910" y="426"/>
                </a:cubicBezTo>
                <a:cubicBezTo>
                  <a:pt x="0" y="426"/>
                  <a:pt x="0" y="426"/>
                  <a:pt x="0" y="426"/>
                </a:cubicBezTo>
                <a:lnTo>
                  <a:pt x="0" y="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8" name="Freeform 46"/>
          <p:cNvSpPr>
            <a:spLocks/>
          </p:cNvSpPr>
          <p:nvPr/>
        </p:nvSpPr>
        <p:spPr bwMode="auto">
          <a:xfrm>
            <a:off x="6942475" y="2606181"/>
            <a:ext cx="350187" cy="331003"/>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9" name="Freeform 9"/>
          <p:cNvSpPr>
            <a:spLocks/>
          </p:cNvSpPr>
          <p:nvPr/>
        </p:nvSpPr>
        <p:spPr bwMode="auto">
          <a:xfrm>
            <a:off x="6794341" y="3369346"/>
            <a:ext cx="1592169" cy="805391"/>
          </a:xfrm>
          <a:custGeom>
            <a:avLst/>
            <a:gdLst>
              <a:gd name="T0" fmla="*/ 664 w 664"/>
              <a:gd name="T1" fmla="*/ 311 h 372"/>
              <a:gd name="T2" fmla="*/ 615 w 664"/>
              <a:gd name="T3" fmla="*/ 372 h 372"/>
              <a:gd name="T4" fmla="*/ 45 w 664"/>
              <a:gd name="T5" fmla="*/ 372 h 372"/>
              <a:gd name="T6" fmla="*/ 0 w 664"/>
              <a:gd name="T7" fmla="*/ 311 h 372"/>
              <a:gd name="T8" fmla="*/ 0 w 664"/>
              <a:gd name="T9" fmla="*/ 58 h 372"/>
              <a:gd name="T10" fmla="*/ 45 w 664"/>
              <a:gd name="T11" fmla="*/ 0 h 372"/>
              <a:gd name="T12" fmla="*/ 615 w 664"/>
              <a:gd name="T13" fmla="*/ 0 h 372"/>
              <a:gd name="T14" fmla="*/ 664 w 664"/>
              <a:gd name="T15" fmla="*/ 58 h 372"/>
              <a:gd name="T16" fmla="*/ 664 w 664"/>
              <a:gd name="T17" fmla="*/ 311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372">
                <a:moveTo>
                  <a:pt x="664" y="311"/>
                </a:moveTo>
                <a:cubicBezTo>
                  <a:pt x="664" y="343"/>
                  <a:pt x="642" y="372"/>
                  <a:pt x="615" y="372"/>
                </a:cubicBezTo>
                <a:cubicBezTo>
                  <a:pt x="45" y="372"/>
                  <a:pt x="45" y="372"/>
                  <a:pt x="45" y="372"/>
                </a:cubicBezTo>
                <a:cubicBezTo>
                  <a:pt x="18" y="372"/>
                  <a:pt x="0" y="343"/>
                  <a:pt x="0" y="311"/>
                </a:cubicBezTo>
                <a:cubicBezTo>
                  <a:pt x="0" y="58"/>
                  <a:pt x="0" y="58"/>
                  <a:pt x="0" y="58"/>
                </a:cubicBezTo>
                <a:cubicBezTo>
                  <a:pt x="0" y="26"/>
                  <a:pt x="18" y="0"/>
                  <a:pt x="45" y="0"/>
                </a:cubicBezTo>
                <a:cubicBezTo>
                  <a:pt x="615" y="0"/>
                  <a:pt x="615" y="0"/>
                  <a:pt x="615" y="0"/>
                </a:cubicBezTo>
                <a:cubicBezTo>
                  <a:pt x="642" y="0"/>
                  <a:pt x="664" y="26"/>
                  <a:pt x="664" y="58"/>
                </a:cubicBezTo>
                <a:lnTo>
                  <a:pt x="664" y="311"/>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0" name="Freeform 10"/>
          <p:cNvSpPr>
            <a:spLocks/>
          </p:cNvSpPr>
          <p:nvPr/>
        </p:nvSpPr>
        <p:spPr bwMode="auto">
          <a:xfrm>
            <a:off x="2204937" y="3360152"/>
            <a:ext cx="5438732" cy="806193"/>
          </a:xfrm>
          <a:custGeom>
            <a:avLst/>
            <a:gdLst>
              <a:gd name="T0" fmla="*/ 0 w 1684"/>
              <a:gd name="T1" fmla="*/ 4 h 424"/>
              <a:gd name="T2" fmla="*/ 1514 w 1684"/>
              <a:gd name="T3" fmla="*/ 4 h 424"/>
              <a:gd name="T4" fmla="*/ 1573 w 1684"/>
              <a:gd name="T5" fmla="*/ 70 h 424"/>
              <a:gd name="T6" fmla="*/ 1684 w 1684"/>
              <a:gd name="T7" fmla="*/ 424 h 424"/>
              <a:gd name="T8" fmla="*/ 0 w 1684"/>
              <a:gd name="T9" fmla="*/ 424 h 424"/>
              <a:gd name="T10" fmla="*/ 0 w 1684"/>
              <a:gd name="T11" fmla="*/ 4 h 424"/>
            </a:gdLst>
            <a:ahLst/>
            <a:cxnLst>
              <a:cxn ang="0">
                <a:pos x="T0" y="T1"/>
              </a:cxn>
              <a:cxn ang="0">
                <a:pos x="T2" y="T3"/>
              </a:cxn>
              <a:cxn ang="0">
                <a:pos x="T4" y="T5"/>
              </a:cxn>
              <a:cxn ang="0">
                <a:pos x="T6" y="T7"/>
              </a:cxn>
              <a:cxn ang="0">
                <a:pos x="T8" y="T9"/>
              </a:cxn>
              <a:cxn ang="0">
                <a:pos x="T10" y="T11"/>
              </a:cxn>
            </a:cxnLst>
            <a:rect l="0" t="0" r="r" b="b"/>
            <a:pathLst>
              <a:path w="1684" h="424">
                <a:moveTo>
                  <a:pt x="0" y="4"/>
                </a:moveTo>
                <a:cubicBezTo>
                  <a:pt x="1514" y="4"/>
                  <a:pt x="1514" y="4"/>
                  <a:pt x="1514" y="4"/>
                </a:cubicBezTo>
                <a:cubicBezTo>
                  <a:pt x="1514" y="4"/>
                  <a:pt x="1551" y="0"/>
                  <a:pt x="1573" y="70"/>
                </a:cubicBezTo>
                <a:cubicBezTo>
                  <a:pt x="1601" y="159"/>
                  <a:pt x="1684" y="424"/>
                  <a:pt x="1684" y="424"/>
                </a:cubicBezTo>
                <a:cubicBezTo>
                  <a:pt x="0" y="424"/>
                  <a:pt x="0" y="424"/>
                  <a:pt x="0" y="424"/>
                </a:cubicBezTo>
                <a:lnTo>
                  <a:pt x="0" y="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5" name="Freeform 24"/>
          <p:cNvSpPr>
            <a:spLocks/>
          </p:cNvSpPr>
          <p:nvPr/>
        </p:nvSpPr>
        <p:spPr bwMode="auto">
          <a:xfrm>
            <a:off x="7716548" y="3553135"/>
            <a:ext cx="383773" cy="383771"/>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11" name="Freeform 11"/>
          <p:cNvSpPr>
            <a:spLocks/>
          </p:cNvSpPr>
          <p:nvPr/>
        </p:nvSpPr>
        <p:spPr bwMode="auto">
          <a:xfrm>
            <a:off x="7590172" y="4324445"/>
            <a:ext cx="1592169" cy="805391"/>
          </a:xfrm>
          <a:custGeom>
            <a:avLst/>
            <a:gdLst>
              <a:gd name="T0" fmla="*/ 664 w 664"/>
              <a:gd name="T1" fmla="*/ 312 h 372"/>
              <a:gd name="T2" fmla="*/ 619 w 664"/>
              <a:gd name="T3" fmla="*/ 372 h 372"/>
              <a:gd name="T4" fmla="*/ 49 w 664"/>
              <a:gd name="T5" fmla="*/ 372 h 372"/>
              <a:gd name="T6" fmla="*/ 0 w 664"/>
              <a:gd name="T7" fmla="*/ 312 h 372"/>
              <a:gd name="T8" fmla="*/ 0 w 664"/>
              <a:gd name="T9" fmla="*/ 59 h 372"/>
              <a:gd name="T10" fmla="*/ 49 w 664"/>
              <a:gd name="T11" fmla="*/ 0 h 372"/>
              <a:gd name="T12" fmla="*/ 619 w 664"/>
              <a:gd name="T13" fmla="*/ 0 h 372"/>
              <a:gd name="T14" fmla="*/ 664 w 664"/>
              <a:gd name="T15" fmla="*/ 59 h 372"/>
              <a:gd name="T16" fmla="*/ 664 w 664"/>
              <a:gd name="T17" fmla="*/ 312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4" h="372">
                <a:moveTo>
                  <a:pt x="664" y="312"/>
                </a:moveTo>
                <a:cubicBezTo>
                  <a:pt x="664" y="344"/>
                  <a:pt x="646" y="372"/>
                  <a:pt x="619" y="372"/>
                </a:cubicBezTo>
                <a:cubicBezTo>
                  <a:pt x="49" y="372"/>
                  <a:pt x="49" y="372"/>
                  <a:pt x="49" y="372"/>
                </a:cubicBezTo>
                <a:cubicBezTo>
                  <a:pt x="22" y="372"/>
                  <a:pt x="0" y="344"/>
                  <a:pt x="0" y="312"/>
                </a:cubicBezTo>
                <a:cubicBezTo>
                  <a:pt x="0" y="59"/>
                  <a:pt x="0" y="59"/>
                  <a:pt x="0" y="59"/>
                </a:cubicBezTo>
                <a:cubicBezTo>
                  <a:pt x="0" y="27"/>
                  <a:pt x="22" y="0"/>
                  <a:pt x="49" y="0"/>
                </a:cubicBezTo>
                <a:cubicBezTo>
                  <a:pt x="619" y="0"/>
                  <a:pt x="619" y="0"/>
                  <a:pt x="619" y="0"/>
                </a:cubicBezTo>
                <a:cubicBezTo>
                  <a:pt x="646" y="0"/>
                  <a:pt x="664" y="27"/>
                  <a:pt x="664" y="59"/>
                </a:cubicBezTo>
                <a:lnTo>
                  <a:pt x="664" y="312"/>
                </a:ln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2" name="Freeform 12"/>
          <p:cNvSpPr>
            <a:spLocks/>
          </p:cNvSpPr>
          <p:nvPr/>
        </p:nvSpPr>
        <p:spPr bwMode="auto">
          <a:xfrm>
            <a:off x="2213547" y="4320189"/>
            <a:ext cx="6277924" cy="805391"/>
          </a:xfrm>
          <a:custGeom>
            <a:avLst/>
            <a:gdLst>
              <a:gd name="T0" fmla="*/ 0 w 2050"/>
              <a:gd name="T1" fmla="*/ 4 h 424"/>
              <a:gd name="T2" fmla="*/ 1879 w 2050"/>
              <a:gd name="T3" fmla="*/ 4 h 424"/>
              <a:gd name="T4" fmla="*/ 1938 w 2050"/>
              <a:gd name="T5" fmla="*/ 70 h 424"/>
              <a:gd name="T6" fmla="*/ 2050 w 2050"/>
              <a:gd name="T7" fmla="*/ 424 h 424"/>
              <a:gd name="T8" fmla="*/ 0 w 2050"/>
              <a:gd name="T9" fmla="*/ 424 h 424"/>
              <a:gd name="T10" fmla="*/ 0 w 2050"/>
              <a:gd name="T11" fmla="*/ 4 h 424"/>
            </a:gdLst>
            <a:ahLst/>
            <a:cxnLst>
              <a:cxn ang="0">
                <a:pos x="T0" y="T1"/>
              </a:cxn>
              <a:cxn ang="0">
                <a:pos x="T2" y="T3"/>
              </a:cxn>
              <a:cxn ang="0">
                <a:pos x="T4" y="T5"/>
              </a:cxn>
              <a:cxn ang="0">
                <a:pos x="T6" y="T7"/>
              </a:cxn>
              <a:cxn ang="0">
                <a:pos x="T8" y="T9"/>
              </a:cxn>
              <a:cxn ang="0">
                <a:pos x="T10" y="T11"/>
              </a:cxn>
            </a:cxnLst>
            <a:rect l="0" t="0" r="r" b="b"/>
            <a:pathLst>
              <a:path w="2050" h="424">
                <a:moveTo>
                  <a:pt x="0" y="4"/>
                </a:moveTo>
                <a:cubicBezTo>
                  <a:pt x="1879" y="4"/>
                  <a:pt x="1879" y="4"/>
                  <a:pt x="1879" y="4"/>
                </a:cubicBezTo>
                <a:cubicBezTo>
                  <a:pt x="1879" y="4"/>
                  <a:pt x="1916" y="0"/>
                  <a:pt x="1938" y="70"/>
                </a:cubicBezTo>
                <a:cubicBezTo>
                  <a:pt x="1967" y="159"/>
                  <a:pt x="2050" y="424"/>
                  <a:pt x="2050" y="424"/>
                </a:cubicBezTo>
                <a:cubicBezTo>
                  <a:pt x="0" y="424"/>
                  <a:pt x="0" y="424"/>
                  <a:pt x="0" y="424"/>
                </a:cubicBezTo>
                <a:lnTo>
                  <a:pt x="0" y="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7" name="Oval 39"/>
          <p:cNvSpPr>
            <a:spLocks noChangeArrowheads="1"/>
          </p:cNvSpPr>
          <p:nvPr/>
        </p:nvSpPr>
        <p:spPr bwMode="auto">
          <a:xfrm>
            <a:off x="8570728" y="4537256"/>
            <a:ext cx="417355" cy="340600"/>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13" name="Freeform 13"/>
          <p:cNvSpPr>
            <a:spLocks/>
          </p:cNvSpPr>
          <p:nvPr/>
        </p:nvSpPr>
        <p:spPr bwMode="auto">
          <a:xfrm>
            <a:off x="8386003" y="5279545"/>
            <a:ext cx="1611437" cy="805391"/>
          </a:xfrm>
          <a:custGeom>
            <a:avLst/>
            <a:gdLst>
              <a:gd name="T0" fmla="*/ 672 w 672"/>
              <a:gd name="T1" fmla="*/ 310 h 372"/>
              <a:gd name="T2" fmla="*/ 621 w 672"/>
              <a:gd name="T3" fmla="*/ 372 h 372"/>
              <a:gd name="T4" fmla="*/ 51 w 672"/>
              <a:gd name="T5" fmla="*/ 372 h 372"/>
              <a:gd name="T6" fmla="*/ 0 w 672"/>
              <a:gd name="T7" fmla="*/ 310 h 372"/>
              <a:gd name="T8" fmla="*/ 0 w 672"/>
              <a:gd name="T9" fmla="*/ 57 h 372"/>
              <a:gd name="T10" fmla="*/ 51 w 672"/>
              <a:gd name="T11" fmla="*/ 0 h 372"/>
              <a:gd name="T12" fmla="*/ 621 w 672"/>
              <a:gd name="T13" fmla="*/ 0 h 372"/>
              <a:gd name="T14" fmla="*/ 672 w 672"/>
              <a:gd name="T15" fmla="*/ 57 h 372"/>
              <a:gd name="T16" fmla="*/ 672 w 672"/>
              <a:gd name="T17" fmla="*/ 31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2" h="372">
                <a:moveTo>
                  <a:pt x="672" y="310"/>
                </a:moveTo>
                <a:cubicBezTo>
                  <a:pt x="672" y="342"/>
                  <a:pt x="647" y="372"/>
                  <a:pt x="621" y="372"/>
                </a:cubicBezTo>
                <a:cubicBezTo>
                  <a:pt x="51" y="372"/>
                  <a:pt x="51" y="372"/>
                  <a:pt x="51" y="372"/>
                </a:cubicBezTo>
                <a:cubicBezTo>
                  <a:pt x="24" y="372"/>
                  <a:pt x="0" y="342"/>
                  <a:pt x="0" y="310"/>
                </a:cubicBezTo>
                <a:cubicBezTo>
                  <a:pt x="0" y="57"/>
                  <a:pt x="0" y="57"/>
                  <a:pt x="0" y="57"/>
                </a:cubicBezTo>
                <a:cubicBezTo>
                  <a:pt x="0" y="24"/>
                  <a:pt x="24" y="0"/>
                  <a:pt x="51" y="0"/>
                </a:cubicBezTo>
                <a:cubicBezTo>
                  <a:pt x="621" y="0"/>
                  <a:pt x="621" y="0"/>
                  <a:pt x="621" y="0"/>
                </a:cubicBezTo>
                <a:cubicBezTo>
                  <a:pt x="647" y="0"/>
                  <a:pt x="672" y="24"/>
                  <a:pt x="672" y="57"/>
                </a:cubicBezTo>
                <a:lnTo>
                  <a:pt x="672" y="310"/>
                </a:ln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4" name="Freeform 14"/>
          <p:cNvSpPr>
            <a:spLocks/>
          </p:cNvSpPr>
          <p:nvPr/>
        </p:nvSpPr>
        <p:spPr bwMode="auto">
          <a:xfrm>
            <a:off x="2204937" y="5279545"/>
            <a:ext cx="7133324" cy="805391"/>
          </a:xfrm>
          <a:custGeom>
            <a:avLst/>
            <a:gdLst>
              <a:gd name="T0" fmla="*/ 0 w 2399"/>
              <a:gd name="T1" fmla="*/ 4 h 424"/>
              <a:gd name="T2" fmla="*/ 2229 w 2399"/>
              <a:gd name="T3" fmla="*/ 4 h 424"/>
              <a:gd name="T4" fmla="*/ 2288 w 2399"/>
              <a:gd name="T5" fmla="*/ 70 h 424"/>
              <a:gd name="T6" fmla="*/ 2399 w 2399"/>
              <a:gd name="T7" fmla="*/ 424 h 424"/>
              <a:gd name="T8" fmla="*/ 0 w 2399"/>
              <a:gd name="T9" fmla="*/ 424 h 424"/>
              <a:gd name="T10" fmla="*/ 0 w 2399"/>
              <a:gd name="T11" fmla="*/ 4 h 424"/>
            </a:gdLst>
            <a:ahLst/>
            <a:cxnLst>
              <a:cxn ang="0">
                <a:pos x="T0" y="T1"/>
              </a:cxn>
              <a:cxn ang="0">
                <a:pos x="T2" y="T3"/>
              </a:cxn>
              <a:cxn ang="0">
                <a:pos x="T4" y="T5"/>
              </a:cxn>
              <a:cxn ang="0">
                <a:pos x="T6" y="T7"/>
              </a:cxn>
              <a:cxn ang="0">
                <a:pos x="T8" y="T9"/>
              </a:cxn>
              <a:cxn ang="0">
                <a:pos x="T10" y="T11"/>
              </a:cxn>
            </a:cxnLst>
            <a:rect l="0" t="0" r="r" b="b"/>
            <a:pathLst>
              <a:path w="2399" h="424">
                <a:moveTo>
                  <a:pt x="0" y="4"/>
                </a:moveTo>
                <a:cubicBezTo>
                  <a:pt x="2229" y="4"/>
                  <a:pt x="2229" y="4"/>
                  <a:pt x="2229" y="4"/>
                </a:cubicBezTo>
                <a:cubicBezTo>
                  <a:pt x="2229" y="4"/>
                  <a:pt x="2266" y="0"/>
                  <a:pt x="2288" y="70"/>
                </a:cubicBezTo>
                <a:cubicBezTo>
                  <a:pt x="2316" y="159"/>
                  <a:pt x="2399" y="424"/>
                  <a:pt x="2399" y="424"/>
                </a:cubicBezTo>
                <a:cubicBezTo>
                  <a:pt x="0" y="424"/>
                  <a:pt x="0" y="424"/>
                  <a:pt x="0" y="424"/>
                </a:cubicBezTo>
                <a:lnTo>
                  <a:pt x="0" y="4"/>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6" name="Freeform 32"/>
          <p:cNvSpPr>
            <a:spLocks/>
          </p:cNvSpPr>
          <p:nvPr/>
        </p:nvSpPr>
        <p:spPr bwMode="auto">
          <a:xfrm>
            <a:off x="9370115" y="5490352"/>
            <a:ext cx="484515" cy="383773"/>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9" name="Freeform 24"/>
          <p:cNvSpPr>
            <a:spLocks/>
          </p:cNvSpPr>
          <p:nvPr/>
        </p:nvSpPr>
        <p:spPr bwMode="auto">
          <a:xfrm rot="4170276">
            <a:off x="2390984" y="5462410"/>
            <a:ext cx="448923" cy="439661"/>
          </a:xfrm>
          <a:custGeom>
            <a:avLst/>
            <a:gdLst/>
            <a:ahLst/>
            <a:cxnLst/>
            <a:rect l="l" t="t" r="r" b="b"/>
            <a:pathLst>
              <a:path w="409364" h="400917">
                <a:moveTo>
                  <a:pt x="56633" y="249639"/>
                </a:moveTo>
                <a:cubicBezTo>
                  <a:pt x="53953" y="257770"/>
                  <a:pt x="53953" y="263191"/>
                  <a:pt x="59313" y="268612"/>
                </a:cubicBezTo>
                <a:cubicBezTo>
                  <a:pt x="64673" y="276743"/>
                  <a:pt x="78073" y="282164"/>
                  <a:pt x="94153" y="287584"/>
                </a:cubicBezTo>
                <a:cubicBezTo>
                  <a:pt x="244231" y="339081"/>
                  <a:pt x="244231" y="339081"/>
                  <a:pt x="244231" y="339081"/>
                </a:cubicBezTo>
                <a:cubicBezTo>
                  <a:pt x="262991" y="344503"/>
                  <a:pt x="276391" y="344503"/>
                  <a:pt x="284430" y="344502"/>
                </a:cubicBezTo>
                <a:cubicBezTo>
                  <a:pt x="292470" y="341792"/>
                  <a:pt x="297830" y="336371"/>
                  <a:pt x="300510" y="330951"/>
                </a:cubicBezTo>
                <a:cubicBezTo>
                  <a:pt x="303190" y="322819"/>
                  <a:pt x="300510" y="314688"/>
                  <a:pt x="295150" y="306557"/>
                </a:cubicBezTo>
                <a:cubicBezTo>
                  <a:pt x="289790" y="301137"/>
                  <a:pt x="279071" y="295715"/>
                  <a:pt x="260311" y="290295"/>
                </a:cubicBezTo>
                <a:cubicBezTo>
                  <a:pt x="110233" y="238798"/>
                  <a:pt x="110233" y="238798"/>
                  <a:pt x="110233" y="238798"/>
                </a:cubicBezTo>
                <a:cubicBezTo>
                  <a:pt x="94153" y="233377"/>
                  <a:pt x="80753" y="233377"/>
                  <a:pt x="72713" y="233377"/>
                </a:cubicBezTo>
                <a:cubicBezTo>
                  <a:pt x="64673" y="236087"/>
                  <a:pt x="56633" y="241508"/>
                  <a:pt x="56633" y="249639"/>
                </a:cubicBezTo>
                <a:close/>
                <a:moveTo>
                  <a:pt x="95765" y="0"/>
                </a:moveTo>
                <a:cubicBezTo>
                  <a:pt x="144011" y="16053"/>
                  <a:pt x="144011" y="16053"/>
                  <a:pt x="144011" y="16053"/>
                </a:cubicBezTo>
                <a:cubicBezTo>
                  <a:pt x="114527" y="115049"/>
                  <a:pt x="114527" y="115049"/>
                  <a:pt x="114527" y="115049"/>
                </a:cubicBezTo>
                <a:cubicBezTo>
                  <a:pt x="184216" y="141805"/>
                  <a:pt x="184216" y="141805"/>
                  <a:pt x="184216" y="141805"/>
                </a:cubicBezTo>
                <a:lnTo>
                  <a:pt x="176175" y="117725"/>
                </a:lnTo>
                <a:cubicBezTo>
                  <a:pt x="173495" y="109698"/>
                  <a:pt x="176175" y="101671"/>
                  <a:pt x="178855" y="90969"/>
                </a:cubicBezTo>
                <a:cubicBezTo>
                  <a:pt x="186896" y="64213"/>
                  <a:pt x="205659" y="48160"/>
                  <a:pt x="235142" y="45485"/>
                </a:cubicBezTo>
                <a:cubicBezTo>
                  <a:pt x="256585" y="42809"/>
                  <a:pt x="283389" y="45485"/>
                  <a:pt x="318233" y="56187"/>
                </a:cubicBezTo>
                <a:cubicBezTo>
                  <a:pt x="358438" y="69565"/>
                  <a:pt x="385241" y="85618"/>
                  <a:pt x="401324" y="101671"/>
                </a:cubicBezTo>
                <a:cubicBezTo>
                  <a:pt x="417406" y="123076"/>
                  <a:pt x="420086" y="147156"/>
                  <a:pt x="409364" y="176587"/>
                </a:cubicBezTo>
                <a:cubicBezTo>
                  <a:pt x="401324" y="208694"/>
                  <a:pt x="385242" y="227423"/>
                  <a:pt x="361119" y="232774"/>
                </a:cubicBezTo>
                <a:cubicBezTo>
                  <a:pt x="342356" y="238125"/>
                  <a:pt x="312872" y="235449"/>
                  <a:pt x="269987" y="222072"/>
                </a:cubicBezTo>
                <a:cubicBezTo>
                  <a:pt x="288749" y="171236"/>
                  <a:pt x="288749" y="171236"/>
                  <a:pt x="288749" y="171236"/>
                </a:cubicBezTo>
                <a:cubicBezTo>
                  <a:pt x="307512" y="179263"/>
                  <a:pt x="320913" y="181938"/>
                  <a:pt x="328954" y="181938"/>
                </a:cubicBezTo>
                <a:cubicBezTo>
                  <a:pt x="345036" y="184614"/>
                  <a:pt x="355758" y="179263"/>
                  <a:pt x="361118" y="165885"/>
                </a:cubicBezTo>
                <a:cubicBezTo>
                  <a:pt x="366479" y="147156"/>
                  <a:pt x="358438" y="133778"/>
                  <a:pt x="336995" y="125751"/>
                </a:cubicBezTo>
                <a:cubicBezTo>
                  <a:pt x="328954" y="120400"/>
                  <a:pt x="315553" y="117725"/>
                  <a:pt x="299471" y="109698"/>
                </a:cubicBezTo>
                <a:cubicBezTo>
                  <a:pt x="275348" y="101671"/>
                  <a:pt x="256585" y="98996"/>
                  <a:pt x="245864" y="101671"/>
                </a:cubicBezTo>
                <a:cubicBezTo>
                  <a:pt x="235142" y="104347"/>
                  <a:pt x="227102" y="109698"/>
                  <a:pt x="224421" y="120400"/>
                </a:cubicBezTo>
                <a:cubicBezTo>
                  <a:pt x="221741" y="128427"/>
                  <a:pt x="221741" y="133778"/>
                  <a:pt x="224421" y="141805"/>
                </a:cubicBezTo>
                <a:lnTo>
                  <a:pt x="237823" y="155182"/>
                </a:lnTo>
                <a:cubicBezTo>
                  <a:pt x="224421" y="203343"/>
                  <a:pt x="224421" y="203343"/>
                  <a:pt x="224421" y="203343"/>
                </a:cubicBezTo>
                <a:cubicBezTo>
                  <a:pt x="50199" y="139129"/>
                  <a:pt x="50199" y="139129"/>
                  <a:pt x="50199" y="139129"/>
                </a:cubicBezTo>
                <a:cubicBezTo>
                  <a:pt x="95765" y="0"/>
                  <a:pt x="95765" y="0"/>
                  <a:pt x="95765" y="0"/>
                </a:cubicBezTo>
                <a:close/>
                <a:moveTo>
                  <a:pt x="4871" y="233450"/>
                </a:moveTo>
                <a:cubicBezTo>
                  <a:pt x="12939" y="206501"/>
                  <a:pt x="26385" y="190329"/>
                  <a:pt x="45210" y="182244"/>
                </a:cubicBezTo>
                <a:lnTo>
                  <a:pt x="81851" y="175507"/>
                </a:lnTo>
                <a:cubicBezTo>
                  <a:pt x="95634" y="176180"/>
                  <a:pt x="111097" y="179549"/>
                  <a:pt x="128577" y="184939"/>
                </a:cubicBezTo>
                <a:cubicBezTo>
                  <a:pt x="279176" y="233450"/>
                  <a:pt x="279176" y="233450"/>
                  <a:pt x="279176" y="233450"/>
                </a:cubicBezTo>
                <a:cubicBezTo>
                  <a:pt x="311448" y="244231"/>
                  <a:pt x="335651" y="260401"/>
                  <a:pt x="346408" y="279266"/>
                </a:cubicBezTo>
                <a:cubicBezTo>
                  <a:pt x="357165" y="298132"/>
                  <a:pt x="357165" y="319693"/>
                  <a:pt x="349097" y="343949"/>
                </a:cubicBezTo>
                <a:cubicBezTo>
                  <a:pt x="341030" y="370898"/>
                  <a:pt x="327583" y="387069"/>
                  <a:pt x="308758" y="395154"/>
                </a:cubicBezTo>
                <a:cubicBezTo>
                  <a:pt x="289934" y="403239"/>
                  <a:pt x="263041" y="403240"/>
                  <a:pt x="228080" y="392459"/>
                </a:cubicBezTo>
                <a:cubicBezTo>
                  <a:pt x="77481" y="343949"/>
                  <a:pt x="77481" y="343949"/>
                  <a:pt x="77481" y="343949"/>
                </a:cubicBezTo>
                <a:cubicBezTo>
                  <a:pt x="42521" y="330473"/>
                  <a:pt x="18317" y="316997"/>
                  <a:pt x="7560" y="298132"/>
                </a:cubicBezTo>
                <a:cubicBezTo>
                  <a:pt x="-507" y="279266"/>
                  <a:pt x="-3197" y="257706"/>
                  <a:pt x="4871" y="233450"/>
                </a:cubicBezTo>
                <a:close/>
              </a:path>
            </a:pathLst>
          </a:custGeom>
          <a:gradFill flip="none" rotWithShape="0">
            <a:gsLst>
              <a:gs pos="0">
                <a:schemeClr val="accent4"/>
              </a:gs>
              <a:gs pos="100000">
                <a:schemeClr val="accent4">
                  <a:lumMod val="80000"/>
                </a:schemeClr>
              </a:gs>
            </a:gsLst>
            <a:lin ang="13500000" scaled="1"/>
            <a:tileRect/>
          </a:gradFill>
          <a:ln w="9525">
            <a:gradFill flip="none" rotWithShape="1">
              <a:gsLst>
                <a:gs pos="0">
                  <a:schemeClr val="accent4"/>
                </a:gs>
                <a:gs pos="100000">
                  <a:schemeClr val="accent4">
                    <a:lumMod val="75000"/>
                  </a:schemeClr>
                </a:gs>
              </a:gsLst>
              <a:lin ang="2700000" scaled="1"/>
              <a:tileRect/>
            </a:gradFill>
          </a:ln>
          <a:effectLst>
            <a:innerShdw blurRad="254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30" name="Freeform 27"/>
          <p:cNvSpPr>
            <a:spLocks/>
          </p:cNvSpPr>
          <p:nvPr/>
        </p:nvSpPr>
        <p:spPr bwMode="auto">
          <a:xfrm rot="17345238">
            <a:off x="2392232" y="2584871"/>
            <a:ext cx="446427" cy="454069"/>
          </a:xfrm>
          <a:custGeom>
            <a:avLst/>
            <a:gdLst/>
            <a:ahLst/>
            <a:cxnLst/>
            <a:rect l="l" t="t" r="r" b="b"/>
            <a:pathLst>
              <a:path w="407086" h="414055">
                <a:moveTo>
                  <a:pt x="300508" y="72271"/>
                </a:moveTo>
                <a:cubicBezTo>
                  <a:pt x="297811" y="64220"/>
                  <a:pt x="292417" y="58853"/>
                  <a:pt x="284326" y="58853"/>
                </a:cubicBezTo>
                <a:lnTo>
                  <a:pt x="268481" y="58517"/>
                </a:lnTo>
                <a:cubicBezTo>
                  <a:pt x="262075" y="59524"/>
                  <a:pt x="254658" y="61537"/>
                  <a:pt x="246567" y="64220"/>
                </a:cubicBezTo>
                <a:cubicBezTo>
                  <a:pt x="92836" y="112526"/>
                  <a:pt x="92836" y="112526"/>
                  <a:pt x="92836" y="112526"/>
                </a:cubicBezTo>
                <a:cubicBezTo>
                  <a:pt x="76654" y="117892"/>
                  <a:pt x="65865" y="123260"/>
                  <a:pt x="57774" y="131311"/>
                </a:cubicBezTo>
                <a:cubicBezTo>
                  <a:pt x="52380" y="136678"/>
                  <a:pt x="52380" y="144729"/>
                  <a:pt x="55077" y="152780"/>
                </a:cubicBezTo>
                <a:cubicBezTo>
                  <a:pt x="57774" y="160831"/>
                  <a:pt x="63168" y="163515"/>
                  <a:pt x="71260" y="166198"/>
                </a:cubicBezTo>
                <a:cubicBezTo>
                  <a:pt x="79351" y="168882"/>
                  <a:pt x="92836" y="166198"/>
                  <a:pt x="109018" y="160831"/>
                </a:cubicBezTo>
                <a:cubicBezTo>
                  <a:pt x="260053" y="112526"/>
                  <a:pt x="260053" y="112526"/>
                  <a:pt x="260053" y="112526"/>
                </a:cubicBezTo>
                <a:cubicBezTo>
                  <a:pt x="278932" y="107158"/>
                  <a:pt x="289720" y="99107"/>
                  <a:pt x="295114" y="93740"/>
                </a:cubicBezTo>
                <a:cubicBezTo>
                  <a:pt x="300508" y="88373"/>
                  <a:pt x="303205" y="80322"/>
                  <a:pt x="300508" y="72271"/>
                </a:cubicBezTo>
                <a:close/>
                <a:moveTo>
                  <a:pt x="403565" y="231009"/>
                </a:moveTo>
                <a:cubicBezTo>
                  <a:pt x="408926" y="255236"/>
                  <a:pt x="408926" y="276770"/>
                  <a:pt x="398205" y="295613"/>
                </a:cubicBezTo>
                <a:cubicBezTo>
                  <a:pt x="387483" y="314456"/>
                  <a:pt x="368721" y="327916"/>
                  <a:pt x="341917" y="335991"/>
                </a:cubicBezTo>
                <a:cubicBezTo>
                  <a:pt x="323155" y="344066"/>
                  <a:pt x="304393" y="346758"/>
                  <a:pt x="288311" y="344067"/>
                </a:cubicBezTo>
                <a:cubicBezTo>
                  <a:pt x="272229" y="344067"/>
                  <a:pt x="256146" y="338683"/>
                  <a:pt x="237384" y="333299"/>
                </a:cubicBezTo>
                <a:cubicBezTo>
                  <a:pt x="173056" y="306381"/>
                  <a:pt x="173056" y="306381"/>
                  <a:pt x="173056" y="306381"/>
                </a:cubicBezTo>
                <a:cubicBezTo>
                  <a:pt x="162335" y="300997"/>
                  <a:pt x="151613" y="298305"/>
                  <a:pt x="143572" y="295614"/>
                </a:cubicBezTo>
                <a:cubicBezTo>
                  <a:pt x="127490" y="292922"/>
                  <a:pt x="116769" y="292922"/>
                  <a:pt x="106047" y="295613"/>
                </a:cubicBezTo>
                <a:cubicBezTo>
                  <a:pt x="138211" y="397903"/>
                  <a:pt x="138211" y="397903"/>
                  <a:pt x="138211" y="397903"/>
                </a:cubicBezTo>
                <a:lnTo>
                  <a:pt x="89965" y="414055"/>
                </a:lnTo>
                <a:cubicBezTo>
                  <a:pt x="39039" y="255235"/>
                  <a:pt x="39039" y="255235"/>
                  <a:pt x="39039" y="255235"/>
                </a:cubicBezTo>
                <a:cubicBezTo>
                  <a:pt x="55121" y="249852"/>
                  <a:pt x="73883" y="244468"/>
                  <a:pt x="98007" y="241777"/>
                </a:cubicBezTo>
                <a:cubicBezTo>
                  <a:pt x="108728" y="239085"/>
                  <a:pt x="124810" y="239085"/>
                  <a:pt x="140892" y="241776"/>
                </a:cubicBezTo>
                <a:cubicBezTo>
                  <a:pt x="162335" y="244468"/>
                  <a:pt x="183777" y="252544"/>
                  <a:pt x="207900" y="260619"/>
                </a:cubicBezTo>
                <a:cubicBezTo>
                  <a:pt x="248106" y="276770"/>
                  <a:pt x="248106" y="276770"/>
                  <a:pt x="248106" y="276770"/>
                </a:cubicBezTo>
                <a:cubicBezTo>
                  <a:pt x="264188" y="284846"/>
                  <a:pt x="274909" y="287538"/>
                  <a:pt x="282950" y="287538"/>
                </a:cubicBezTo>
                <a:cubicBezTo>
                  <a:pt x="293671" y="290229"/>
                  <a:pt x="307073" y="287538"/>
                  <a:pt x="320475" y="284846"/>
                </a:cubicBezTo>
                <a:cubicBezTo>
                  <a:pt x="336557" y="279462"/>
                  <a:pt x="344598" y="274079"/>
                  <a:pt x="349959" y="266003"/>
                </a:cubicBezTo>
                <a:cubicBezTo>
                  <a:pt x="355319" y="260619"/>
                  <a:pt x="355319" y="252544"/>
                  <a:pt x="352639" y="244468"/>
                </a:cubicBezTo>
                <a:cubicBezTo>
                  <a:pt x="349958" y="239085"/>
                  <a:pt x="347278" y="233701"/>
                  <a:pt x="344598" y="228317"/>
                </a:cubicBezTo>
                <a:cubicBezTo>
                  <a:pt x="339237" y="225625"/>
                  <a:pt x="333877" y="222934"/>
                  <a:pt x="328516" y="222934"/>
                </a:cubicBezTo>
                <a:cubicBezTo>
                  <a:pt x="323155" y="222934"/>
                  <a:pt x="317794" y="225625"/>
                  <a:pt x="309753" y="225625"/>
                </a:cubicBezTo>
                <a:cubicBezTo>
                  <a:pt x="304393" y="228317"/>
                  <a:pt x="299032" y="228317"/>
                  <a:pt x="290991" y="231009"/>
                </a:cubicBezTo>
                <a:lnTo>
                  <a:pt x="281610" y="235720"/>
                </a:lnTo>
                <a:cubicBezTo>
                  <a:pt x="280270" y="236393"/>
                  <a:pt x="280270" y="236393"/>
                  <a:pt x="280270" y="236393"/>
                </a:cubicBezTo>
                <a:cubicBezTo>
                  <a:pt x="261507" y="185248"/>
                  <a:pt x="261507" y="185248"/>
                  <a:pt x="261507" y="185248"/>
                </a:cubicBezTo>
                <a:lnTo>
                  <a:pt x="270888" y="182892"/>
                </a:lnTo>
                <a:cubicBezTo>
                  <a:pt x="272229" y="182556"/>
                  <a:pt x="272229" y="182556"/>
                  <a:pt x="272229" y="182556"/>
                </a:cubicBezTo>
                <a:cubicBezTo>
                  <a:pt x="307073" y="169097"/>
                  <a:pt x="336557" y="166405"/>
                  <a:pt x="355319" y="174480"/>
                </a:cubicBezTo>
                <a:cubicBezTo>
                  <a:pt x="376762" y="185247"/>
                  <a:pt x="392844" y="201399"/>
                  <a:pt x="403565" y="231009"/>
                </a:cubicBezTo>
                <a:close/>
                <a:moveTo>
                  <a:pt x="347560" y="56723"/>
                </a:moveTo>
                <a:cubicBezTo>
                  <a:pt x="355592" y="83674"/>
                  <a:pt x="355592" y="105233"/>
                  <a:pt x="344883" y="121404"/>
                </a:cubicBezTo>
                <a:cubicBezTo>
                  <a:pt x="334173" y="140270"/>
                  <a:pt x="312753" y="156440"/>
                  <a:pt x="277947" y="167220"/>
                </a:cubicBezTo>
                <a:cubicBezTo>
                  <a:pt x="128011" y="215732"/>
                  <a:pt x="128011" y="215732"/>
                  <a:pt x="128011" y="215732"/>
                </a:cubicBezTo>
                <a:cubicBezTo>
                  <a:pt x="93205" y="226512"/>
                  <a:pt x="66430" y="229207"/>
                  <a:pt x="45011" y="221122"/>
                </a:cubicBezTo>
                <a:cubicBezTo>
                  <a:pt x="26269" y="213037"/>
                  <a:pt x="12882" y="194171"/>
                  <a:pt x="4850" y="169916"/>
                </a:cubicBezTo>
                <a:cubicBezTo>
                  <a:pt x="-3183" y="142965"/>
                  <a:pt x="-505" y="121405"/>
                  <a:pt x="7527" y="105234"/>
                </a:cubicBezTo>
                <a:cubicBezTo>
                  <a:pt x="20914" y="86369"/>
                  <a:pt x="42333" y="70199"/>
                  <a:pt x="77140" y="59418"/>
                </a:cubicBezTo>
                <a:cubicBezTo>
                  <a:pt x="227076" y="10907"/>
                  <a:pt x="227076" y="10907"/>
                  <a:pt x="227076" y="10907"/>
                </a:cubicBezTo>
                <a:cubicBezTo>
                  <a:pt x="244479" y="4169"/>
                  <a:pt x="259874" y="800"/>
                  <a:pt x="273261" y="127"/>
                </a:cubicBezTo>
                <a:cubicBezTo>
                  <a:pt x="286649" y="-547"/>
                  <a:pt x="298028" y="1475"/>
                  <a:pt x="307399" y="5517"/>
                </a:cubicBezTo>
                <a:cubicBezTo>
                  <a:pt x="326141" y="13602"/>
                  <a:pt x="339528" y="32467"/>
                  <a:pt x="347560" y="56723"/>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1" name="Freeform 30"/>
          <p:cNvSpPr>
            <a:spLocks/>
          </p:cNvSpPr>
          <p:nvPr/>
        </p:nvSpPr>
        <p:spPr bwMode="auto">
          <a:xfrm rot="19492186">
            <a:off x="2365805" y="4463172"/>
            <a:ext cx="499280" cy="488765"/>
          </a:xfrm>
          <a:custGeom>
            <a:avLst/>
            <a:gdLst/>
            <a:ahLst/>
            <a:cxnLst/>
            <a:rect l="l" t="t" r="r" b="b"/>
            <a:pathLst>
              <a:path w="455283" h="445695">
                <a:moveTo>
                  <a:pt x="361620" y="199632"/>
                </a:moveTo>
                <a:lnTo>
                  <a:pt x="229858" y="280595"/>
                </a:lnTo>
                <a:lnTo>
                  <a:pt x="279070" y="313932"/>
                </a:lnTo>
                <a:close/>
                <a:moveTo>
                  <a:pt x="218674" y="57594"/>
                </a:moveTo>
                <a:lnTo>
                  <a:pt x="208873" y="54230"/>
                </a:lnTo>
                <a:cubicBezTo>
                  <a:pt x="205157" y="53558"/>
                  <a:pt x="201100" y="53557"/>
                  <a:pt x="197045" y="54902"/>
                </a:cubicBezTo>
                <a:cubicBezTo>
                  <a:pt x="188934" y="60284"/>
                  <a:pt x="180822" y="68358"/>
                  <a:pt x="170008" y="84504"/>
                </a:cubicBezTo>
                <a:cubicBezTo>
                  <a:pt x="75378" y="213673"/>
                  <a:pt x="75378" y="213673"/>
                  <a:pt x="75378" y="213673"/>
                </a:cubicBezTo>
                <a:cubicBezTo>
                  <a:pt x="64563" y="227128"/>
                  <a:pt x="59156" y="237892"/>
                  <a:pt x="59156" y="248656"/>
                </a:cubicBezTo>
                <a:cubicBezTo>
                  <a:pt x="56452" y="256729"/>
                  <a:pt x="59156" y="262111"/>
                  <a:pt x="67267" y="267493"/>
                </a:cubicBezTo>
                <a:cubicBezTo>
                  <a:pt x="72674" y="272875"/>
                  <a:pt x="80785" y="272874"/>
                  <a:pt x="88897" y="270184"/>
                </a:cubicBezTo>
                <a:cubicBezTo>
                  <a:pt x="97008" y="267493"/>
                  <a:pt x="105119" y="256729"/>
                  <a:pt x="115934" y="243274"/>
                </a:cubicBezTo>
                <a:cubicBezTo>
                  <a:pt x="210563" y="114105"/>
                  <a:pt x="210563" y="114105"/>
                  <a:pt x="210563" y="114105"/>
                </a:cubicBezTo>
                <a:cubicBezTo>
                  <a:pt x="221378" y="100650"/>
                  <a:pt x="226785" y="87194"/>
                  <a:pt x="226785" y="79122"/>
                </a:cubicBezTo>
                <a:cubicBezTo>
                  <a:pt x="229489" y="71049"/>
                  <a:pt x="226785" y="62976"/>
                  <a:pt x="218674" y="57594"/>
                </a:cubicBezTo>
                <a:close/>
                <a:moveTo>
                  <a:pt x="401308" y="129782"/>
                </a:moveTo>
                <a:lnTo>
                  <a:pt x="455283" y="167882"/>
                </a:lnTo>
                <a:lnTo>
                  <a:pt x="323521" y="347270"/>
                </a:lnTo>
                <a:lnTo>
                  <a:pt x="345746" y="363145"/>
                </a:lnTo>
                <a:lnTo>
                  <a:pt x="312408" y="406008"/>
                </a:lnTo>
                <a:lnTo>
                  <a:pt x="291771" y="390133"/>
                </a:lnTo>
                <a:lnTo>
                  <a:pt x="252083" y="445695"/>
                </a:lnTo>
                <a:lnTo>
                  <a:pt x="202871" y="413945"/>
                </a:lnTo>
                <a:lnTo>
                  <a:pt x="245733" y="355207"/>
                </a:lnTo>
                <a:lnTo>
                  <a:pt x="166358" y="298057"/>
                </a:lnTo>
                <a:lnTo>
                  <a:pt x="198108" y="255195"/>
                </a:lnTo>
                <a:close/>
                <a:moveTo>
                  <a:pt x="250568" y="18087"/>
                </a:moveTo>
                <a:cubicBezTo>
                  <a:pt x="272088" y="34166"/>
                  <a:pt x="282848" y="52924"/>
                  <a:pt x="285538" y="71682"/>
                </a:cubicBezTo>
                <a:cubicBezTo>
                  <a:pt x="288227" y="93119"/>
                  <a:pt x="277467" y="119917"/>
                  <a:pt x="255948" y="149393"/>
                </a:cubicBezTo>
                <a:cubicBezTo>
                  <a:pt x="164491" y="275339"/>
                  <a:pt x="164491" y="275339"/>
                  <a:pt x="164491" y="275339"/>
                </a:cubicBezTo>
                <a:cubicBezTo>
                  <a:pt x="142971" y="304815"/>
                  <a:pt x="121452" y="320894"/>
                  <a:pt x="99932" y="326254"/>
                </a:cubicBezTo>
                <a:cubicBezTo>
                  <a:pt x="78413" y="331613"/>
                  <a:pt x="59584" y="326254"/>
                  <a:pt x="35374" y="310175"/>
                </a:cubicBezTo>
                <a:cubicBezTo>
                  <a:pt x="13855" y="294097"/>
                  <a:pt x="3095" y="275339"/>
                  <a:pt x="405" y="256581"/>
                </a:cubicBezTo>
                <a:cubicBezTo>
                  <a:pt x="-2284" y="235144"/>
                  <a:pt x="8475" y="208347"/>
                  <a:pt x="29994" y="178870"/>
                </a:cubicBezTo>
                <a:cubicBezTo>
                  <a:pt x="121452" y="50244"/>
                  <a:pt x="121452" y="50244"/>
                  <a:pt x="121452" y="50244"/>
                </a:cubicBezTo>
                <a:cubicBezTo>
                  <a:pt x="142971" y="20767"/>
                  <a:pt x="164491" y="4689"/>
                  <a:pt x="186010" y="2009"/>
                </a:cubicBezTo>
                <a:cubicBezTo>
                  <a:pt x="196770" y="-670"/>
                  <a:pt x="206857" y="-671"/>
                  <a:pt x="217280" y="2010"/>
                </a:cubicBezTo>
                <a:cubicBezTo>
                  <a:pt x="227704" y="4688"/>
                  <a:pt x="238464" y="10049"/>
                  <a:pt x="250568" y="18087"/>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2" name="Freeform 34"/>
          <p:cNvSpPr>
            <a:spLocks/>
          </p:cNvSpPr>
          <p:nvPr/>
        </p:nvSpPr>
        <p:spPr bwMode="auto">
          <a:xfrm rot="2091374">
            <a:off x="2378376" y="3526647"/>
            <a:ext cx="474139" cy="473200"/>
          </a:xfrm>
          <a:custGeom>
            <a:avLst/>
            <a:gdLst/>
            <a:ahLst/>
            <a:cxnLst/>
            <a:rect l="l" t="t" r="r" b="b"/>
            <a:pathLst>
              <a:path w="432357" h="431502">
                <a:moveTo>
                  <a:pt x="68757" y="162681"/>
                </a:moveTo>
                <a:cubicBezTo>
                  <a:pt x="60720" y="168063"/>
                  <a:pt x="58041" y="173445"/>
                  <a:pt x="60720" y="181518"/>
                </a:cubicBezTo>
                <a:cubicBezTo>
                  <a:pt x="60720" y="189591"/>
                  <a:pt x="66078" y="203046"/>
                  <a:pt x="76793" y="216501"/>
                </a:cubicBezTo>
                <a:cubicBezTo>
                  <a:pt x="170555" y="345670"/>
                  <a:pt x="170555" y="345670"/>
                  <a:pt x="170555" y="345670"/>
                </a:cubicBezTo>
                <a:cubicBezTo>
                  <a:pt x="181271" y="361816"/>
                  <a:pt x="189308" y="369889"/>
                  <a:pt x="197344" y="372580"/>
                </a:cubicBezTo>
                <a:cubicBezTo>
                  <a:pt x="205381" y="377962"/>
                  <a:pt x="213418" y="375271"/>
                  <a:pt x="218776" y="372580"/>
                </a:cubicBezTo>
                <a:cubicBezTo>
                  <a:pt x="226812" y="367198"/>
                  <a:pt x="229491" y="359125"/>
                  <a:pt x="229491" y="351052"/>
                </a:cubicBezTo>
                <a:cubicBezTo>
                  <a:pt x="226812" y="342979"/>
                  <a:pt x="221454" y="332215"/>
                  <a:pt x="210739" y="316069"/>
                </a:cubicBezTo>
                <a:cubicBezTo>
                  <a:pt x="116977" y="186900"/>
                  <a:pt x="116977" y="186900"/>
                  <a:pt x="116977" y="186900"/>
                </a:cubicBezTo>
                <a:cubicBezTo>
                  <a:pt x="106261" y="173445"/>
                  <a:pt x="98225" y="162681"/>
                  <a:pt x="90188" y="159990"/>
                </a:cubicBezTo>
                <a:cubicBezTo>
                  <a:pt x="86170" y="158645"/>
                  <a:pt x="82151" y="157972"/>
                  <a:pt x="78468" y="158308"/>
                </a:cubicBezTo>
                <a:cubicBezTo>
                  <a:pt x="74784" y="158645"/>
                  <a:pt x="71436" y="159990"/>
                  <a:pt x="68757" y="162681"/>
                </a:cubicBezTo>
                <a:close/>
                <a:moveTo>
                  <a:pt x="183045" y="20472"/>
                </a:moveTo>
                <a:cubicBezTo>
                  <a:pt x="207172" y="4347"/>
                  <a:pt x="228618" y="-3716"/>
                  <a:pt x="247383" y="1659"/>
                </a:cubicBezTo>
                <a:cubicBezTo>
                  <a:pt x="268830" y="7034"/>
                  <a:pt x="287595" y="20472"/>
                  <a:pt x="303680" y="44659"/>
                </a:cubicBezTo>
                <a:cubicBezTo>
                  <a:pt x="314403" y="58097"/>
                  <a:pt x="319765" y="71534"/>
                  <a:pt x="322445" y="84972"/>
                </a:cubicBezTo>
                <a:cubicBezTo>
                  <a:pt x="327807" y="103784"/>
                  <a:pt x="325126" y="117222"/>
                  <a:pt x="314403" y="127972"/>
                </a:cubicBezTo>
                <a:cubicBezTo>
                  <a:pt x="327807" y="119909"/>
                  <a:pt x="341211" y="119909"/>
                  <a:pt x="357295" y="127972"/>
                </a:cubicBezTo>
                <a:cubicBezTo>
                  <a:pt x="370699" y="133347"/>
                  <a:pt x="386784" y="149472"/>
                  <a:pt x="402868" y="170972"/>
                </a:cubicBezTo>
                <a:cubicBezTo>
                  <a:pt x="424315" y="197847"/>
                  <a:pt x="432357" y="224722"/>
                  <a:pt x="432357" y="248909"/>
                </a:cubicBezTo>
                <a:cubicBezTo>
                  <a:pt x="432357" y="273097"/>
                  <a:pt x="421634" y="294597"/>
                  <a:pt x="394826" y="313410"/>
                </a:cubicBezTo>
                <a:cubicBezTo>
                  <a:pt x="368018" y="332222"/>
                  <a:pt x="341211" y="337597"/>
                  <a:pt x="314403" y="324160"/>
                </a:cubicBezTo>
                <a:cubicBezTo>
                  <a:pt x="298318" y="316097"/>
                  <a:pt x="282234" y="299972"/>
                  <a:pt x="266149" y="278472"/>
                </a:cubicBezTo>
                <a:lnTo>
                  <a:pt x="256766" y="264363"/>
                </a:lnTo>
                <a:cubicBezTo>
                  <a:pt x="255426" y="262347"/>
                  <a:pt x="255426" y="262347"/>
                  <a:pt x="255426" y="262347"/>
                </a:cubicBezTo>
                <a:cubicBezTo>
                  <a:pt x="298318" y="230097"/>
                  <a:pt x="298318" y="230097"/>
                  <a:pt x="298318" y="230097"/>
                </a:cubicBezTo>
                <a:lnTo>
                  <a:pt x="305355" y="239503"/>
                </a:lnTo>
                <a:cubicBezTo>
                  <a:pt x="306361" y="240847"/>
                  <a:pt x="306361" y="240847"/>
                  <a:pt x="306361" y="240847"/>
                </a:cubicBezTo>
                <a:cubicBezTo>
                  <a:pt x="317084" y="256972"/>
                  <a:pt x="325126" y="265035"/>
                  <a:pt x="333168" y="270410"/>
                </a:cubicBezTo>
                <a:cubicBezTo>
                  <a:pt x="343891" y="278472"/>
                  <a:pt x="354615" y="278472"/>
                  <a:pt x="365338" y="270410"/>
                </a:cubicBezTo>
                <a:cubicBezTo>
                  <a:pt x="378741" y="259660"/>
                  <a:pt x="381422" y="246222"/>
                  <a:pt x="370699" y="227409"/>
                </a:cubicBezTo>
                <a:cubicBezTo>
                  <a:pt x="368018" y="219347"/>
                  <a:pt x="359976" y="211284"/>
                  <a:pt x="351934" y="197847"/>
                </a:cubicBezTo>
                <a:cubicBezTo>
                  <a:pt x="346572" y="189784"/>
                  <a:pt x="341211" y="184410"/>
                  <a:pt x="338530" y="179034"/>
                </a:cubicBezTo>
                <a:cubicBezTo>
                  <a:pt x="333168" y="176347"/>
                  <a:pt x="330487" y="173659"/>
                  <a:pt x="325126" y="170972"/>
                </a:cubicBezTo>
                <a:cubicBezTo>
                  <a:pt x="317084" y="168284"/>
                  <a:pt x="309041" y="168284"/>
                  <a:pt x="300999" y="173659"/>
                </a:cubicBezTo>
                <a:cubicBezTo>
                  <a:pt x="292957" y="176347"/>
                  <a:pt x="284914" y="181722"/>
                  <a:pt x="274191" y="189784"/>
                </a:cubicBezTo>
                <a:cubicBezTo>
                  <a:pt x="244703" y="146784"/>
                  <a:pt x="244703" y="146784"/>
                  <a:pt x="244703" y="146784"/>
                </a:cubicBezTo>
                <a:cubicBezTo>
                  <a:pt x="255426" y="141409"/>
                  <a:pt x="258107" y="136034"/>
                  <a:pt x="263468" y="133347"/>
                </a:cubicBezTo>
                <a:cubicBezTo>
                  <a:pt x="266149" y="130659"/>
                  <a:pt x="268830" y="127972"/>
                  <a:pt x="271511" y="122597"/>
                </a:cubicBezTo>
                <a:cubicBezTo>
                  <a:pt x="274191" y="114534"/>
                  <a:pt x="274191" y="106472"/>
                  <a:pt x="271511" y="98409"/>
                </a:cubicBezTo>
                <a:cubicBezTo>
                  <a:pt x="268830" y="93034"/>
                  <a:pt x="266149" y="84972"/>
                  <a:pt x="258107" y="76909"/>
                </a:cubicBezTo>
                <a:cubicBezTo>
                  <a:pt x="244703" y="55409"/>
                  <a:pt x="228618" y="50034"/>
                  <a:pt x="212534" y="60784"/>
                </a:cubicBezTo>
                <a:cubicBezTo>
                  <a:pt x="207172" y="66159"/>
                  <a:pt x="204491" y="71534"/>
                  <a:pt x="201810" y="76909"/>
                </a:cubicBezTo>
                <a:cubicBezTo>
                  <a:pt x="199130" y="84972"/>
                  <a:pt x="201810" y="93034"/>
                  <a:pt x="207172" y="101097"/>
                </a:cubicBezTo>
                <a:cubicBezTo>
                  <a:pt x="223257" y="119909"/>
                  <a:pt x="223257" y="119909"/>
                  <a:pt x="223257" y="119909"/>
                </a:cubicBezTo>
                <a:cubicBezTo>
                  <a:pt x="180364" y="152159"/>
                  <a:pt x="180364" y="152159"/>
                  <a:pt x="180364" y="152159"/>
                </a:cubicBezTo>
                <a:cubicBezTo>
                  <a:pt x="158918" y="125284"/>
                  <a:pt x="148195" y="101097"/>
                  <a:pt x="148195" y="79597"/>
                </a:cubicBezTo>
                <a:cubicBezTo>
                  <a:pt x="148195" y="55409"/>
                  <a:pt x="158918" y="36597"/>
                  <a:pt x="183045" y="20472"/>
                </a:cubicBezTo>
                <a:close/>
                <a:moveTo>
                  <a:pt x="38065" y="119999"/>
                </a:moveTo>
                <a:lnTo>
                  <a:pt x="70008" y="103921"/>
                </a:lnTo>
                <a:cubicBezTo>
                  <a:pt x="80431" y="101241"/>
                  <a:pt x="90519" y="101241"/>
                  <a:pt x="99933" y="103921"/>
                </a:cubicBezTo>
                <a:cubicBezTo>
                  <a:pt x="121453" y="106600"/>
                  <a:pt x="142972" y="125358"/>
                  <a:pt x="164492" y="154835"/>
                </a:cubicBezTo>
                <a:cubicBezTo>
                  <a:pt x="255949" y="280781"/>
                  <a:pt x="255949" y="280781"/>
                  <a:pt x="255949" y="280781"/>
                </a:cubicBezTo>
                <a:cubicBezTo>
                  <a:pt x="277468" y="310258"/>
                  <a:pt x="288228" y="337055"/>
                  <a:pt x="285538" y="358493"/>
                </a:cubicBezTo>
                <a:cubicBezTo>
                  <a:pt x="282848" y="379930"/>
                  <a:pt x="272089" y="396008"/>
                  <a:pt x="250569" y="412087"/>
                </a:cubicBezTo>
                <a:cubicBezTo>
                  <a:pt x="229050" y="428165"/>
                  <a:pt x="207530" y="433524"/>
                  <a:pt x="186011" y="430845"/>
                </a:cubicBezTo>
                <a:cubicBezTo>
                  <a:pt x="164492" y="425485"/>
                  <a:pt x="142972" y="409407"/>
                  <a:pt x="124143" y="379930"/>
                </a:cubicBezTo>
                <a:cubicBezTo>
                  <a:pt x="29995" y="251304"/>
                  <a:pt x="29995" y="251304"/>
                  <a:pt x="29995" y="251304"/>
                </a:cubicBezTo>
                <a:cubicBezTo>
                  <a:pt x="8476" y="221828"/>
                  <a:pt x="-2284" y="197710"/>
                  <a:pt x="406" y="173593"/>
                </a:cubicBezTo>
                <a:cubicBezTo>
                  <a:pt x="3096" y="154835"/>
                  <a:pt x="13856" y="136077"/>
                  <a:pt x="38065" y="119999"/>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nvGrpSpPr>
          <p:cNvPr id="33" name="组合 32"/>
          <p:cNvGrpSpPr/>
          <p:nvPr/>
        </p:nvGrpSpPr>
        <p:grpSpPr>
          <a:xfrm>
            <a:off x="2467657" y="1656969"/>
            <a:ext cx="295576" cy="396928"/>
            <a:chOff x="5977283" y="1921426"/>
            <a:chExt cx="269530" cy="361950"/>
          </a:xfrm>
        </p:grpSpPr>
        <p:sp>
          <p:nvSpPr>
            <p:cNvPr id="34" name="Freeform 35"/>
            <p:cNvSpPr>
              <a:spLocks/>
            </p:cNvSpPr>
            <p:nvPr/>
          </p:nvSpPr>
          <p:spPr bwMode="auto">
            <a:xfrm>
              <a:off x="5977283" y="1921426"/>
              <a:ext cx="166687" cy="361950"/>
            </a:xfrm>
            <a:custGeom>
              <a:avLst/>
              <a:gdLst/>
              <a:ahLst/>
              <a:cxnLst/>
              <a:rect l="l" t="t" r="r" b="b"/>
              <a:pathLst>
                <a:path w="166687" h="361950">
                  <a:moveTo>
                    <a:pt x="84388" y="50800"/>
                  </a:moveTo>
                  <a:cubicBezTo>
                    <a:pt x="76367" y="53484"/>
                    <a:pt x="71020" y="56168"/>
                    <a:pt x="65673" y="61536"/>
                  </a:cubicBezTo>
                  <a:cubicBezTo>
                    <a:pt x="60325" y="69588"/>
                    <a:pt x="60325" y="83008"/>
                    <a:pt x="60325" y="101796"/>
                  </a:cubicBezTo>
                  <a:cubicBezTo>
                    <a:pt x="60325" y="260154"/>
                    <a:pt x="60325" y="260154"/>
                    <a:pt x="60325" y="260154"/>
                  </a:cubicBezTo>
                  <a:cubicBezTo>
                    <a:pt x="60325" y="278942"/>
                    <a:pt x="60325" y="292362"/>
                    <a:pt x="65673" y="297730"/>
                  </a:cubicBezTo>
                  <a:cubicBezTo>
                    <a:pt x="71020" y="305782"/>
                    <a:pt x="76367" y="311150"/>
                    <a:pt x="84388" y="311150"/>
                  </a:cubicBezTo>
                  <a:cubicBezTo>
                    <a:pt x="92409" y="311150"/>
                    <a:pt x="97757" y="305782"/>
                    <a:pt x="103104" y="300414"/>
                  </a:cubicBezTo>
                  <a:cubicBezTo>
                    <a:pt x="108452" y="292362"/>
                    <a:pt x="111125" y="278942"/>
                    <a:pt x="111125" y="260154"/>
                  </a:cubicBezTo>
                  <a:cubicBezTo>
                    <a:pt x="111125" y="101796"/>
                    <a:pt x="111125" y="101796"/>
                    <a:pt x="111125" y="101796"/>
                  </a:cubicBezTo>
                  <a:cubicBezTo>
                    <a:pt x="111125" y="83008"/>
                    <a:pt x="108452" y="69588"/>
                    <a:pt x="103104" y="64220"/>
                  </a:cubicBezTo>
                  <a:cubicBezTo>
                    <a:pt x="97757" y="56168"/>
                    <a:pt x="92409" y="50800"/>
                    <a:pt x="84388" y="50800"/>
                  </a:cubicBezTo>
                  <a:close/>
                  <a:moveTo>
                    <a:pt x="83344" y="0"/>
                  </a:moveTo>
                  <a:cubicBezTo>
                    <a:pt x="110229" y="0"/>
                    <a:pt x="131737" y="8043"/>
                    <a:pt x="145179" y="21449"/>
                  </a:cubicBezTo>
                  <a:cubicBezTo>
                    <a:pt x="158622" y="40217"/>
                    <a:pt x="166687" y="64347"/>
                    <a:pt x="166687" y="101882"/>
                  </a:cubicBezTo>
                  <a:cubicBezTo>
                    <a:pt x="166687" y="260068"/>
                    <a:pt x="166687" y="260068"/>
                    <a:pt x="166687" y="260068"/>
                  </a:cubicBezTo>
                  <a:cubicBezTo>
                    <a:pt x="166687" y="294922"/>
                    <a:pt x="158622" y="321733"/>
                    <a:pt x="145179" y="337820"/>
                  </a:cubicBezTo>
                  <a:cubicBezTo>
                    <a:pt x="131737" y="353907"/>
                    <a:pt x="110229" y="361950"/>
                    <a:pt x="83344" y="361950"/>
                  </a:cubicBezTo>
                  <a:cubicBezTo>
                    <a:pt x="56459" y="361950"/>
                    <a:pt x="34951" y="353907"/>
                    <a:pt x="21508" y="337820"/>
                  </a:cubicBezTo>
                  <a:cubicBezTo>
                    <a:pt x="8066" y="321733"/>
                    <a:pt x="0" y="294922"/>
                    <a:pt x="0" y="260068"/>
                  </a:cubicBezTo>
                  <a:cubicBezTo>
                    <a:pt x="0" y="101882"/>
                    <a:pt x="0" y="101882"/>
                    <a:pt x="0" y="101882"/>
                  </a:cubicBezTo>
                  <a:cubicBezTo>
                    <a:pt x="0" y="64347"/>
                    <a:pt x="8066" y="40217"/>
                    <a:pt x="21508" y="24130"/>
                  </a:cubicBezTo>
                  <a:cubicBezTo>
                    <a:pt x="34951" y="8043"/>
                    <a:pt x="56459" y="0"/>
                    <a:pt x="83344" y="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35" name="Freeform 37"/>
            <p:cNvSpPr>
              <a:spLocks/>
            </p:cNvSpPr>
            <p:nvPr/>
          </p:nvSpPr>
          <p:spPr bwMode="auto">
            <a:xfrm>
              <a:off x="6119813" y="1924601"/>
              <a:ext cx="127000" cy="350838"/>
            </a:xfrm>
            <a:custGeom>
              <a:avLst/>
              <a:gdLst>
                <a:gd name="T0" fmla="*/ 26 w 47"/>
                <a:gd name="T1" fmla="*/ 131 h 131"/>
                <a:gd name="T2" fmla="*/ 26 w 47"/>
                <a:gd name="T3" fmla="*/ 40 h 131"/>
                <a:gd name="T4" fmla="*/ 0 w 47"/>
                <a:gd name="T5" fmla="*/ 40 h 131"/>
                <a:gd name="T6" fmla="*/ 0 w 47"/>
                <a:gd name="T7" fmla="*/ 23 h 131"/>
                <a:gd name="T8" fmla="*/ 20 w 47"/>
                <a:gd name="T9" fmla="*/ 18 h 131"/>
                <a:gd name="T10" fmla="*/ 32 w 47"/>
                <a:gd name="T11" fmla="*/ 0 h 131"/>
                <a:gd name="T12" fmla="*/ 47 w 47"/>
                <a:gd name="T13" fmla="*/ 0 h 131"/>
                <a:gd name="T14" fmla="*/ 47 w 47"/>
                <a:gd name="T15" fmla="*/ 131 h 131"/>
                <a:gd name="T16" fmla="*/ 26 w 47"/>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31">
                  <a:moveTo>
                    <a:pt x="26" y="131"/>
                  </a:moveTo>
                  <a:cubicBezTo>
                    <a:pt x="26" y="40"/>
                    <a:pt x="26" y="40"/>
                    <a:pt x="26" y="40"/>
                  </a:cubicBezTo>
                  <a:cubicBezTo>
                    <a:pt x="0" y="40"/>
                    <a:pt x="0" y="40"/>
                    <a:pt x="0" y="40"/>
                  </a:cubicBezTo>
                  <a:cubicBezTo>
                    <a:pt x="0" y="23"/>
                    <a:pt x="0" y="23"/>
                    <a:pt x="0" y="23"/>
                  </a:cubicBezTo>
                  <a:cubicBezTo>
                    <a:pt x="8" y="23"/>
                    <a:pt x="15" y="21"/>
                    <a:pt x="20" y="18"/>
                  </a:cubicBezTo>
                  <a:cubicBezTo>
                    <a:pt x="26" y="14"/>
                    <a:pt x="30" y="8"/>
                    <a:pt x="32" y="0"/>
                  </a:cubicBezTo>
                  <a:cubicBezTo>
                    <a:pt x="47" y="0"/>
                    <a:pt x="47" y="0"/>
                    <a:pt x="47" y="0"/>
                  </a:cubicBezTo>
                  <a:cubicBezTo>
                    <a:pt x="47" y="131"/>
                    <a:pt x="47" y="131"/>
                    <a:pt x="47" y="131"/>
                  </a:cubicBezTo>
                  <a:lnTo>
                    <a:pt x="26" y="131"/>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grpSp>
      <p:sp>
        <p:nvSpPr>
          <p:cNvPr id="36" name="标题 1"/>
          <p:cNvSpPr txBox="1">
            <a:spLocks/>
          </p:cNvSpPr>
          <p:nvPr/>
        </p:nvSpPr>
        <p:spPr>
          <a:xfrm>
            <a:off x="3417591" y="1614126"/>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37" name="标题 1"/>
          <p:cNvSpPr txBox="1">
            <a:spLocks/>
          </p:cNvSpPr>
          <p:nvPr/>
        </p:nvSpPr>
        <p:spPr>
          <a:xfrm>
            <a:off x="3417591" y="2595455"/>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38" name="标题 1"/>
          <p:cNvSpPr txBox="1">
            <a:spLocks/>
          </p:cNvSpPr>
          <p:nvPr/>
        </p:nvSpPr>
        <p:spPr>
          <a:xfrm>
            <a:off x="3417591" y="3576784"/>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39" name="标题 1"/>
          <p:cNvSpPr txBox="1">
            <a:spLocks/>
          </p:cNvSpPr>
          <p:nvPr/>
        </p:nvSpPr>
        <p:spPr>
          <a:xfrm>
            <a:off x="3417591" y="4558114"/>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40" name="标题 1"/>
          <p:cNvSpPr txBox="1">
            <a:spLocks/>
          </p:cNvSpPr>
          <p:nvPr/>
        </p:nvSpPr>
        <p:spPr>
          <a:xfrm>
            <a:off x="3417591" y="5539443"/>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42"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263631040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
                                        <p:tgtEl>
                                          <p:spTgt spid="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
                                        <p:tgtEl>
                                          <p:spTgt spid="6"/>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200"/>
                                        <p:tgtEl>
                                          <p:spTgt spid="24"/>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
                                        <p:tgtEl>
                                          <p:spTgt spid="7"/>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
                                        <p:tgtEl>
                                          <p:spTgt spid="8"/>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200"/>
                                        <p:tgtEl>
                                          <p:spTgt spid="28"/>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
                                        <p:tgtEl>
                                          <p:spTgt spid="9"/>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00"/>
                                        <p:tgtEl>
                                          <p:spTgt spid="10"/>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200"/>
                                        <p:tgtEl>
                                          <p:spTgt spid="25"/>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00"/>
                                        <p:tgtEl>
                                          <p:spTgt spid="11"/>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200"/>
                                        <p:tgtEl>
                                          <p:spTgt spid="12"/>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200"/>
                                        <p:tgtEl>
                                          <p:spTgt spid="27"/>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200"/>
                                        <p:tgtEl>
                                          <p:spTgt spid="13"/>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200"/>
                                        <p:tgtEl>
                                          <p:spTgt spid="14"/>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200"/>
                                        <p:tgtEl>
                                          <p:spTgt spid="2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200"/>
                                        <p:tgtEl>
                                          <p:spTgt spid="29"/>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00"/>
                                        <p:tgtEl>
                                          <p:spTgt spid="30"/>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200"/>
                                        <p:tgtEl>
                                          <p:spTgt spid="3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200"/>
                                        <p:tgtEl>
                                          <p:spTgt spid="32"/>
                                        </p:tgtEl>
                                      </p:cBhvr>
                                    </p:animEffect>
                                  </p:childTnLst>
                                </p:cTn>
                              </p:par>
                            </p:childTnLst>
                          </p:cTn>
                        </p:par>
                        <p:par>
                          <p:cTn id="80" fill="hold">
                            <p:stCondLst>
                              <p:cond delay="3800"/>
                            </p:stCondLst>
                            <p:childTnLst>
                              <p:par>
                                <p:cTn id="81" presetID="10" presetClass="entr" presetSubtype="0" fill="hold" nodeType="after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200"/>
                                        <p:tgtEl>
                                          <p:spTgt spid="33"/>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200"/>
                                        <p:tgtEl>
                                          <p:spTgt spid="36"/>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200"/>
                                        <p:tgtEl>
                                          <p:spTgt spid="37"/>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fade">
                                      <p:cBhvr>
                                        <p:cTn id="95" dur="200"/>
                                        <p:tgtEl>
                                          <p:spTgt spid="38"/>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fade">
                                      <p:cBhvr>
                                        <p:cTn id="99" dur="200"/>
                                        <p:tgtEl>
                                          <p:spTgt spid="39"/>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2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4" grpId="0" animBg="1"/>
      <p:bldP spid="7" grpId="0" animBg="1"/>
      <p:bldP spid="8" grpId="0" animBg="1"/>
      <p:bldP spid="28" grpId="0" animBg="1"/>
      <p:bldP spid="9" grpId="0" animBg="1"/>
      <p:bldP spid="10" grpId="0" animBg="1"/>
      <p:bldP spid="25" grpId="0" animBg="1"/>
      <p:bldP spid="11" grpId="0" animBg="1"/>
      <p:bldP spid="12" grpId="0" animBg="1"/>
      <p:bldP spid="27" grpId="0" animBg="1"/>
      <p:bldP spid="13" grpId="0" animBg="1"/>
      <p:bldP spid="14" grpId="0" animBg="1"/>
      <p:bldP spid="26" grpId="0" animBg="1"/>
      <p:bldP spid="29" grpId="0" animBg="1"/>
      <p:bldP spid="30" grpId="0" animBg="1"/>
      <p:bldP spid="31" grpId="0" animBg="1"/>
      <p:bldP spid="32" grpId="0" animBg="1"/>
      <p:bldP spid="36" grpId="0"/>
      <p:bldP spid="37" grpId="0"/>
      <p:bldP spid="38" grpId="0"/>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956411" y="1304245"/>
            <a:ext cx="471224" cy="471224"/>
            <a:chOff x="2366083" y="3784622"/>
            <a:chExt cx="330552" cy="330552"/>
          </a:xfrm>
          <a:effectLst>
            <a:outerShdw blurRad="152400" dist="152400" dir="2700000" sx="90000" sy="90000" algn="tl" rotWithShape="0">
              <a:prstClr val="black">
                <a:alpha val="30000"/>
              </a:prstClr>
            </a:outerShdw>
          </a:effectLst>
        </p:grpSpPr>
        <p:sp>
          <p:nvSpPr>
            <p:cNvPr id="22"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7" name="组合 16"/>
          <p:cNvGrpSpPr/>
          <p:nvPr/>
        </p:nvGrpSpPr>
        <p:grpSpPr>
          <a:xfrm>
            <a:off x="1005451" y="1353286"/>
            <a:ext cx="373135" cy="373135"/>
            <a:chOff x="1691680" y="3890524"/>
            <a:chExt cx="330552" cy="330552"/>
          </a:xfrm>
        </p:grpSpPr>
        <p:sp>
          <p:nvSpPr>
            <p:cNvPr id="20"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8" name="Freeform 1613"/>
          <p:cNvSpPr>
            <a:spLocks/>
          </p:cNvSpPr>
          <p:nvPr/>
        </p:nvSpPr>
        <p:spPr bwMode="auto">
          <a:xfrm>
            <a:off x="1167875" y="1441878"/>
            <a:ext cx="240708" cy="334981"/>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Freeform 1609"/>
          <p:cNvSpPr>
            <a:spLocks/>
          </p:cNvSpPr>
          <p:nvPr/>
        </p:nvSpPr>
        <p:spPr bwMode="auto">
          <a:xfrm>
            <a:off x="1123606" y="1441878"/>
            <a:ext cx="65421" cy="203111"/>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25" name="组合 24"/>
          <p:cNvGrpSpPr/>
          <p:nvPr/>
        </p:nvGrpSpPr>
        <p:grpSpPr>
          <a:xfrm>
            <a:off x="956411" y="4874412"/>
            <a:ext cx="471224" cy="471224"/>
            <a:chOff x="2366083" y="3784622"/>
            <a:chExt cx="330552" cy="330552"/>
          </a:xfrm>
          <a:effectLst>
            <a:outerShdw blurRad="152400" dist="152400" dir="2700000" sx="90000" sy="90000" algn="tl" rotWithShape="0">
              <a:prstClr val="black">
                <a:alpha val="30000"/>
              </a:prstClr>
            </a:outerShdw>
          </a:effectLst>
        </p:grpSpPr>
        <p:sp>
          <p:nvSpPr>
            <p:cNvPr id="31"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2"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26" name="组合 25"/>
          <p:cNvGrpSpPr/>
          <p:nvPr/>
        </p:nvGrpSpPr>
        <p:grpSpPr>
          <a:xfrm>
            <a:off x="1005451" y="4923453"/>
            <a:ext cx="373135" cy="373135"/>
            <a:chOff x="1691680" y="3890524"/>
            <a:chExt cx="330552" cy="330552"/>
          </a:xfrm>
        </p:grpSpPr>
        <p:sp>
          <p:nvSpPr>
            <p:cNvPr id="29"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27" name="Freeform 1615"/>
          <p:cNvSpPr>
            <a:spLocks/>
          </p:cNvSpPr>
          <p:nvPr/>
        </p:nvSpPr>
        <p:spPr bwMode="auto">
          <a:xfrm>
            <a:off x="1117301" y="5009709"/>
            <a:ext cx="292167" cy="313403"/>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Freeform 1611"/>
          <p:cNvSpPr>
            <a:spLocks/>
          </p:cNvSpPr>
          <p:nvPr/>
        </p:nvSpPr>
        <p:spPr bwMode="auto">
          <a:xfrm>
            <a:off x="1107711" y="4995325"/>
            <a:ext cx="156188" cy="203799"/>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34" name="组合 33"/>
          <p:cNvGrpSpPr/>
          <p:nvPr/>
        </p:nvGrpSpPr>
        <p:grpSpPr>
          <a:xfrm>
            <a:off x="10812351" y="1423513"/>
            <a:ext cx="471224" cy="471224"/>
            <a:chOff x="2366083" y="3784622"/>
            <a:chExt cx="330552" cy="330552"/>
          </a:xfrm>
          <a:effectLst>
            <a:outerShdw blurRad="152400" dist="152400" dir="2700000" sx="90000" sy="90000" algn="tl" rotWithShape="0">
              <a:prstClr val="black">
                <a:alpha val="30000"/>
              </a:prstClr>
            </a:outerShdw>
          </a:effectLst>
        </p:grpSpPr>
        <p:sp>
          <p:nvSpPr>
            <p:cNvPr id="4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35" name="组合 34"/>
          <p:cNvGrpSpPr/>
          <p:nvPr/>
        </p:nvGrpSpPr>
        <p:grpSpPr>
          <a:xfrm>
            <a:off x="10861391" y="1472554"/>
            <a:ext cx="373135" cy="373135"/>
            <a:chOff x="1691680" y="3890524"/>
            <a:chExt cx="330552" cy="330552"/>
          </a:xfrm>
        </p:grpSpPr>
        <p:sp>
          <p:nvSpPr>
            <p:cNvPr id="38"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9"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36" name="Freeform 1616"/>
          <p:cNvSpPr>
            <a:spLocks/>
          </p:cNvSpPr>
          <p:nvPr/>
        </p:nvSpPr>
        <p:spPr bwMode="auto">
          <a:xfrm>
            <a:off x="10949437" y="1544148"/>
            <a:ext cx="306892" cy="321965"/>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7" name="Freeform 1612"/>
          <p:cNvSpPr>
            <a:spLocks noEditPoints="1"/>
          </p:cNvSpPr>
          <p:nvPr/>
        </p:nvSpPr>
        <p:spPr bwMode="auto">
          <a:xfrm>
            <a:off x="10948751" y="1544148"/>
            <a:ext cx="157900" cy="202085"/>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43" name="组合 42"/>
          <p:cNvGrpSpPr/>
          <p:nvPr/>
        </p:nvGrpSpPr>
        <p:grpSpPr>
          <a:xfrm>
            <a:off x="956411" y="3079283"/>
            <a:ext cx="471224" cy="471224"/>
            <a:chOff x="2366083" y="3784622"/>
            <a:chExt cx="330552" cy="330552"/>
          </a:xfrm>
          <a:effectLst>
            <a:outerShdw blurRad="152400" dist="152400" dir="2700000" sx="90000" sy="90000" algn="tl" rotWithShape="0">
              <a:prstClr val="black">
                <a:alpha val="30000"/>
              </a:prstClr>
            </a:outerShdw>
          </a:effectLst>
        </p:grpSpPr>
        <p:sp>
          <p:nvSpPr>
            <p:cNvPr id="4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4" name="组合 43"/>
          <p:cNvGrpSpPr/>
          <p:nvPr/>
        </p:nvGrpSpPr>
        <p:grpSpPr>
          <a:xfrm>
            <a:off x="1005451" y="3128323"/>
            <a:ext cx="373135" cy="373135"/>
            <a:chOff x="1691680" y="3890524"/>
            <a:chExt cx="330552" cy="330552"/>
          </a:xfrm>
        </p:grpSpPr>
        <p:sp>
          <p:nvSpPr>
            <p:cNvPr id="47"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45" name="Freeform 1614"/>
          <p:cNvSpPr>
            <a:spLocks/>
          </p:cNvSpPr>
          <p:nvPr/>
        </p:nvSpPr>
        <p:spPr bwMode="auto">
          <a:xfrm>
            <a:off x="1110495" y="3244860"/>
            <a:ext cx="304427" cy="327129"/>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6" name="Freeform 1610"/>
          <p:cNvSpPr>
            <a:spLocks/>
          </p:cNvSpPr>
          <p:nvPr/>
        </p:nvSpPr>
        <p:spPr bwMode="auto">
          <a:xfrm>
            <a:off x="1111135" y="3231428"/>
            <a:ext cx="143580" cy="189627"/>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52" name="组合 51"/>
          <p:cNvGrpSpPr/>
          <p:nvPr/>
        </p:nvGrpSpPr>
        <p:grpSpPr>
          <a:xfrm>
            <a:off x="10829851" y="2945719"/>
            <a:ext cx="471224" cy="471224"/>
            <a:chOff x="2366083" y="3784622"/>
            <a:chExt cx="330552" cy="330552"/>
          </a:xfrm>
          <a:effectLst>
            <a:outerShdw blurRad="152400" dist="152400" dir="2700000" sx="90000" sy="90000" algn="tl" rotWithShape="0">
              <a:prstClr val="black">
                <a:alpha val="30000"/>
              </a:prstClr>
            </a:outerShdw>
          </a:effectLst>
        </p:grpSpPr>
        <p:sp>
          <p:nvSpPr>
            <p:cNvPr id="58"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9"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53" name="Oval 1556"/>
          <p:cNvSpPr>
            <a:spLocks noChangeArrowheads="1"/>
          </p:cNvSpPr>
          <p:nvPr/>
        </p:nvSpPr>
        <p:spPr bwMode="auto">
          <a:xfrm>
            <a:off x="10878891" y="2994759"/>
            <a:ext cx="373135" cy="373135"/>
          </a:xfrm>
          <a:prstGeom prst="ellipse">
            <a:avLst/>
          </a:prstGeom>
          <a:gradFill flip="none" rotWithShape="1">
            <a:gsLst>
              <a:gs pos="0">
                <a:schemeClr val="accent4"/>
              </a:gs>
              <a:gs pos="100000">
                <a:schemeClr val="accent4">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4" name="Oval 1556_1"/>
          <p:cNvSpPr>
            <a:spLocks noChangeArrowheads="1"/>
          </p:cNvSpPr>
          <p:nvPr/>
        </p:nvSpPr>
        <p:spPr bwMode="auto">
          <a:xfrm>
            <a:off x="10892749" y="3008617"/>
            <a:ext cx="345420" cy="345420"/>
          </a:xfrm>
          <a:prstGeom prst="ellipse">
            <a:avLst/>
          </a:prstGeom>
          <a:gradFill flip="none" rotWithShape="1">
            <a:gsLst>
              <a:gs pos="0">
                <a:schemeClr val="accent4">
                  <a:lumMod val="85000"/>
                </a:schemeClr>
              </a:gs>
              <a:gs pos="100000">
                <a:schemeClr val="accent4"/>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nvGrpSpPr>
          <p:cNvPr id="55" name="组合 54"/>
          <p:cNvGrpSpPr/>
          <p:nvPr/>
        </p:nvGrpSpPr>
        <p:grpSpPr>
          <a:xfrm>
            <a:off x="10992271" y="3096914"/>
            <a:ext cx="297175" cy="307173"/>
            <a:chOff x="8498432" y="1024963"/>
            <a:chExt cx="693515" cy="716859"/>
          </a:xfrm>
        </p:grpSpPr>
        <p:sp>
          <p:nvSpPr>
            <p:cNvPr id="56" name="Freeform 12"/>
            <p:cNvSpPr>
              <a:spLocks/>
            </p:cNvSpPr>
            <p:nvPr/>
          </p:nvSpPr>
          <p:spPr bwMode="auto">
            <a:xfrm>
              <a:off x="8519527" y="1024963"/>
              <a:ext cx="672420" cy="716859"/>
            </a:xfrm>
            <a:custGeom>
              <a:avLst/>
              <a:gdLst/>
              <a:ahLst/>
              <a:cxnLst/>
              <a:rect l="l" t="t" r="r" b="b"/>
              <a:pathLst>
                <a:path w="1417615" h="1511300">
                  <a:moveTo>
                    <a:pt x="671490" y="0"/>
                  </a:moveTo>
                  <a:lnTo>
                    <a:pt x="1417615" y="746125"/>
                  </a:lnTo>
                  <a:lnTo>
                    <a:pt x="652440" y="1511300"/>
                  </a:lnTo>
                  <a:lnTo>
                    <a:pt x="30140" y="887413"/>
                  </a:lnTo>
                  <a:lnTo>
                    <a:pt x="71415" y="846138"/>
                  </a:lnTo>
                  <a:lnTo>
                    <a:pt x="323827" y="906463"/>
                  </a:lnTo>
                  <a:lnTo>
                    <a:pt x="442094" y="879552"/>
                  </a:lnTo>
                  <a:lnTo>
                    <a:pt x="0" y="437458"/>
                  </a:lnTo>
                  <a:lnTo>
                    <a:pt x="35043" y="402415"/>
                  </a:lnTo>
                  <a:lnTo>
                    <a:pt x="19027" y="355600"/>
                  </a:lnTo>
                  <a:lnTo>
                    <a:pt x="19027" y="163513"/>
                  </a:lnTo>
                  <a:lnTo>
                    <a:pt x="41252" y="74613"/>
                  </a:lnTo>
                  <a:lnTo>
                    <a:pt x="323827" y="36513"/>
                  </a:lnTo>
                  <a:lnTo>
                    <a:pt x="611165" y="36513"/>
                  </a:lnTo>
                  <a:lnTo>
                    <a:pt x="663552" y="6350"/>
                  </a:lnTo>
                  <a:close/>
                </a:path>
              </a:pathLst>
            </a:custGeom>
            <a:gradFill>
              <a:gsLst>
                <a:gs pos="0">
                  <a:schemeClr val="accent4">
                    <a:lumMod val="75000"/>
                    <a:alpha val="83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7" name="Freeform 6"/>
            <p:cNvSpPr>
              <a:spLocks/>
            </p:cNvSpPr>
            <p:nvPr/>
          </p:nvSpPr>
          <p:spPr bwMode="auto">
            <a:xfrm>
              <a:off x="8498432" y="1027975"/>
              <a:ext cx="348640" cy="446531"/>
            </a:xfrm>
            <a:custGeom>
              <a:avLst/>
              <a:gdLst>
                <a:gd name="T0" fmla="*/ 195 w 196"/>
                <a:gd name="T1" fmla="*/ 152 h 251"/>
                <a:gd name="T2" fmla="*/ 195 w 196"/>
                <a:gd name="T3" fmla="*/ 175 h 251"/>
                <a:gd name="T4" fmla="*/ 194 w 196"/>
                <a:gd name="T5" fmla="*/ 198 h 251"/>
                <a:gd name="T6" fmla="*/ 186 w 196"/>
                <a:gd name="T7" fmla="*/ 222 h 251"/>
                <a:gd name="T8" fmla="*/ 170 w 196"/>
                <a:gd name="T9" fmla="*/ 239 h 251"/>
                <a:gd name="T10" fmla="*/ 148 w 196"/>
                <a:gd name="T11" fmla="*/ 248 h 251"/>
                <a:gd name="T12" fmla="*/ 123 w 196"/>
                <a:gd name="T13" fmla="*/ 251 h 251"/>
                <a:gd name="T14" fmla="*/ 110 w 196"/>
                <a:gd name="T15" fmla="*/ 251 h 251"/>
                <a:gd name="T16" fmla="*/ 93 w 196"/>
                <a:gd name="T17" fmla="*/ 250 h 251"/>
                <a:gd name="T18" fmla="*/ 77 w 196"/>
                <a:gd name="T19" fmla="*/ 250 h 251"/>
                <a:gd name="T20" fmla="*/ 64 w 196"/>
                <a:gd name="T21" fmla="*/ 250 h 251"/>
                <a:gd name="T22" fmla="*/ 17 w 196"/>
                <a:gd name="T23" fmla="*/ 233 h 251"/>
                <a:gd name="T24" fmla="*/ 0 w 196"/>
                <a:gd name="T25" fmla="*/ 187 h 251"/>
                <a:gd name="T26" fmla="*/ 0 w 196"/>
                <a:gd name="T27" fmla="*/ 166 h 251"/>
                <a:gd name="T28" fmla="*/ 29 w 196"/>
                <a:gd name="T29" fmla="*/ 166 h 251"/>
                <a:gd name="T30" fmla="*/ 29 w 196"/>
                <a:gd name="T31" fmla="*/ 187 h 251"/>
                <a:gd name="T32" fmla="*/ 39 w 196"/>
                <a:gd name="T33" fmla="*/ 215 h 251"/>
                <a:gd name="T34" fmla="*/ 68 w 196"/>
                <a:gd name="T35" fmla="*/ 224 h 251"/>
                <a:gd name="T36" fmla="*/ 81 w 196"/>
                <a:gd name="T37" fmla="*/ 225 h 251"/>
                <a:gd name="T38" fmla="*/ 95 w 196"/>
                <a:gd name="T39" fmla="*/ 225 h 251"/>
                <a:gd name="T40" fmla="*/ 110 w 196"/>
                <a:gd name="T41" fmla="*/ 225 h 251"/>
                <a:gd name="T42" fmla="*/ 123 w 196"/>
                <a:gd name="T43" fmla="*/ 224 h 251"/>
                <a:gd name="T44" fmla="*/ 136 w 196"/>
                <a:gd name="T45" fmla="*/ 222 h 251"/>
                <a:gd name="T46" fmla="*/ 148 w 196"/>
                <a:gd name="T47" fmla="*/ 218 h 251"/>
                <a:gd name="T48" fmla="*/ 158 w 196"/>
                <a:gd name="T49" fmla="*/ 209 h 251"/>
                <a:gd name="T50" fmla="*/ 163 w 196"/>
                <a:gd name="T51" fmla="*/ 196 h 251"/>
                <a:gd name="T52" fmla="*/ 165 w 196"/>
                <a:gd name="T53" fmla="*/ 152 h 251"/>
                <a:gd name="T54" fmla="*/ 154 w 196"/>
                <a:gd name="T55" fmla="*/ 125 h 251"/>
                <a:gd name="T56" fmla="*/ 126 w 196"/>
                <a:gd name="T57" fmla="*/ 114 h 251"/>
                <a:gd name="T58" fmla="*/ 105 w 196"/>
                <a:gd name="T59" fmla="*/ 113 h 251"/>
                <a:gd name="T60" fmla="*/ 84 w 196"/>
                <a:gd name="T61" fmla="*/ 114 h 251"/>
                <a:gd name="T62" fmla="*/ 56 w 196"/>
                <a:gd name="T63" fmla="*/ 120 h 251"/>
                <a:gd name="T64" fmla="*/ 35 w 196"/>
                <a:gd name="T65" fmla="*/ 138 h 251"/>
                <a:gd name="T66" fmla="*/ 3 w 196"/>
                <a:gd name="T67" fmla="*/ 138 h 251"/>
                <a:gd name="T68" fmla="*/ 3 w 196"/>
                <a:gd name="T69" fmla="*/ 0 h 251"/>
                <a:gd name="T70" fmla="*/ 189 w 196"/>
                <a:gd name="T71" fmla="*/ 0 h 251"/>
                <a:gd name="T72" fmla="*/ 189 w 196"/>
                <a:gd name="T73" fmla="*/ 27 h 251"/>
                <a:gd name="T74" fmla="*/ 32 w 196"/>
                <a:gd name="T75" fmla="*/ 27 h 251"/>
                <a:gd name="T76" fmla="*/ 32 w 196"/>
                <a:gd name="T77" fmla="*/ 104 h 251"/>
                <a:gd name="T78" fmla="*/ 53 w 196"/>
                <a:gd name="T79" fmla="*/ 92 h 251"/>
                <a:gd name="T80" fmla="*/ 78 w 196"/>
                <a:gd name="T81" fmla="*/ 88 h 251"/>
                <a:gd name="T82" fmla="*/ 90 w 196"/>
                <a:gd name="T83" fmla="*/ 88 h 251"/>
                <a:gd name="T84" fmla="*/ 105 w 196"/>
                <a:gd name="T85" fmla="*/ 87 h 251"/>
                <a:gd name="T86" fmla="*/ 121 w 196"/>
                <a:gd name="T87" fmla="*/ 88 h 251"/>
                <a:gd name="T88" fmla="*/ 136 w 196"/>
                <a:gd name="T89" fmla="*/ 88 h 251"/>
                <a:gd name="T90" fmla="*/ 179 w 196"/>
                <a:gd name="T91" fmla="*/ 107 h 251"/>
                <a:gd name="T92" fmla="*/ 195 w 196"/>
                <a:gd name="T93" fmla="*/ 15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6" h="251">
                  <a:moveTo>
                    <a:pt x="195" y="152"/>
                  </a:moveTo>
                  <a:cubicBezTo>
                    <a:pt x="196" y="159"/>
                    <a:pt x="196" y="166"/>
                    <a:pt x="195" y="175"/>
                  </a:cubicBezTo>
                  <a:cubicBezTo>
                    <a:pt x="195" y="183"/>
                    <a:pt x="194" y="191"/>
                    <a:pt x="194" y="198"/>
                  </a:cubicBezTo>
                  <a:cubicBezTo>
                    <a:pt x="193" y="208"/>
                    <a:pt x="190" y="216"/>
                    <a:pt x="186" y="222"/>
                  </a:cubicBezTo>
                  <a:cubicBezTo>
                    <a:pt x="182" y="229"/>
                    <a:pt x="176" y="234"/>
                    <a:pt x="170" y="239"/>
                  </a:cubicBezTo>
                  <a:cubicBezTo>
                    <a:pt x="163" y="243"/>
                    <a:pt x="156" y="246"/>
                    <a:pt x="148" y="248"/>
                  </a:cubicBezTo>
                  <a:cubicBezTo>
                    <a:pt x="140" y="250"/>
                    <a:pt x="131" y="251"/>
                    <a:pt x="123" y="251"/>
                  </a:cubicBezTo>
                  <a:cubicBezTo>
                    <a:pt x="119" y="251"/>
                    <a:pt x="115" y="251"/>
                    <a:pt x="110" y="251"/>
                  </a:cubicBezTo>
                  <a:cubicBezTo>
                    <a:pt x="104" y="251"/>
                    <a:pt x="99" y="251"/>
                    <a:pt x="93" y="250"/>
                  </a:cubicBezTo>
                  <a:cubicBezTo>
                    <a:pt x="87" y="250"/>
                    <a:pt x="82" y="250"/>
                    <a:pt x="77" y="250"/>
                  </a:cubicBezTo>
                  <a:cubicBezTo>
                    <a:pt x="71" y="250"/>
                    <a:pt x="67" y="250"/>
                    <a:pt x="64" y="250"/>
                  </a:cubicBezTo>
                  <a:cubicBezTo>
                    <a:pt x="44" y="249"/>
                    <a:pt x="28" y="244"/>
                    <a:pt x="17" y="233"/>
                  </a:cubicBezTo>
                  <a:cubicBezTo>
                    <a:pt x="5" y="222"/>
                    <a:pt x="0" y="207"/>
                    <a:pt x="0" y="187"/>
                  </a:cubicBezTo>
                  <a:cubicBezTo>
                    <a:pt x="0" y="166"/>
                    <a:pt x="0" y="166"/>
                    <a:pt x="0" y="166"/>
                  </a:cubicBezTo>
                  <a:cubicBezTo>
                    <a:pt x="29" y="166"/>
                    <a:pt x="29" y="166"/>
                    <a:pt x="29" y="166"/>
                  </a:cubicBezTo>
                  <a:cubicBezTo>
                    <a:pt x="29" y="187"/>
                    <a:pt x="29" y="187"/>
                    <a:pt x="29" y="187"/>
                  </a:cubicBezTo>
                  <a:cubicBezTo>
                    <a:pt x="29" y="200"/>
                    <a:pt x="33" y="209"/>
                    <a:pt x="39" y="215"/>
                  </a:cubicBezTo>
                  <a:cubicBezTo>
                    <a:pt x="46" y="220"/>
                    <a:pt x="55" y="224"/>
                    <a:pt x="68" y="224"/>
                  </a:cubicBezTo>
                  <a:cubicBezTo>
                    <a:pt x="72" y="225"/>
                    <a:pt x="76" y="225"/>
                    <a:pt x="81" y="225"/>
                  </a:cubicBezTo>
                  <a:cubicBezTo>
                    <a:pt x="85" y="225"/>
                    <a:pt x="90" y="225"/>
                    <a:pt x="95" y="225"/>
                  </a:cubicBezTo>
                  <a:cubicBezTo>
                    <a:pt x="100" y="225"/>
                    <a:pt x="105" y="225"/>
                    <a:pt x="110" y="225"/>
                  </a:cubicBezTo>
                  <a:cubicBezTo>
                    <a:pt x="115" y="225"/>
                    <a:pt x="119" y="225"/>
                    <a:pt x="123" y="224"/>
                  </a:cubicBezTo>
                  <a:cubicBezTo>
                    <a:pt x="127" y="224"/>
                    <a:pt x="132" y="223"/>
                    <a:pt x="136" y="222"/>
                  </a:cubicBezTo>
                  <a:cubicBezTo>
                    <a:pt x="141" y="221"/>
                    <a:pt x="145" y="220"/>
                    <a:pt x="148" y="218"/>
                  </a:cubicBezTo>
                  <a:cubicBezTo>
                    <a:pt x="152" y="215"/>
                    <a:pt x="156" y="213"/>
                    <a:pt x="158" y="209"/>
                  </a:cubicBezTo>
                  <a:cubicBezTo>
                    <a:pt x="161" y="206"/>
                    <a:pt x="162" y="201"/>
                    <a:pt x="163" y="196"/>
                  </a:cubicBezTo>
                  <a:cubicBezTo>
                    <a:pt x="166" y="182"/>
                    <a:pt x="166" y="167"/>
                    <a:pt x="165" y="152"/>
                  </a:cubicBezTo>
                  <a:cubicBezTo>
                    <a:pt x="164" y="140"/>
                    <a:pt x="161" y="131"/>
                    <a:pt x="154" y="125"/>
                  </a:cubicBezTo>
                  <a:cubicBezTo>
                    <a:pt x="148" y="119"/>
                    <a:pt x="138" y="116"/>
                    <a:pt x="126" y="114"/>
                  </a:cubicBezTo>
                  <a:cubicBezTo>
                    <a:pt x="119" y="114"/>
                    <a:pt x="112" y="113"/>
                    <a:pt x="105" y="113"/>
                  </a:cubicBezTo>
                  <a:cubicBezTo>
                    <a:pt x="97" y="113"/>
                    <a:pt x="90" y="114"/>
                    <a:pt x="84" y="114"/>
                  </a:cubicBezTo>
                  <a:cubicBezTo>
                    <a:pt x="74" y="114"/>
                    <a:pt x="65" y="116"/>
                    <a:pt x="56" y="120"/>
                  </a:cubicBezTo>
                  <a:cubicBezTo>
                    <a:pt x="47" y="123"/>
                    <a:pt x="40" y="129"/>
                    <a:pt x="35" y="138"/>
                  </a:cubicBezTo>
                  <a:cubicBezTo>
                    <a:pt x="3" y="138"/>
                    <a:pt x="3" y="138"/>
                    <a:pt x="3" y="138"/>
                  </a:cubicBezTo>
                  <a:cubicBezTo>
                    <a:pt x="3" y="0"/>
                    <a:pt x="3" y="0"/>
                    <a:pt x="3" y="0"/>
                  </a:cubicBezTo>
                  <a:cubicBezTo>
                    <a:pt x="189" y="0"/>
                    <a:pt x="189" y="0"/>
                    <a:pt x="189" y="0"/>
                  </a:cubicBezTo>
                  <a:cubicBezTo>
                    <a:pt x="189" y="27"/>
                    <a:pt x="189" y="27"/>
                    <a:pt x="189" y="27"/>
                  </a:cubicBezTo>
                  <a:cubicBezTo>
                    <a:pt x="32" y="27"/>
                    <a:pt x="32" y="27"/>
                    <a:pt x="32" y="27"/>
                  </a:cubicBezTo>
                  <a:cubicBezTo>
                    <a:pt x="32" y="104"/>
                    <a:pt x="32" y="104"/>
                    <a:pt x="32" y="104"/>
                  </a:cubicBezTo>
                  <a:cubicBezTo>
                    <a:pt x="38" y="98"/>
                    <a:pt x="45" y="94"/>
                    <a:pt x="53" y="92"/>
                  </a:cubicBezTo>
                  <a:cubicBezTo>
                    <a:pt x="62" y="89"/>
                    <a:pt x="70" y="88"/>
                    <a:pt x="78" y="88"/>
                  </a:cubicBezTo>
                  <a:cubicBezTo>
                    <a:pt x="81" y="88"/>
                    <a:pt x="85" y="88"/>
                    <a:pt x="90" y="88"/>
                  </a:cubicBezTo>
                  <a:cubicBezTo>
                    <a:pt x="95" y="87"/>
                    <a:pt x="100" y="87"/>
                    <a:pt x="105" y="87"/>
                  </a:cubicBezTo>
                  <a:cubicBezTo>
                    <a:pt x="111" y="87"/>
                    <a:pt x="116" y="87"/>
                    <a:pt x="121" y="88"/>
                  </a:cubicBezTo>
                  <a:cubicBezTo>
                    <a:pt x="127" y="88"/>
                    <a:pt x="131" y="88"/>
                    <a:pt x="136" y="88"/>
                  </a:cubicBezTo>
                  <a:cubicBezTo>
                    <a:pt x="155" y="90"/>
                    <a:pt x="170" y="96"/>
                    <a:pt x="179" y="107"/>
                  </a:cubicBezTo>
                  <a:cubicBezTo>
                    <a:pt x="189" y="117"/>
                    <a:pt x="194" y="132"/>
                    <a:pt x="195" y="152"/>
                  </a:cubicBezTo>
                  <a:close/>
                </a:path>
              </a:pathLst>
            </a:custGeom>
            <a:solidFill>
              <a:srgbClr val="F6F6F0"/>
            </a:solidFill>
            <a:ln w="7938" cap="flat">
              <a:noFill/>
              <a:prstDash val="solid"/>
              <a:miter lim="800000"/>
              <a:headEnd/>
              <a:tailEnd/>
            </a:ln>
            <a:effectLst>
              <a:outerShdw blurRad="63500" sx="102000" sy="102000" algn="ctr" rotWithShape="0">
                <a:prstClr val="black">
                  <a:alpha val="4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6" name="Freeform 8"/>
          <p:cNvSpPr>
            <a:spLocks/>
          </p:cNvSpPr>
          <p:nvPr/>
        </p:nvSpPr>
        <p:spPr bwMode="auto">
          <a:xfrm>
            <a:off x="3437028" y="1197671"/>
            <a:ext cx="2412584" cy="2925724"/>
          </a:xfrm>
          <a:custGeom>
            <a:avLst/>
            <a:gdLst/>
            <a:ahLst/>
            <a:cxnLst/>
            <a:rect l="l" t="t" r="r" b="b"/>
            <a:pathLst>
              <a:path w="2360156" h="2862146">
                <a:moveTo>
                  <a:pt x="1614457" y="241938"/>
                </a:moveTo>
                <a:cubicBezTo>
                  <a:pt x="1610160" y="246822"/>
                  <a:pt x="1607027" y="252396"/>
                  <a:pt x="1604425" y="258256"/>
                </a:cubicBezTo>
                <a:close/>
                <a:moveTo>
                  <a:pt x="1664890" y="175927"/>
                </a:moveTo>
                <a:cubicBezTo>
                  <a:pt x="1654924" y="184076"/>
                  <a:pt x="1646697" y="193689"/>
                  <a:pt x="1640235" y="204572"/>
                </a:cubicBezTo>
                <a:cubicBezTo>
                  <a:pt x="1648864" y="192817"/>
                  <a:pt x="1657365" y="183321"/>
                  <a:pt x="1664890" y="175927"/>
                </a:cubicBezTo>
                <a:close/>
                <a:moveTo>
                  <a:pt x="2113374" y="117"/>
                </a:moveTo>
                <a:cubicBezTo>
                  <a:pt x="2142615" y="-418"/>
                  <a:pt x="2160127" y="1054"/>
                  <a:pt x="2160130" y="1054"/>
                </a:cubicBezTo>
                <a:cubicBezTo>
                  <a:pt x="1829666" y="187777"/>
                  <a:pt x="1577990" y="412975"/>
                  <a:pt x="1552648" y="435972"/>
                </a:cubicBezTo>
                <a:cubicBezTo>
                  <a:pt x="1513563" y="754556"/>
                  <a:pt x="1698684" y="1156547"/>
                  <a:pt x="1717286" y="1218584"/>
                </a:cubicBezTo>
                <a:cubicBezTo>
                  <a:pt x="1742915" y="1301919"/>
                  <a:pt x="2360135" y="2780557"/>
                  <a:pt x="2360156" y="2780607"/>
                </a:cubicBezTo>
                <a:cubicBezTo>
                  <a:pt x="2360156" y="2780607"/>
                  <a:pt x="2360156" y="2780607"/>
                  <a:pt x="937725" y="2859670"/>
                </a:cubicBezTo>
                <a:cubicBezTo>
                  <a:pt x="399539" y="2881037"/>
                  <a:pt x="226530" y="2757116"/>
                  <a:pt x="226510" y="2757102"/>
                </a:cubicBezTo>
                <a:cubicBezTo>
                  <a:pt x="121870" y="2554130"/>
                  <a:pt x="27907" y="2103352"/>
                  <a:pt x="27882" y="2103232"/>
                </a:cubicBezTo>
                <a:cubicBezTo>
                  <a:pt x="-63954" y="1678015"/>
                  <a:pt x="100489" y="1479289"/>
                  <a:pt x="100498" y="1479278"/>
                </a:cubicBezTo>
                <a:cubicBezTo>
                  <a:pt x="220089" y="1304077"/>
                  <a:pt x="472069" y="1098967"/>
                  <a:pt x="472125" y="1098922"/>
                </a:cubicBezTo>
                <a:cubicBezTo>
                  <a:pt x="472125" y="1098922"/>
                  <a:pt x="472125" y="1098922"/>
                  <a:pt x="1710878" y="133075"/>
                </a:cubicBezTo>
                <a:lnTo>
                  <a:pt x="1688402" y="154018"/>
                </a:lnTo>
                <a:lnTo>
                  <a:pt x="1689562" y="153085"/>
                </a:lnTo>
                <a:cubicBezTo>
                  <a:pt x="1832337" y="21396"/>
                  <a:pt x="2025644" y="1723"/>
                  <a:pt x="2113374" y="117"/>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 name="Freeform 10"/>
          <p:cNvSpPr>
            <a:spLocks/>
          </p:cNvSpPr>
          <p:nvPr/>
        </p:nvSpPr>
        <p:spPr bwMode="auto">
          <a:xfrm>
            <a:off x="3385385" y="3195013"/>
            <a:ext cx="2848823" cy="2830636"/>
          </a:xfrm>
          <a:custGeom>
            <a:avLst/>
            <a:gdLst/>
            <a:ahLst/>
            <a:cxnLst/>
            <a:rect l="l" t="t" r="r" b="b"/>
            <a:pathLst>
              <a:path w="2786915" h="2769125">
                <a:moveTo>
                  <a:pt x="227655" y="714311"/>
                </a:moveTo>
                <a:cubicBezTo>
                  <a:pt x="233613" y="718324"/>
                  <a:pt x="239908" y="721805"/>
                  <a:pt x="246620" y="724559"/>
                </a:cubicBezTo>
                <a:close/>
                <a:moveTo>
                  <a:pt x="60425" y="0"/>
                </a:moveTo>
                <a:cubicBezTo>
                  <a:pt x="126362" y="378363"/>
                  <a:pt x="255757" y="709230"/>
                  <a:pt x="265398" y="733577"/>
                </a:cubicBezTo>
                <a:cubicBezTo>
                  <a:pt x="553066" y="876234"/>
                  <a:pt x="988125" y="836807"/>
                  <a:pt x="1051540" y="839900"/>
                </a:cubicBezTo>
                <a:cubicBezTo>
                  <a:pt x="1141298" y="844172"/>
                  <a:pt x="2786789" y="756593"/>
                  <a:pt x="2786915" y="756587"/>
                </a:cubicBezTo>
                <a:cubicBezTo>
                  <a:pt x="2786915" y="756587"/>
                  <a:pt x="2786915" y="756587"/>
                  <a:pt x="2335974" y="2123773"/>
                </a:cubicBezTo>
                <a:cubicBezTo>
                  <a:pt x="2177842" y="2638545"/>
                  <a:pt x="2000481" y="2760341"/>
                  <a:pt x="2000440" y="2760370"/>
                </a:cubicBezTo>
                <a:cubicBezTo>
                  <a:pt x="1773910" y="2792412"/>
                  <a:pt x="1318724" y="2726196"/>
                  <a:pt x="1318686" y="2726190"/>
                </a:cubicBezTo>
                <a:cubicBezTo>
                  <a:pt x="887010" y="2672788"/>
                  <a:pt x="754494" y="2450649"/>
                  <a:pt x="754475" y="2450617"/>
                </a:cubicBezTo>
                <a:cubicBezTo>
                  <a:pt x="630534" y="2279738"/>
                  <a:pt x="523686" y="1972172"/>
                  <a:pt x="523662" y="1972101"/>
                </a:cubicBezTo>
                <a:cubicBezTo>
                  <a:pt x="523662" y="1972101"/>
                  <a:pt x="523662" y="1972101"/>
                  <a:pt x="39569" y="516285"/>
                </a:cubicBezTo>
                <a:cubicBezTo>
                  <a:pt x="37646" y="511306"/>
                  <a:pt x="36876" y="508534"/>
                  <a:pt x="36874" y="508527"/>
                </a:cubicBezTo>
                <a:cubicBezTo>
                  <a:pt x="36506" y="507606"/>
                  <a:pt x="36142" y="506685"/>
                  <a:pt x="36037" y="505663"/>
                </a:cubicBezTo>
                <a:lnTo>
                  <a:pt x="27840" y="481013"/>
                </a:lnTo>
                <a:lnTo>
                  <a:pt x="30728" y="487500"/>
                </a:lnTo>
                <a:cubicBezTo>
                  <a:pt x="-52785" y="252256"/>
                  <a:pt x="60387" y="85"/>
                  <a:pt x="60425"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 name="Freeform 6"/>
          <p:cNvSpPr>
            <a:spLocks/>
          </p:cNvSpPr>
          <p:nvPr/>
        </p:nvSpPr>
        <p:spPr bwMode="auto">
          <a:xfrm>
            <a:off x="5013749" y="1065989"/>
            <a:ext cx="3310576" cy="2594759"/>
          </a:xfrm>
          <a:custGeom>
            <a:avLst/>
            <a:gdLst/>
            <a:ahLst/>
            <a:cxnLst/>
            <a:rect l="l" t="t" r="r" b="b"/>
            <a:pathLst>
              <a:path w="3238635" h="2538373">
                <a:moveTo>
                  <a:pt x="1013877" y="662"/>
                </a:moveTo>
                <a:cubicBezTo>
                  <a:pt x="1120659" y="-4144"/>
                  <a:pt x="1181010" y="18808"/>
                  <a:pt x="1181058" y="18827"/>
                </a:cubicBezTo>
                <a:cubicBezTo>
                  <a:pt x="1386162" y="76526"/>
                  <a:pt x="1659634" y="251762"/>
                  <a:pt x="1659634" y="251762"/>
                </a:cubicBezTo>
                <a:cubicBezTo>
                  <a:pt x="1659634" y="251762"/>
                  <a:pt x="1659634" y="251762"/>
                  <a:pt x="2967173" y="1119392"/>
                </a:cubicBezTo>
                <a:lnTo>
                  <a:pt x="2943632" y="1107428"/>
                </a:lnTo>
                <a:cubicBezTo>
                  <a:pt x="3155482" y="1230386"/>
                  <a:pt x="3238617" y="1555637"/>
                  <a:pt x="3238635" y="1555710"/>
                </a:cubicBezTo>
                <a:cubicBezTo>
                  <a:pt x="2992522" y="1345789"/>
                  <a:pt x="2677128" y="1116785"/>
                  <a:pt x="2616964" y="1073414"/>
                </a:cubicBezTo>
                <a:cubicBezTo>
                  <a:pt x="2283140" y="1145984"/>
                  <a:pt x="1939566" y="1461269"/>
                  <a:pt x="1939516" y="1461315"/>
                </a:cubicBezTo>
                <a:cubicBezTo>
                  <a:pt x="1939516" y="1461315"/>
                  <a:pt x="657615" y="2527688"/>
                  <a:pt x="646933" y="2538373"/>
                </a:cubicBezTo>
                <a:cubicBezTo>
                  <a:pt x="296553" y="1745554"/>
                  <a:pt x="138451" y="1251906"/>
                  <a:pt x="138445" y="1251887"/>
                </a:cubicBezTo>
                <a:cubicBezTo>
                  <a:pt x="-53836" y="747560"/>
                  <a:pt x="10253" y="542404"/>
                  <a:pt x="10255" y="542397"/>
                </a:cubicBezTo>
                <a:cubicBezTo>
                  <a:pt x="170488" y="379988"/>
                  <a:pt x="567859" y="149199"/>
                  <a:pt x="567882" y="149185"/>
                </a:cubicBezTo>
                <a:cubicBezTo>
                  <a:pt x="753758" y="38060"/>
                  <a:pt x="907052" y="5470"/>
                  <a:pt x="1013877" y="66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Freeform 15"/>
          <p:cNvSpPr>
            <a:spLocks/>
          </p:cNvSpPr>
          <p:nvPr/>
        </p:nvSpPr>
        <p:spPr bwMode="auto">
          <a:xfrm>
            <a:off x="5968074" y="2154822"/>
            <a:ext cx="2651868" cy="3505169"/>
          </a:xfrm>
          <a:custGeom>
            <a:avLst/>
            <a:gdLst/>
            <a:ahLst/>
            <a:cxnLst/>
            <a:rect l="l" t="t" r="r" b="b"/>
            <a:pathLst>
              <a:path w="2594241" h="3429000">
                <a:moveTo>
                  <a:pt x="1683579" y="0"/>
                </a:moveTo>
                <a:cubicBezTo>
                  <a:pt x="1884390" y="108954"/>
                  <a:pt x="2305215" y="489197"/>
                  <a:pt x="2305307" y="489280"/>
                </a:cubicBezTo>
                <a:cubicBezTo>
                  <a:pt x="2619337" y="788367"/>
                  <a:pt x="2593743" y="1046868"/>
                  <a:pt x="2593737" y="1046931"/>
                </a:cubicBezTo>
                <a:cubicBezTo>
                  <a:pt x="2591600" y="1258430"/>
                  <a:pt x="2495479" y="1570326"/>
                  <a:pt x="2495457" y="1570396"/>
                </a:cubicBezTo>
                <a:cubicBezTo>
                  <a:pt x="2495457" y="1570396"/>
                  <a:pt x="2495457" y="1570396"/>
                  <a:pt x="2004057" y="3063875"/>
                </a:cubicBezTo>
                <a:lnTo>
                  <a:pt x="2005979" y="3055238"/>
                </a:lnTo>
                <a:cubicBezTo>
                  <a:pt x="1935139" y="3293372"/>
                  <a:pt x="1685987" y="3428967"/>
                  <a:pt x="1685925" y="3429000"/>
                </a:cubicBezTo>
                <a:cubicBezTo>
                  <a:pt x="1865303" y="3070633"/>
                  <a:pt x="1948052" y="2751246"/>
                  <a:pt x="1958425" y="2709670"/>
                </a:cubicBezTo>
                <a:cubicBezTo>
                  <a:pt x="1808935" y="2428402"/>
                  <a:pt x="1444056" y="2205636"/>
                  <a:pt x="1395148" y="2164369"/>
                </a:cubicBezTo>
                <a:cubicBezTo>
                  <a:pt x="1326782" y="2108819"/>
                  <a:pt x="83" y="1232869"/>
                  <a:pt x="0" y="1232814"/>
                </a:cubicBezTo>
                <a:cubicBezTo>
                  <a:pt x="0" y="1232814"/>
                  <a:pt x="0" y="1232814"/>
                  <a:pt x="1091762" y="320489"/>
                </a:cubicBezTo>
                <a:cubicBezTo>
                  <a:pt x="1469875" y="12861"/>
                  <a:pt x="1683521" y="3"/>
                  <a:pt x="1683579"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 name="Freeform 12"/>
          <p:cNvSpPr>
            <a:spLocks/>
          </p:cNvSpPr>
          <p:nvPr/>
        </p:nvSpPr>
        <p:spPr bwMode="auto">
          <a:xfrm>
            <a:off x="4647143" y="3610441"/>
            <a:ext cx="3331535" cy="2573703"/>
          </a:xfrm>
          <a:custGeom>
            <a:avLst/>
            <a:gdLst/>
            <a:ahLst/>
            <a:cxnLst/>
            <a:rect l="l" t="t" r="r" b="b"/>
            <a:pathLst>
              <a:path w="3259137" h="2517775">
                <a:moveTo>
                  <a:pt x="1616589" y="0"/>
                </a:moveTo>
                <a:cubicBezTo>
                  <a:pt x="1616589" y="0"/>
                  <a:pt x="1616589" y="0"/>
                  <a:pt x="2793499" y="815768"/>
                </a:cubicBezTo>
                <a:cubicBezTo>
                  <a:pt x="3226999" y="1133887"/>
                  <a:pt x="3259123" y="1300454"/>
                  <a:pt x="3259137" y="1300530"/>
                </a:cubicBezTo>
                <a:cubicBezTo>
                  <a:pt x="3214285" y="1524745"/>
                  <a:pt x="2990036" y="2009460"/>
                  <a:pt x="2990007" y="2009522"/>
                </a:cubicBezTo>
                <a:cubicBezTo>
                  <a:pt x="2797798" y="2400267"/>
                  <a:pt x="2543664" y="2453695"/>
                  <a:pt x="2543593" y="2453710"/>
                </a:cubicBezTo>
                <a:cubicBezTo>
                  <a:pt x="2340696" y="2515634"/>
                  <a:pt x="2016074" y="2517775"/>
                  <a:pt x="2016013" y="2517775"/>
                </a:cubicBezTo>
                <a:cubicBezTo>
                  <a:pt x="2016013" y="2517775"/>
                  <a:pt x="2016013" y="2517775"/>
                  <a:pt x="485397" y="2501119"/>
                </a:cubicBezTo>
                <a:cubicBezTo>
                  <a:pt x="478123" y="2501792"/>
                  <a:pt x="474131" y="2501738"/>
                  <a:pt x="474119" y="2501738"/>
                </a:cubicBezTo>
                <a:cubicBezTo>
                  <a:pt x="467712" y="2502057"/>
                  <a:pt x="461331" y="2502240"/>
                  <a:pt x="454967" y="2500788"/>
                </a:cubicBezTo>
                <a:lnTo>
                  <a:pt x="446087" y="2500691"/>
                </a:lnTo>
                <a:lnTo>
                  <a:pt x="448575" y="2500471"/>
                </a:lnTo>
                <a:cubicBezTo>
                  <a:pt x="201655" y="2501041"/>
                  <a:pt x="28" y="2306665"/>
                  <a:pt x="0" y="2306638"/>
                </a:cubicBezTo>
                <a:cubicBezTo>
                  <a:pt x="402030" y="2371537"/>
                  <a:pt x="735263" y="2352022"/>
                  <a:pt x="770106" y="2349721"/>
                </a:cubicBezTo>
                <a:cubicBezTo>
                  <a:pt x="992393" y="2122311"/>
                  <a:pt x="1093874" y="1708153"/>
                  <a:pt x="1116776" y="1648620"/>
                </a:cubicBezTo>
                <a:cubicBezTo>
                  <a:pt x="1189399" y="1469236"/>
                  <a:pt x="1206486" y="1439339"/>
                  <a:pt x="1616589"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1" name="Freeform 55"/>
          <p:cNvSpPr>
            <a:spLocks/>
          </p:cNvSpPr>
          <p:nvPr/>
        </p:nvSpPr>
        <p:spPr bwMode="auto">
          <a:xfrm>
            <a:off x="7813462" y="2930881"/>
            <a:ext cx="1131500" cy="1018929"/>
          </a:xfrm>
          <a:custGeom>
            <a:avLst/>
            <a:gdLst>
              <a:gd name="connsiteX0" fmla="*/ 92664 w 473910"/>
              <a:gd name="connsiteY0" fmla="*/ 0 h 341653"/>
              <a:gd name="connsiteX1" fmla="*/ 165672 w 473910"/>
              <a:gd name="connsiteY1" fmla="*/ 0 h 341653"/>
              <a:gd name="connsiteX2" fmla="*/ 174096 w 473910"/>
              <a:gd name="connsiteY2" fmla="*/ 33696 h 341653"/>
              <a:gd name="connsiteX3" fmla="*/ 238680 w 473910"/>
              <a:gd name="connsiteY3" fmla="*/ 33696 h 341653"/>
              <a:gd name="connsiteX4" fmla="*/ 473910 w 473910"/>
              <a:gd name="connsiteY4" fmla="*/ 260415 h 341653"/>
              <a:gd name="connsiteX5" fmla="*/ 151450 w 473910"/>
              <a:gd name="connsiteY5" fmla="*/ 341653 h 341653"/>
              <a:gd name="connsiteX6" fmla="*/ 0 w 473910"/>
              <a:gd name="connsiteY6" fmla="*/ 193752 h 341653"/>
              <a:gd name="connsiteX7" fmla="*/ 8424 w 473910"/>
              <a:gd name="connsiteY7" fmla="*/ 42120 h 341653"/>
              <a:gd name="connsiteX8" fmla="*/ 87048 w 473910"/>
              <a:gd name="connsiteY8" fmla="*/ 42120 h 341653"/>
              <a:gd name="connsiteX9" fmla="*/ 92664 w 473910"/>
              <a:gd name="connsiteY9" fmla="*/ 0 h 341653"/>
              <a:gd name="connsiteX0" fmla="*/ 92664 w 473910"/>
              <a:gd name="connsiteY0" fmla="*/ 0 h 426760"/>
              <a:gd name="connsiteX1" fmla="*/ 165672 w 473910"/>
              <a:gd name="connsiteY1" fmla="*/ 0 h 426760"/>
              <a:gd name="connsiteX2" fmla="*/ 174096 w 473910"/>
              <a:gd name="connsiteY2" fmla="*/ 33696 h 426760"/>
              <a:gd name="connsiteX3" fmla="*/ 238680 w 473910"/>
              <a:gd name="connsiteY3" fmla="*/ 33696 h 426760"/>
              <a:gd name="connsiteX4" fmla="*/ 473910 w 473910"/>
              <a:gd name="connsiteY4" fmla="*/ 260415 h 426760"/>
              <a:gd name="connsiteX5" fmla="*/ 242231 w 473910"/>
              <a:gd name="connsiteY5" fmla="*/ 426760 h 426760"/>
              <a:gd name="connsiteX6" fmla="*/ 0 w 473910"/>
              <a:gd name="connsiteY6" fmla="*/ 193752 h 426760"/>
              <a:gd name="connsiteX7" fmla="*/ 8424 w 473910"/>
              <a:gd name="connsiteY7" fmla="*/ 42120 h 426760"/>
              <a:gd name="connsiteX8" fmla="*/ 87048 w 473910"/>
              <a:gd name="connsiteY8" fmla="*/ 42120 h 426760"/>
              <a:gd name="connsiteX9" fmla="*/ 92664 w 473910"/>
              <a:gd name="connsiteY9" fmla="*/ 0 h 42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910" h="426760">
                <a:moveTo>
                  <a:pt x="92664" y="0"/>
                </a:moveTo>
                <a:lnTo>
                  <a:pt x="165672" y="0"/>
                </a:lnTo>
                <a:lnTo>
                  <a:pt x="174096" y="33696"/>
                </a:lnTo>
                <a:lnTo>
                  <a:pt x="238680" y="33696"/>
                </a:lnTo>
                <a:cubicBezTo>
                  <a:pt x="275482" y="70498"/>
                  <a:pt x="437108" y="223613"/>
                  <a:pt x="473910" y="260415"/>
                </a:cubicBezTo>
                <a:cubicBezTo>
                  <a:pt x="457972" y="361989"/>
                  <a:pt x="343819" y="410868"/>
                  <a:pt x="242231" y="426760"/>
                </a:cubicBezTo>
                <a:lnTo>
                  <a:pt x="0" y="193752"/>
                </a:lnTo>
                <a:lnTo>
                  <a:pt x="8424" y="42120"/>
                </a:lnTo>
                <a:lnTo>
                  <a:pt x="87048" y="42120"/>
                </a:lnTo>
                <a:lnTo>
                  <a:pt x="92664" y="0"/>
                </a:lnTo>
                <a:close/>
              </a:path>
            </a:pathLst>
          </a:custGeom>
          <a:gradFill>
            <a:gsLst>
              <a:gs pos="0">
                <a:schemeClr val="tx2">
                  <a:alpha val="3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2" name="Oval 39"/>
          <p:cNvSpPr>
            <a:spLocks noChangeArrowheads="1"/>
          </p:cNvSpPr>
          <p:nvPr/>
        </p:nvSpPr>
        <p:spPr bwMode="auto">
          <a:xfrm>
            <a:off x="7809432" y="2905400"/>
            <a:ext cx="583277" cy="476013"/>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4" name="Freeform 53"/>
          <p:cNvSpPr>
            <a:spLocks/>
          </p:cNvSpPr>
          <p:nvPr/>
        </p:nvSpPr>
        <p:spPr bwMode="auto">
          <a:xfrm>
            <a:off x="3875928" y="2587036"/>
            <a:ext cx="1137821" cy="1049905"/>
          </a:xfrm>
          <a:custGeom>
            <a:avLst/>
            <a:gdLst>
              <a:gd name="connsiteX0" fmla="*/ 213409 w 364216"/>
              <a:gd name="connsiteY0" fmla="*/ 0 h 334203"/>
              <a:gd name="connsiteX1" fmla="*/ 364216 w 364216"/>
              <a:gd name="connsiteY1" fmla="*/ 152857 h 334203"/>
              <a:gd name="connsiteX2" fmla="*/ 115179 w 364216"/>
              <a:gd name="connsiteY2" fmla="*/ 334203 h 334203"/>
              <a:gd name="connsiteX3" fmla="*/ 0 w 364216"/>
              <a:gd name="connsiteY3" fmla="*/ 219024 h 334203"/>
              <a:gd name="connsiteX4" fmla="*/ 0 w 364216"/>
              <a:gd name="connsiteY4" fmla="*/ 5616 h 334203"/>
              <a:gd name="connsiteX5" fmla="*/ 213409 w 364216"/>
              <a:gd name="connsiteY5" fmla="*/ 0 h 334203"/>
              <a:gd name="connsiteX0" fmla="*/ 213409 w 476557"/>
              <a:gd name="connsiteY0" fmla="*/ 0 h 340480"/>
              <a:gd name="connsiteX1" fmla="*/ 476557 w 476557"/>
              <a:gd name="connsiteY1" fmla="*/ 261794 h 340480"/>
              <a:gd name="connsiteX2" fmla="*/ 115179 w 476557"/>
              <a:gd name="connsiteY2" fmla="*/ 334203 h 340480"/>
              <a:gd name="connsiteX3" fmla="*/ 0 w 476557"/>
              <a:gd name="connsiteY3" fmla="*/ 219024 h 340480"/>
              <a:gd name="connsiteX4" fmla="*/ 0 w 476557"/>
              <a:gd name="connsiteY4" fmla="*/ 5616 h 340480"/>
              <a:gd name="connsiteX5" fmla="*/ 213409 w 476557"/>
              <a:gd name="connsiteY5" fmla="*/ 0 h 340480"/>
              <a:gd name="connsiteX0" fmla="*/ 213409 w 476557"/>
              <a:gd name="connsiteY0" fmla="*/ 0 h 439735"/>
              <a:gd name="connsiteX1" fmla="*/ 476557 w 476557"/>
              <a:gd name="connsiteY1" fmla="*/ 261794 h 439735"/>
              <a:gd name="connsiteX2" fmla="*/ 210499 w 476557"/>
              <a:gd name="connsiteY2" fmla="*/ 439735 h 439735"/>
              <a:gd name="connsiteX3" fmla="*/ 0 w 476557"/>
              <a:gd name="connsiteY3" fmla="*/ 219024 h 439735"/>
              <a:gd name="connsiteX4" fmla="*/ 0 w 476557"/>
              <a:gd name="connsiteY4" fmla="*/ 5616 h 439735"/>
              <a:gd name="connsiteX5" fmla="*/ 213409 w 476557"/>
              <a:gd name="connsiteY5" fmla="*/ 0 h 4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557" h="439735">
                <a:moveTo>
                  <a:pt x="213409" y="0"/>
                </a:moveTo>
                <a:lnTo>
                  <a:pt x="476557" y="261794"/>
                </a:lnTo>
                <a:cubicBezTo>
                  <a:pt x="462768" y="375414"/>
                  <a:pt x="327348" y="437352"/>
                  <a:pt x="210499" y="439735"/>
                </a:cubicBezTo>
                <a:lnTo>
                  <a:pt x="0" y="219024"/>
                </a:lnTo>
                <a:lnTo>
                  <a:pt x="0" y="5616"/>
                </a:lnTo>
                <a:lnTo>
                  <a:pt x="213409" y="0"/>
                </a:lnTo>
                <a:close/>
              </a:path>
            </a:pathLst>
          </a:custGeom>
          <a:gradFill>
            <a:gsLst>
              <a:gs pos="0">
                <a:schemeClr val="tx2">
                  <a:alpha val="3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5" name="Freeform 24"/>
          <p:cNvSpPr>
            <a:spLocks/>
          </p:cNvSpPr>
          <p:nvPr/>
        </p:nvSpPr>
        <p:spPr bwMode="auto">
          <a:xfrm>
            <a:off x="3844822" y="2556186"/>
            <a:ext cx="536348" cy="536348"/>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Freeform 56"/>
          <p:cNvSpPr>
            <a:spLocks/>
          </p:cNvSpPr>
          <p:nvPr/>
        </p:nvSpPr>
        <p:spPr bwMode="auto">
          <a:xfrm>
            <a:off x="6793328" y="5179421"/>
            <a:ext cx="1016104" cy="954628"/>
          </a:xfrm>
          <a:custGeom>
            <a:avLst/>
            <a:gdLst>
              <a:gd name="connsiteX0" fmla="*/ 199368 w 394371"/>
              <a:gd name="connsiteY0" fmla="*/ 0 h 331744"/>
              <a:gd name="connsiteX1" fmla="*/ 394371 w 394371"/>
              <a:gd name="connsiteY1" fmla="*/ 177981 h 331744"/>
              <a:gd name="connsiteX2" fmla="*/ 158025 w 394371"/>
              <a:gd name="connsiteY2" fmla="*/ 331744 h 331744"/>
              <a:gd name="connsiteX3" fmla="*/ 0 w 394371"/>
              <a:gd name="connsiteY3" fmla="*/ 171288 h 331744"/>
              <a:gd name="connsiteX4" fmla="*/ 39312 w 394371"/>
              <a:gd name="connsiteY4" fmla="*/ 146016 h 331744"/>
              <a:gd name="connsiteX5" fmla="*/ 47736 w 394371"/>
              <a:gd name="connsiteY5" fmla="*/ 5616 h 331744"/>
              <a:gd name="connsiteX6" fmla="*/ 199368 w 394371"/>
              <a:gd name="connsiteY6" fmla="*/ 0 h 331744"/>
              <a:gd name="connsiteX0" fmla="*/ 199368 w 425577"/>
              <a:gd name="connsiteY0" fmla="*/ 0 h 331744"/>
              <a:gd name="connsiteX1" fmla="*/ 425577 w 425577"/>
              <a:gd name="connsiteY1" fmla="*/ 212024 h 331744"/>
              <a:gd name="connsiteX2" fmla="*/ 158025 w 425577"/>
              <a:gd name="connsiteY2" fmla="*/ 331744 h 331744"/>
              <a:gd name="connsiteX3" fmla="*/ 0 w 425577"/>
              <a:gd name="connsiteY3" fmla="*/ 171288 h 331744"/>
              <a:gd name="connsiteX4" fmla="*/ 39312 w 425577"/>
              <a:gd name="connsiteY4" fmla="*/ 146016 h 331744"/>
              <a:gd name="connsiteX5" fmla="*/ 47736 w 425577"/>
              <a:gd name="connsiteY5" fmla="*/ 5616 h 331744"/>
              <a:gd name="connsiteX6" fmla="*/ 199368 w 425577"/>
              <a:gd name="connsiteY6" fmla="*/ 0 h 331744"/>
              <a:gd name="connsiteX0" fmla="*/ 199368 w 425577"/>
              <a:gd name="connsiteY0" fmla="*/ 0 h 399829"/>
              <a:gd name="connsiteX1" fmla="*/ 425577 w 425577"/>
              <a:gd name="connsiteY1" fmla="*/ 212024 h 399829"/>
              <a:gd name="connsiteX2" fmla="*/ 220436 w 425577"/>
              <a:gd name="connsiteY2" fmla="*/ 399829 h 399829"/>
              <a:gd name="connsiteX3" fmla="*/ 0 w 425577"/>
              <a:gd name="connsiteY3" fmla="*/ 171288 h 399829"/>
              <a:gd name="connsiteX4" fmla="*/ 39312 w 425577"/>
              <a:gd name="connsiteY4" fmla="*/ 146016 h 399829"/>
              <a:gd name="connsiteX5" fmla="*/ 47736 w 425577"/>
              <a:gd name="connsiteY5" fmla="*/ 5616 h 399829"/>
              <a:gd name="connsiteX6" fmla="*/ 199368 w 425577"/>
              <a:gd name="connsiteY6" fmla="*/ 0 h 39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577" h="399829">
                <a:moveTo>
                  <a:pt x="199368" y="0"/>
                </a:moveTo>
                <a:cubicBezTo>
                  <a:pt x="245456" y="46088"/>
                  <a:pt x="379489" y="165936"/>
                  <a:pt x="425577" y="212024"/>
                </a:cubicBezTo>
                <a:cubicBezTo>
                  <a:pt x="410461" y="307297"/>
                  <a:pt x="313283" y="377901"/>
                  <a:pt x="220436" y="399829"/>
                </a:cubicBezTo>
                <a:lnTo>
                  <a:pt x="0" y="171288"/>
                </a:lnTo>
                <a:lnTo>
                  <a:pt x="39312" y="146016"/>
                </a:lnTo>
                <a:lnTo>
                  <a:pt x="47736" y="5616"/>
                </a:lnTo>
                <a:lnTo>
                  <a:pt x="199368" y="0"/>
                </a:lnTo>
                <a:close/>
              </a:path>
            </a:pathLst>
          </a:custGeom>
          <a:gradFill>
            <a:gsLst>
              <a:gs pos="0">
                <a:schemeClr val="tx2">
                  <a:alpha val="3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8" name="Freeform 46"/>
          <p:cNvSpPr>
            <a:spLocks/>
          </p:cNvSpPr>
          <p:nvPr/>
        </p:nvSpPr>
        <p:spPr bwMode="auto">
          <a:xfrm>
            <a:off x="6778580" y="5183442"/>
            <a:ext cx="489413" cy="462604"/>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0" name="Freeform 54"/>
          <p:cNvSpPr>
            <a:spLocks/>
          </p:cNvSpPr>
          <p:nvPr/>
        </p:nvSpPr>
        <p:spPr bwMode="auto">
          <a:xfrm>
            <a:off x="4075589" y="4868662"/>
            <a:ext cx="1138945" cy="1014697"/>
          </a:xfrm>
          <a:custGeom>
            <a:avLst/>
            <a:gdLst>
              <a:gd name="connsiteX0" fmla="*/ 19656 w 357878"/>
              <a:gd name="connsiteY0" fmla="*/ 0 h 424988"/>
              <a:gd name="connsiteX1" fmla="*/ 171289 w 357878"/>
              <a:gd name="connsiteY1" fmla="*/ 0 h 424988"/>
              <a:gd name="connsiteX2" fmla="*/ 233065 w 357878"/>
              <a:gd name="connsiteY2" fmla="*/ 61776 h 424988"/>
              <a:gd name="connsiteX3" fmla="*/ 272377 w 357878"/>
              <a:gd name="connsiteY3" fmla="*/ 67392 h 424988"/>
              <a:gd name="connsiteX4" fmla="*/ 357878 w 357878"/>
              <a:gd name="connsiteY4" fmla="*/ 153740 h 424988"/>
              <a:gd name="connsiteX5" fmla="*/ 278797 w 357878"/>
              <a:gd name="connsiteY5" fmla="*/ 424988 h 424988"/>
              <a:gd name="connsiteX6" fmla="*/ 0 w 357878"/>
              <a:gd name="connsiteY6" fmla="*/ 146016 h 424988"/>
              <a:gd name="connsiteX7" fmla="*/ 19656 w 357878"/>
              <a:gd name="connsiteY7" fmla="*/ 0 h 424988"/>
              <a:gd name="connsiteX0" fmla="*/ 19656 w 477027"/>
              <a:gd name="connsiteY0" fmla="*/ 0 h 424988"/>
              <a:gd name="connsiteX1" fmla="*/ 171289 w 477027"/>
              <a:gd name="connsiteY1" fmla="*/ 0 h 424988"/>
              <a:gd name="connsiteX2" fmla="*/ 233065 w 477027"/>
              <a:gd name="connsiteY2" fmla="*/ 61776 h 424988"/>
              <a:gd name="connsiteX3" fmla="*/ 272377 w 477027"/>
              <a:gd name="connsiteY3" fmla="*/ 67392 h 424988"/>
              <a:gd name="connsiteX4" fmla="*/ 477027 w 477027"/>
              <a:gd name="connsiteY4" fmla="*/ 270052 h 424988"/>
              <a:gd name="connsiteX5" fmla="*/ 278797 w 477027"/>
              <a:gd name="connsiteY5" fmla="*/ 424988 h 424988"/>
              <a:gd name="connsiteX6" fmla="*/ 0 w 477027"/>
              <a:gd name="connsiteY6" fmla="*/ 146016 h 424988"/>
              <a:gd name="connsiteX7" fmla="*/ 19656 w 477027"/>
              <a:gd name="connsiteY7" fmla="*/ 0 h 42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027" h="424988">
                <a:moveTo>
                  <a:pt x="19656" y="0"/>
                </a:moveTo>
                <a:lnTo>
                  <a:pt x="171289" y="0"/>
                </a:lnTo>
                <a:lnTo>
                  <a:pt x="233065" y="61776"/>
                </a:lnTo>
                <a:lnTo>
                  <a:pt x="272377" y="67392"/>
                </a:lnTo>
                <a:lnTo>
                  <a:pt x="477027" y="270052"/>
                </a:lnTo>
                <a:cubicBezTo>
                  <a:pt x="455444" y="355400"/>
                  <a:pt x="364804" y="405009"/>
                  <a:pt x="278797" y="424988"/>
                </a:cubicBezTo>
                <a:lnTo>
                  <a:pt x="0" y="146016"/>
                </a:lnTo>
                <a:lnTo>
                  <a:pt x="19656" y="0"/>
                </a:lnTo>
                <a:close/>
              </a:path>
            </a:pathLst>
          </a:custGeom>
          <a:gradFill>
            <a:gsLst>
              <a:gs pos="0">
                <a:schemeClr val="tx2">
                  <a:alpha val="3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1" name="Freeform 32"/>
          <p:cNvSpPr>
            <a:spLocks/>
          </p:cNvSpPr>
          <p:nvPr/>
        </p:nvSpPr>
        <p:spPr bwMode="auto">
          <a:xfrm>
            <a:off x="4072105" y="4845051"/>
            <a:ext cx="677139" cy="536348"/>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3" name="Freeform 16"/>
          <p:cNvSpPr>
            <a:spLocks/>
          </p:cNvSpPr>
          <p:nvPr/>
        </p:nvSpPr>
        <p:spPr bwMode="auto">
          <a:xfrm>
            <a:off x="5727083" y="1248473"/>
            <a:ext cx="1296204" cy="1293024"/>
          </a:xfrm>
          <a:custGeom>
            <a:avLst/>
            <a:gdLst/>
            <a:ahLst/>
            <a:cxnLst/>
            <a:rect l="l" t="t" r="r" b="b"/>
            <a:pathLst>
              <a:path w="861310" h="859197">
                <a:moveTo>
                  <a:pt x="340469" y="0"/>
                </a:moveTo>
                <a:lnTo>
                  <a:pt x="341565" y="1939"/>
                </a:lnTo>
                <a:cubicBezTo>
                  <a:pt x="341706" y="1799"/>
                  <a:pt x="341846" y="1659"/>
                  <a:pt x="341988" y="1519"/>
                </a:cubicBezTo>
                <a:lnTo>
                  <a:pt x="343084" y="3458"/>
                </a:lnTo>
                <a:cubicBezTo>
                  <a:pt x="343225" y="3318"/>
                  <a:pt x="343365" y="3178"/>
                  <a:pt x="343507" y="3038"/>
                </a:cubicBezTo>
                <a:lnTo>
                  <a:pt x="344603" y="4977"/>
                </a:lnTo>
                <a:cubicBezTo>
                  <a:pt x="344744" y="4837"/>
                  <a:pt x="344884" y="4697"/>
                  <a:pt x="345026" y="4557"/>
                </a:cubicBezTo>
                <a:lnTo>
                  <a:pt x="346122" y="6496"/>
                </a:lnTo>
                <a:cubicBezTo>
                  <a:pt x="346263" y="6356"/>
                  <a:pt x="346403" y="6216"/>
                  <a:pt x="346545" y="6076"/>
                </a:cubicBezTo>
                <a:lnTo>
                  <a:pt x="347641" y="8015"/>
                </a:lnTo>
                <a:cubicBezTo>
                  <a:pt x="347782" y="7875"/>
                  <a:pt x="347922" y="7735"/>
                  <a:pt x="348064" y="7595"/>
                </a:cubicBezTo>
                <a:lnTo>
                  <a:pt x="349160" y="9534"/>
                </a:lnTo>
                <a:cubicBezTo>
                  <a:pt x="349301" y="9394"/>
                  <a:pt x="349441" y="9254"/>
                  <a:pt x="349583" y="9114"/>
                </a:cubicBezTo>
                <a:lnTo>
                  <a:pt x="350679" y="11053"/>
                </a:lnTo>
                <a:cubicBezTo>
                  <a:pt x="350820" y="10913"/>
                  <a:pt x="350960" y="10773"/>
                  <a:pt x="351102" y="10633"/>
                </a:cubicBezTo>
                <a:lnTo>
                  <a:pt x="352198" y="12572"/>
                </a:lnTo>
                <a:cubicBezTo>
                  <a:pt x="352339" y="12432"/>
                  <a:pt x="352479" y="12292"/>
                  <a:pt x="352621" y="12152"/>
                </a:cubicBezTo>
                <a:lnTo>
                  <a:pt x="353716" y="14090"/>
                </a:lnTo>
                <a:cubicBezTo>
                  <a:pt x="353857" y="13950"/>
                  <a:pt x="353998" y="13810"/>
                  <a:pt x="354139" y="13670"/>
                </a:cubicBezTo>
                <a:lnTo>
                  <a:pt x="355235" y="15609"/>
                </a:lnTo>
                <a:cubicBezTo>
                  <a:pt x="355376" y="15469"/>
                  <a:pt x="355516" y="15329"/>
                  <a:pt x="355658" y="15189"/>
                </a:cubicBezTo>
                <a:lnTo>
                  <a:pt x="356754" y="17128"/>
                </a:lnTo>
                <a:cubicBezTo>
                  <a:pt x="356895" y="16988"/>
                  <a:pt x="357035" y="16848"/>
                  <a:pt x="357177" y="16708"/>
                </a:cubicBezTo>
                <a:lnTo>
                  <a:pt x="358273" y="18647"/>
                </a:lnTo>
                <a:cubicBezTo>
                  <a:pt x="358414" y="18507"/>
                  <a:pt x="358554" y="18367"/>
                  <a:pt x="358696" y="18227"/>
                </a:cubicBezTo>
                <a:lnTo>
                  <a:pt x="359792" y="20166"/>
                </a:lnTo>
                <a:cubicBezTo>
                  <a:pt x="359933" y="20026"/>
                  <a:pt x="360073" y="19886"/>
                  <a:pt x="360215" y="19746"/>
                </a:cubicBezTo>
                <a:lnTo>
                  <a:pt x="361311" y="21685"/>
                </a:lnTo>
                <a:cubicBezTo>
                  <a:pt x="361452" y="21545"/>
                  <a:pt x="361592" y="21405"/>
                  <a:pt x="361734" y="21265"/>
                </a:cubicBezTo>
                <a:lnTo>
                  <a:pt x="362830" y="23204"/>
                </a:lnTo>
                <a:cubicBezTo>
                  <a:pt x="362971" y="23064"/>
                  <a:pt x="363111" y="22924"/>
                  <a:pt x="363253" y="22784"/>
                </a:cubicBezTo>
                <a:lnTo>
                  <a:pt x="364349" y="24723"/>
                </a:lnTo>
                <a:cubicBezTo>
                  <a:pt x="364490" y="24583"/>
                  <a:pt x="364630" y="24443"/>
                  <a:pt x="364772" y="24303"/>
                </a:cubicBezTo>
                <a:lnTo>
                  <a:pt x="365868" y="26242"/>
                </a:lnTo>
                <a:cubicBezTo>
                  <a:pt x="366009" y="26102"/>
                  <a:pt x="366149" y="25962"/>
                  <a:pt x="366291" y="25822"/>
                </a:cubicBezTo>
                <a:lnTo>
                  <a:pt x="367387" y="27761"/>
                </a:lnTo>
                <a:cubicBezTo>
                  <a:pt x="367528" y="27621"/>
                  <a:pt x="367668" y="27481"/>
                  <a:pt x="367810" y="27341"/>
                </a:cubicBezTo>
                <a:lnTo>
                  <a:pt x="368906" y="29280"/>
                </a:lnTo>
                <a:cubicBezTo>
                  <a:pt x="369047" y="29140"/>
                  <a:pt x="369187" y="29000"/>
                  <a:pt x="369329" y="28860"/>
                </a:cubicBezTo>
                <a:lnTo>
                  <a:pt x="370425" y="30799"/>
                </a:lnTo>
                <a:cubicBezTo>
                  <a:pt x="370566" y="30659"/>
                  <a:pt x="370706" y="30519"/>
                  <a:pt x="370848" y="30379"/>
                </a:cubicBezTo>
                <a:lnTo>
                  <a:pt x="371944" y="32318"/>
                </a:lnTo>
                <a:cubicBezTo>
                  <a:pt x="372085" y="32178"/>
                  <a:pt x="372225" y="32038"/>
                  <a:pt x="372367" y="31898"/>
                </a:cubicBezTo>
                <a:lnTo>
                  <a:pt x="373463" y="33837"/>
                </a:lnTo>
                <a:cubicBezTo>
                  <a:pt x="373604" y="33697"/>
                  <a:pt x="373744" y="33557"/>
                  <a:pt x="373886" y="33417"/>
                </a:cubicBezTo>
                <a:lnTo>
                  <a:pt x="374981" y="35355"/>
                </a:lnTo>
                <a:cubicBezTo>
                  <a:pt x="375122" y="35215"/>
                  <a:pt x="375263" y="35075"/>
                  <a:pt x="375404" y="34935"/>
                </a:cubicBezTo>
                <a:lnTo>
                  <a:pt x="376500" y="36874"/>
                </a:lnTo>
                <a:cubicBezTo>
                  <a:pt x="376641" y="36734"/>
                  <a:pt x="376781" y="36594"/>
                  <a:pt x="376923" y="36454"/>
                </a:cubicBezTo>
                <a:lnTo>
                  <a:pt x="378019" y="38393"/>
                </a:lnTo>
                <a:cubicBezTo>
                  <a:pt x="378160" y="38253"/>
                  <a:pt x="378300" y="38113"/>
                  <a:pt x="378442" y="37973"/>
                </a:cubicBezTo>
                <a:lnTo>
                  <a:pt x="379539" y="39913"/>
                </a:lnTo>
                <a:cubicBezTo>
                  <a:pt x="379679" y="39773"/>
                  <a:pt x="379820" y="39633"/>
                  <a:pt x="379962" y="39492"/>
                </a:cubicBezTo>
                <a:lnTo>
                  <a:pt x="381058" y="41430"/>
                </a:lnTo>
                <a:cubicBezTo>
                  <a:pt x="381198" y="41291"/>
                  <a:pt x="381339" y="41151"/>
                  <a:pt x="381480" y="41011"/>
                </a:cubicBezTo>
                <a:lnTo>
                  <a:pt x="382576" y="42950"/>
                </a:lnTo>
                <a:cubicBezTo>
                  <a:pt x="382717" y="42810"/>
                  <a:pt x="382857" y="42670"/>
                  <a:pt x="382999" y="42530"/>
                </a:cubicBezTo>
                <a:lnTo>
                  <a:pt x="384095" y="44469"/>
                </a:lnTo>
                <a:cubicBezTo>
                  <a:pt x="384236" y="44329"/>
                  <a:pt x="384376" y="44189"/>
                  <a:pt x="384518" y="44049"/>
                </a:cubicBezTo>
                <a:lnTo>
                  <a:pt x="385614" y="45988"/>
                </a:lnTo>
                <a:cubicBezTo>
                  <a:pt x="385755" y="45848"/>
                  <a:pt x="385895" y="45708"/>
                  <a:pt x="386037" y="45568"/>
                </a:cubicBezTo>
                <a:lnTo>
                  <a:pt x="387133" y="47507"/>
                </a:lnTo>
                <a:cubicBezTo>
                  <a:pt x="387274" y="47367"/>
                  <a:pt x="387414" y="47227"/>
                  <a:pt x="387556" y="47087"/>
                </a:cubicBezTo>
                <a:lnTo>
                  <a:pt x="388652" y="49026"/>
                </a:lnTo>
                <a:cubicBezTo>
                  <a:pt x="388793" y="48886"/>
                  <a:pt x="388933" y="48746"/>
                  <a:pt x="389075" y="48606"/>
                </a:cubicBezTo>
                <a:lnTo>
                  <a:pt x="390171" y="50545"/>
                </a:lnTo>
                <a:cubicBezTo>
                  <a:pt x="390312" y="50405"/>
                  <a:pt x="390452" y="50265"/>
                  <a:pt x="390594" y="50125"/>
                </a:cubicBezTo>
                <a:lnTo>
                  <a:pt x="391690" y="52064"/>
                </a:lnTo>
                <a:cubicBezTo>
                  <a:pt x="391831" y="51924"/>
                  <a:pt x="391971" y="51784"/>
                  <a:pt x="392113" y="51644"/>
                </a:cubicBezTo>
                <a:lnTo>
                  <a:pt x="393209" y="53583"/>
                </a:lnTo>
                <a:cubicBezTo>
                  <a:pt x="393350" y="53443"/>
                  <a:pt x="393490" y="53303"/>
                  <a:pt x="393632" y="53163"/>
                </a:cubicBezTo>
                <a:lnTo>
                  <a:pt x="394180" y="54132"/>
                </a:lnTo>
                <a:lnTo>
                  <a:pt x="400617" y="54844"/>
                </a:lnTo>
                <a:lnTo>
                  <a:pt x="405629" y="59830"/>
                </a:lnTo>
                <a:lnTo>
                  <a:pt x="405628" y="59837"/>
                </a:lnTo>
                <a:lnTo>
                  <a:pt x="407148" y="61349"/>
                </a:lnTo>
                <a:lnTo>
                  <a:pt x="407147" y="61356"/>
                </a:lnTo>
                <a:lnTo>
                  <a:pt x="408667" y="62868"/>
                </a:lnTo>
                <a:lnTo>
                  <a:pt x="408666" y="62875"/>
                </a:lnTo>
                <a:lnTo>
                  <a:pt x="410186" y="64387"/>
                </a:lnTo>
                <a:lnTo>
                  <a:pt x="410185" y="64394"/>
                </a:lnTo>
                <a:lnTo>
                  <a:pt x="411705" y="65906"/>
                </a:lnTo>
                <a:lnTo>
                  <a:pt x="411704" y="65913"/>
                </a:lnTo>
                <a:lnTo>
                  <a:pt x="413224" y="67425"/>
                </a:lnTo>
                <a:lnTo>
                  <a:pt x="413223" y="67432"/>
                </a:lnTo>
                <a:lnTo>
                  <a:pt x="414743" y="68944"/>
                </a:lnTo>
                <a:lnTo>
                  <a:pt x="414742" y="68951"/>
                </a:lnTo>
                <a:lnTo>
                  <a:pt x="416262" y="70463"/>
                </a:lnTo>
                <a:lnTo>
                  <a:pt x="416261" y="70470"/>
                </a:lnTo>
                <a:lnTo>
                  <a:pt x="417781" y="71982"/>
                </a:lnTo>
                <a:lnTo>
                  <a:pt x="417780" y="71989"/>
                </a:lnTo>
                <a:lnTo>
                  <a:pt x="419299" y="73500"/>
                </a:lnTo>
                <a:lnTo>
                  <a:pt x="419298" y="73507"/>
                </a:lnTo>
                <a:lnTo>
                  <a:pt x="420818" y="75019"/>
                </a:lnTo>
                <a:lnTo>
                  <a:pt x="420817" y="75026"/>
                </a:lnTo>
                <a:lnTo>
                  <a:pt x="422337" y="76538"/>
                </a:lnTo>
                <a:lnTo>
                  <a:pt x="422336" y="76545"/>
                </a:lnTo>
                <a:lnTo>
                  <a:pt x="423856" y="78057"/>
                </a:lnTo>
                <a:lnTo>
                  <a:pt x="423855" y="78064"/>
                </a:lnTo>
                <a:lnTo>
                  <a:pt x="425375" y="79576"/>
                </a:lnTo>
                <a:lnTo>
                  <a:pt x="425374" y="79583"/>
                </a:lnTo>
                <a:lnTo>
                  <a:pt x="426894" y="81095"/>
                </a:lnTo>
                <a:lnTo>
                  <a:pt x="426893" y="81102"/>
                </a:lnTo>
                <a:lnTo>
                  <a:pt x="428413" y="82614"/>
                </a:lnTo>
                <a:lnTo>
                  <a:pt x="428412" y="82621"/>
                </a:lnTo>
                <a:lnTo>
                  <a:pt x="429932" y="84133"/>
                </a:lnTo>
                <a:lnTo>
                  <a:pt x="429931" y="84140"/>
                </a:lnTo>
                <a:lnTo>
                  <a:pt x="431451" y="85652"/>
                </a:lnTo>
                <a:lnTo>
                  <a:pt x="431450" y="85659"/>
                </a:lnTo>
                <a:lnTo>
                  <a:pt x="432970" y="87171"/>
                </a:lnTo>
                <a:lnTo>
                  <a:pt x="432969" y="87178"/>
                </a:lnTo>
                <a:lnTo>
                  <a:pt x="434489" y="88690"/>
                </a:lnTo>
                <a:lnTo>
                  <a:pt x="434488" y="88697"/>
                </a:lnTo>
                <a:lnTo>
                  <a:pt x="436008" y="90209"/>
                </a:lnTo>
                <a:lnTo>
                  <a:pt x="436007" y="90216"/>
                </a:lnTo>
                <a:lnTo>
                  <a:pt x="437527" y="91728"/>
                </a:lnTo>
                <a:lnTo>
                  <a:pt x="437526" y="91735"/>
                </a:lnTo>
                <a:lnTo>
                  <a:pt x="439046" y="93247"/>
                </a:lnTo>
                <a:lnTo>
                  <a:pt x="439045" y="93254"/>
                </a:lnTo>
                <a:lnTo>
                  <a:pt x="440564" y="94765"/>
                </a:lnTo>
                <a:lnTo>
                  <a:pt x="440563" y="94772"/>
                </a:lnTo>
                <a:lnTo>
                  <a:pt x="442083" y="96284"/>
                </a:lnTo>
                <a:lnTo>
                  <a:pt x="442082" y="96291"/>
                </a:lnTo>
                <a:lnTo>
                  <a:pt x="443602" y="97803"/>
                </a:lnTo>
                <a:lnTo>
                  <a:pt x="443601" y="97809"/>
                </a:lnTo>
                <a:lnTo>
                  <a:pt x="445122" y="99322"/>
                </a:lnTo>
                <a:lnTo>
                  <a:pt x="445120" y="99329"/>
                </a:lnTo>
                <a:lnTo>
                  <a:pt x="446640" y="100841"/>
                </a:lnTo>
                <a:lnTo>
                  <a:pt x="446639" y="100848"/>
                </a:lnTo>
                <a:lnTo>
                  <a:pt x="448159" y="102360"/>
                </a:lnTo>
                <a:lnTo>
                  <a:pt x="448158" y="102367"/>
                </a:lnTo>
                <a:lnTo>
                  <a:pt x="449678" y="103879"/>
                </a:lnTo>
                <a:lnTo>
                  <a:pt x="449677" y="103886"/>
                </a:lnTo>
                <a:lnTo>
                  <a:pt x="451197" y="105398"/>
                </a:lnTo>
                <a:lnTo>
                  <a:pt x="451196" y="105405"/>
                </a:lnTo>
                <a:lnTo>
                  <a:pt x="452716" y="106917"/>
                </a:lnTo>
                <a:lnTo>
                  <a:pt x="452715" y="106924"/>
                </a:lnTo>
                <a:lnTo>
                  <a:pt x="454235" y="108436"/>
                </a:lnTo>
                <a:lnTo>
                  <a:pt x="454234" y="108443"/>
                </a:lnTo>
                <a:lnTo>
                  <a:pt x="455754" y="109955"/>
                </a:lnTo>
                <a:lnTo>
                  <a:pt x="455753" y="109962"/>
                </a:lnTo>
                <a:lnTo>
                  <a:pt x="457273" y="111474"/>
                </a:lnTo>
                <a:lnTo>
                  <a:pt x="457272" y="111481"/>
                </a:lnTo>
                <a:lnTo>
                  <a:pt x="458792" y="112993"/>
                </a:lnTo>
                <a:lnTo>
                  <a:pt x="458791" y="113000"/>
                </a:lnTo>
                <a:lnTo>
                  <a:pt x="460311" y="114512"/>
                </a:lnTo>
                <a:lnTo>
                  <a:pt x="460310" y="114519"/>
                </a:lnTo>
                <a:lnTo>
                  <a:pt x="461830" y="116031"/>
                </a:lnTo>
                <a:lnTo>
                  <a:pt x="461829" y="116038"/>
                </a:lnTo>
                <a:lnTo>
                  <a:pt x="463349" y="117550"/>
                </a:lnTo>
                <a:lnTo>
                  <a:pt x="463348" y="117556"/>
                </a:lnTo>
                <a:lnTo>
                  <a:pt x="464868" y="119068"/>
                </a:lnTo>
                <a:lnTo>
                  <a:pt x="464867" y="119075"/>
                </a:lnTo>
                <a:lnTo>
                  <a:pt x="466387" y="120587"/>
                </a:lnTo>
                <a:lnTo>
                  <a:pt x="466386" y="120594"/>
                </a:lnTo>
                <a:lnTo>
                  <a:pt x="467905" y="122106"/>
                </a:lnTo>
                <a:lnTo>
                  <a:pt x="467904" y="122113"/>
                </a:lnTo>
                <a:lnTo>
                  <a:pt x="469424" y="123625"/>
                </a:lnTo>
                <a:lnTo>
                  <a:pt x="469423" y="123632"/>
                </a:lnTo>
                <a:lnTo>
                  <a:pt x="470943" y="125144"/>
                </a:lnTo>
                <a:lnTo>
                  <a:pt x="470942" y="125151"/>
                </a:lnTo>
                <a:lnTo>
                  <a:pt x="472462" y="126663"/>
                </a:lnTo>
                <a:lnTo>
                  <a:pt x="472461" y="126670"/>
                </a:lnTo>
                <a:lnTo>
                  <a:pt x="473981" y="128182"/>
                </a:lnTo>
                <a:lnTo>
                  <a:pt x="473980" y="128189"/>
                </a:lnTo>
                <a:lnTo>
                  <a:pt x="475500" y="129701"/>
                </a:lnTo>
                <a:lnTo>
                  <a:pt x="475499" y="129708"/>
                </a:lnTo>
                <a:lnTo>
                  <a:pt x="477019" y="131220"/>
                </a:lnTo>
                <a:lnTo>
                  <a:pt x="477018" y="131227"/>
                </a:lnTo>
                <a:lnTo>
                  <a:pt x="478538" y="132739"/>
                </a:lnTo>
                <a:lnTo>
                  <a:pt x="478537" y="132746"/>
                </a:lnTo>
                <a:lnTo>
                  <a:pt x="480057" y="134258"/>
                </a:lnTo>
                <a:lnTo>
                  <a:pt x="480056" y="134265"/>
                </a:lnTo>
                <a:lnTo>
                  <a:pt x="481576" y="135777"/>
                </a:lnTo>
                <a:lnTo>
                  <a:pt x="481575" y="135784"/>
                </a:lnTo>
                <a:lnTo>
                  <a:pt x="483095" y="137296"/>
                </a:lnTo>
                <a:lnTo>
                  <a:pt x="483094" y="137303"/>
                </a:lnTo>
                <a:lnTo>
                  <a:pt x="484614" y="138815"/>
                </a:lnTo>
                <a:lnTo>
                  <a:pt x="484613" y="138822"/>
                </a:lnTo>
                <a:lnTo>
                  <a:pt x="486133" y="140334"/>
                </a:lnTo>
                <a:lnTo>
                  <a:pt x="486132" y="140341"/>
                </a:lnTo>
                <a:lnTo>
                  <a:pt x="487652" y="141853"/>
                </a:lnTo>
                <a:lnTo>
                  <a:pt x="487651" y="141860"/>
                </a:lnTo>
                <a:lnTo>
                  <a:pt x="489170" y="143371"/>
                </a:lnTo>
                <a:lnTo>
                  <a:pt x="489169" y="143378"/>
                </a:lnTo>
                <a:lnTo>
                  <a:pt x="490689" y="144890"/>
                </a:lnTo>
                <a:lnTo>
                  <a:pt x="490688" y="144896"/>
                </a:lnTo>
                <a:lnTo>
                  <a:pt x="492209" y="146409"/>
                </a:lnTo>
                <a:lnTo>
                  <a:pt x="492208" y="146416"/>
                </a:lnTo>
                <a:lnTo>
                  <a:pt x="493728" y="147928"/>
                </a:lnTo>
                <a:lnTo>
                  <a:pt x="493727" y="147935"/>
                </a:lnTo>
                <a:lnTo>
                  <a:pt x="495246" y="149447"/>
                </a:lnTo>
                <a:lnTo>
                  <a:pt x="495245" y="149454"/>
                </a:lnTo>
                <a:lnTo>
                  <a:pt x="496765" y="150966"/>
                </a:lnTo>
                <a:lnTo>
                  <a:pt x="496764" y="150973"/>
                </a:lnTo>
                <a:lnTo>
                  <a:pt x="498284" y="152485"/>
                </a:lnTo>
                <a:lnTo>
                  <a:pt x="498283" y="152492"/>
                </a:lnTo>
                <a:lnTo>
                  <a:pt x="499803" y="154004"/>
                </a:lnTo>
                <a:lnTo>
                  <a:pt x="499802" y="154011"/>
                </a:lnTo>
                <a:lnTo>
                  <a:pt x="501322" y="155523"/>
                </a:lnTo>
                <a:lnTo>
                  <a:pt x="501321" y="155530"/>
                </a:lnTo>
                <a:lnTo>
                  <a:pt x="502841" y="157042"/>
                </a:lnTo>
                <a:lnTo>
                  <a:pt x="502840" y="157049"/>
                </a:lnTo>
                <a:lnTo>
                  <a:pt x="504360" y="158561"/>
                </a:lnTo>
                <a:lnTo>
                  <a:pt x="504359" y="158568"/>
                </a:lnTo>
                <a:lnTo>
                  <a:pt x="505879" y="160080"/>
                </a:lnTo>
                <a:lnTo>
                  <a:pt x="505878" y="160087"/>
                </a:lnTo>
                <a:lnTo>
                  <a:pt x="507398" y="161599"/>
                </a:lnTo>
                <a:lnTo>
                  <a:pt x="507397" y="161606"/>
                </a:lnTo>
                <a:lnTo>
                  <a:pt x="508917" y="163118"/>
                </a:lnTo>
                <a:lnTo>
                  <a:pt x="508916" y="163125"/>
                </a:lnTo>
                <a:lnTo>
                  <a:pt x="510436" y="164637"/>
                </a:lnTo>
                <a:lnTo>
                  <a:pt x="510435" y="164643"/>
                </a:lnTo>
                <a:lnTo>
                  <a:pt x="511955" y="166155"/>
                </a:lnTo>
                <a:lnTo>
                  <a:pt x="511954" y="166162"/>
                </a:lnTo>
                <a:lnTo>
                  <a:pt x="513474" y="167674"/>
                </a:lnTo>
                <a:lnTo>
                  <a:pt x="513473" y="167681"/>
                </a:lnTo>
                <a:lnTo>
                  <a:pt x="514992" y="169193"/>
                </a:lnTo>
                <a:lnTo>
                  <a:pt x="514991" y="169200"/>
                </a:lnTo>
                <a:lnTo>
                  <a:pt x="516511" y="170712"/>
                </a:lnTo>
                <a:lnTo>
                  <a:pt x="516510" y="170719"/>
                </a:lnTo>
                <a:lnTo>
                  <a:pt x="518030" y="172231"/>
                </a:lnTo>
                <a:lnTo>
                  <a:pt x="518029" y="172238"/>
                </a:lnTo>
                <a:lnTo>
                  <a:pt x="519549" y="173750"/>
                </a:lnTo>
                <a:lnTo>
                  <a:pt x="519548" y="173757"/>
                </a:lnTo>
                <a:lnTo>
                  <a:pt x="521068" y="175269"/>
                </a:lnTo>
                <a:lnTo>
                  <a:pt x="521067" y="175276"/>
                </a:lnTo>
                <a:lnTo>
                  <a:pt x="522587" y="176788"/>
                </a:lnTo>
                <a:lnTo>
                  <a:pt x="522586" y="176795"/>
                </a:lnTo>
                <a:lnTo>
                  <a:pt x="524106" y="178307"/>
                </a:lnTo>
                <a:lnTo>
                  <a:pt x="524105" y="178314"/>
                </a:lnTo>
                <a:lnTo>
                  <a:pt x="525625" y="179826"/>
                </a:lnTo>
                <a:lnTo>
                  <a:pt x="525624" y="179833"/>
                </a:lnTo>
                <a:lnTo>
                  <a:pt x="527144" y="181345"/>
                </a:lnTo>
                <a:lnTo>
                  <a:pt x="527143" y="181352"/>
                </a:lnTo>
                <a:lnTo>
                  <a:pt x="528663" y="182864"/>
                </a:lnTo>
                <a:lnTo>
                  <a:pt x="528662" y="182871"/>
                </a:lnTo>
                <a:lnTo>
                  <a:pt x="530182" y="184383"/>
                </a:lnTo>
                <a:lnTo>
                  <a:pt x="530181" y="184390"/>
                </a:lnTo>
                <a:lnTo>
                  <a:pt x="531701" y="185902"/>
                </a:lnTo>
                <a:lnTo>
                  <a:pt x="531700" y="185909"/>
                </a:lnTo>
                <a:lnTo>
                  <a:pt x="533220" y="187421"/>
                </a:lnTo>
                <a:lnTo>
                  <a:pt x="533219" y="187428"/>
                </a:lnTo>
                <a:lnTo>
                  <a:pt x="534739" y="188940"/>
                </a:lnTo>
                <a:lnTo>
                  <a:pt x="534738" y="188947"/>
                </a:lnTo>
                <a:lnTo>
                  <a:pt x="536257" y="190458"/>
                </a:lnTo>
                <a:lnTo>
                  <a:pt x="536256" y="190465"/>
                </a:lnTo>
                <a:lnTo>
                  <a:pt x="537776" y="191977"/>
                </a:lnTo>
                <a:lnTo>
                  <a:pt x="537775" y="191983"/>
                </a:lnTo>
                <a:lnTo>
                  <a:pt x="539296" y="193496"/>
                </a:lnTo>
                <a:lnTo>
                  <a:pt x="539295" y="193503"/>
                </a:lnTo>
                <a:lnTo>
                  <a:pt x="540815" y="195015"/>
                </a:lnTo>
                <a:lnTo>
                  <a:pt x="540814" y="195022"/>
                </a:lnTo>
                <a:lnTo>
                  <a:pt x="542333" y="196534"/>
                </a:lnTo>
                <a:lnTo>
                  <a:pt x="542332" y="196541"/>
                </a:lnTo>
                <a:lnTo>
                  <a:pt x="543852" y="198053"/>
                </a:lnTo>
                <a:lnTo>
                  <a:pt x="543851" y="198060"/>
                </a:lnTo>
                <a:lnTo>
                  <a:pt x="545371" y="199572"/>
                </a:lnTo>
                <a:lnTo>
                  <a:pt x="545370" y="199579"/>
                </a:lnTo>
                <a:lnTo>
                  <a:pt x="546890" y="201091"/>
                </a:lnTo>
                <a:lnTo>
                  <a:pt x="546889" y="201098"/>
                </a:lnTo>
                <a:lnTo>
                  <a:pt x="548409" y="202610"/>
                </a:lnTo>
                <a:lnTo>
                  <a:pt x="548408" y="202617"/>
                </a:lnTo>
                <a:lnTo>
                  <a:pt x="549928" y="204129"/>
                </a:lnTo>
                <a:lnTo>
                  <a:pt x="549927" y="204136"/>
                </a:lnTo>
                <a:lnTo>
                  <a:pt x="551447" y="205648"/>
                </a:lnTo>
                <a:lnTo>
                  <a:pt x="551446" y="205655"/>
                </a:lnTo>
                <a:lnTo>
                  <a:pt x="552966" y="207167"/>
                </a:lnTo>
                <a:lnTo>
                  <a:pt x="552965" y="207174"/>
                </a:lnTo>
                <a:lnTo>
                  <a:pt x="554485" y="208686"/>
                </a:lnTo>
                <a:lnTo>
                  <a:pt x="554484" y="208693"/>
                </a:lnTo>
                <a:lnTo>
                  <a:pt x="556004" y="210205"/>
                </a:lnTo>
                <a:lnTo>
                  <a:pt x="556003" y="210212"/>
                </a:lnTo>
                <a:lnTo>
                  <a:pt x="557523" y="211724"/>
                </a:lnTo>
                <a:lnTo>
                  <a:pt x="557522" y="211731"/>
                </a:lnTo>
                <a:lnTo>
                  <a:pt x="559042" y="213243"/>
                </a:lnTo>
                <a:lnTo>
                  <a:pt x="559041" y="213249"/>
                </a:lnTo>
                <a:lnTo>
                  <a:pt x="560561" y="214761"/>
                </a:lnTo>
                <a:lnTo>
                  <a:pt x="560560" y="214768"/>
                </a:lnTo>
                <a:lnTo>
                  <a:pt x="562080" y="216280"/>
                </a:lnTo>
                <a:lnTo>
                  <a:pt x="562079" y="216287"/>
                </a:lnTo>
                <a:lnTo>
                  <a:pt x="563598" y="217799"/>
                </a:lnTo>
                <a:lnTo>
                  <a:pt x="563597" y="217806"/>
                </a:lnTo>
                <a:lnTo>
                  <a:pt x="565117" y="219318"/>
                </a:lnTo>
                <a:lnTo>
                  <a:pt x="565116" y="219325"/>
                </a:lnTo>
                <a:lnTo>
                  <a:pt x="566636" y="220837"/>
                </a:lnTo>
                <a:lnTo>
                  <a:pt x="566635" y="220844"/>
                </a:lnTo>
                <a:lnTo>
                  <a:pt x="568155" y="222356"/>
                </a:lnTo>
                <a:lnTo>
                  <a:pt x="568154" y="222363"/>
                </a:lnTo>
                <a:lnTo>
                  <a:pt x="569674" y="223875"/>
                </a:lnTo>
                <a:lnTo>
                  <a:pt x="569673" y="223882"/>
                </a:lnTo>
                <a:lnTo>
                  <a:pt x="571193" y="225394"/>
                </a:lnTo>
                <a:lnTo>
                  <a:pt x="571192" y="225401"/>
                </a:lnTo>
                <a:lnTo>
                  <a:pt x="572712" y="226913"/>
                </a:lnTo>
                <a:lnTo>
                  <a:pt x="572711" y="226920"/>
                </a:lnTo>
                <a:lnTo>
                  <a:pt x="574231" y="228432"/>
                </a:lnTo>
                <a:lnTo>
                  <a:pt x="574230" y="228439"/>
                </a:lnTo>
                <a:lnTo>
                  <a:pt x="575750" y="229951"/>
                </a:lnTo>
                <a:lnTo>
                  <a:pt x="575749" y="229958"/>
                </a:lnTo>
                <a:lnTo>
                  <a:pt x="577269" y="231470"/>
                </a:lnTo>
                <a:lnTo>
                  <a:pt x="577268" y="231477"/>
                </a:lnTo>
                <a:lnTo>
                  <a:pt x="578788" y="232989"/>
                </a:lnTo>
                <a:lnTo>
                  <a:pt x="578787" y="232996"/>
                </a:lnTo>
                <a:lnTo>
                  <a:pt x="580307" y="234508"/>
                </a:lnTo>
                <a:lnTo>
                  <a:pt x="580306" y="234515"/>
                </a:lnTo>
                <a:lnTo>
                  <a:pt x="581826" y="236027"/>
                </a:lnTo>
                <a:lnTo>
                  <a:pt x="581825" y="236034"/>
                </a:lnTo>
                <a:lnTo>
                  <a:pt x="583345" y="237546"/>
                </a:lnTo>
                <a:lnTo>
                  <a:pt x="583344" y="237553"/>
                </a:lnTo>
                <a:lnTo>
                  <a:pt x="584863" y="239065"/>
                </a:lnTo>
                <a:lnTo>
                  <a:pt x="584862" y="239070"/>
                </a:lnTo>
                <a:lnTo>
                  <a:pt x="586383" y="240583"/>
                </a:lnTo>
                <a:lnTo>
                  <a:pt x="586382" y="240590"/>
                </a:lnTo>
                <a:lnTo>
                  <a:pt x="587902" y="242102"/>
                </a:lnTo>
                <a:lnTo>
                  <a:pt x="587901" y="242109"/>
                </a:lnTo>
                <a:lnTo>
                  <a:pt x="589421" y="243621"/>
                </a:lnTo>
                <a:lnTo>
                  <a:pt x="589420" y="243628"/>
                </a:lnTo>
                <a:lnTo>
                  <a:pt x="590939" y="245140"/>
                </a:lnTo>
                <a:lnTo>
                  <a:pt x="590938" y="245147"/>
                </a:lnTo>
                <a:lnTo>
                  <a:pt x="592458" y="246659"/>
                </a:lnTo>
                <a:lnTo>
                  <a:pt x="592457" y="246666"/>
                </a:lnTo>
                <a:lnTo>
                  <a:pt x="593977" y="248178"/>
                </a:lnTo>
                <a:lnTo>
                  <a:pt x="593976" y="248185"/>
                </a:lnTo>
                <a:lnTo>
                  <a:pt x="595496" y="249697"/>
                </a:lnTo>
                <a:lnTo>
                  <a:pt x="595495" y="249704"/>
                </a:lnTo>
                <a:lnTo>
                  <a:pt x="597015" y="251216"/>
                </a:lnTo>
                <a:lnTo>
                  <a:pt x="597014" y="251223"/>
                </a:lnTo>
                <a:lnTo>
                  <a:pt x="598534" y="252735"/>
                </a:lnTo>
                <a:lnTo>
                  <a:pt x="598533" y="252742"/>
                </a:lnTo>
                <a:lnTo>
                  <a:pt x="600053" y="254254"/>
                </a:lnTo>
                <a:lnTo>
                  <a:pt x="600052" y="254261"/>
                </a:lnTo>
                <a:lnTo>
                  <a:pt x="601572" y="255773"/>
                </a:lnTo>
                <a:lnTo>
                  <a:pt x="601571" y="255780"/>
                </a:lnTo>
                <a:lnTo>
                  <a:pt x="603091" y="257292"/>
                </a:lnTo>
                <a:lnTo>
                  <a:pt x="603090" y="257299"/>
                </a:lnTo>
                <a:lnTo>
                  <a:pt x="604610" y="258811"/>
                </a:lnTo>
                <a:lnTo>
                  <a:pt x="604609" y="258818"/>
                </a:lnTo>
                <a:lnTo>
                  <a:pt x="606129" y="260330"/>
                </a:lnTo>
                <a:lnTo>
                  <a:pt x="606128" y="260336"/>
                </a:lnTo>
                <a:lnTo>
                  <a:pt x="607648" y="261848"/>
                </a:lnTo>
                <a:lnTo>
                  <a:pt x="607647" y="261855"/>
                </a:lnTo>
                <a:lnTo>
                  <a:pt x="609167" y="263367"/>
                </a:lnTo>
                <a:lnTo>
                  <a:pt x="609166" y="263374"/>
                </a:lnTo>
                <a:lnTo>
                  <a:pt x="610685" y="264886"/>
                </a:lnTo>
                <a:lnTo>
                  <a:pt x="610684" y="264893"/>
                </a:lnTo>
                <a:lnTo>
                  <a:pt x="612204" y="266405"/>
                </a:lnTo>
                <a:lnTo>
                  <a:pt x="612203" y="266412"/>
                </a:lnTo>
                <a:lnTo>
                  <a:pt x="613723" y="267924"/>
                </a:lnTo>
                <a:lnTo>
                  <a:pt x="613722" y="267931"/>
                </a:lnTo>
                <a:lnTo>
                  <a:pt x="615242" y="269443"/>
                </a:lnTo>
                <a:lnTo>
                  <a:pt x="615241" y="269450"/>
                </a:lnTo>
                <a:lnTo>
                  <a:pt x="616761" y="270962"/>
                </a:lnTo>
                <a:lnTo>
                  <a:pt x="616760" y="270969"/>
                </a:lnTo>
                <a:lnTo>
                  <a:pt x="618280" y="272481"/>
                </a:lnTo>
                <a:lnTo>
                  <a:pt x="618279" y="272488"/>
                </a:lnTo>
                <a:lnTo>
                  <a:pt x="619799" y="274000"/>
                </a:lnTo>
                <a:lnTo>
                  <a:pt x="619798" y="274007"/>
                </a:lnTo>
                <a:lnTo>
                  <a:pt x="621318" y="275519"/>
                </a:lnTo>
                <a:lnTo>
                  <a:pt x="621317" y="275526"/>
                </a:lnTo>
                <a:lnTo>
                  <a:pt x="622837" y="277038"/>
                </a:lnTo>
                <a:lnTo>
                  <a:pt x="622836" y="277045"/>
                </a:lnTo>
                <a:lnTo>
                  <a:pt x="624356" y="278557"/>
                </a:lnTo>
                <a:lnTo>
                  <a:pt x="624355" y="278564"/>
                </a:lnTo>
                <a:lnTo>
                  <a:pt x="625875" y="280076"/>
                </a:lnTo>
                <a:lnTo>
                  <a:pt x="625874" y="280083"/>
                </a:lnTo>
                <a:lnTo>
                  <a:pt x="627394" y="281595"/>
                </a:lnTo>
                <a:lnTo>
                  <a:pt x="627393" y="281602"/>
                </a:lnTo>
                <a:lnTo>
                  <a:pt x="628913" y="283114"/>
                </a:lnTo>
                <a:lnTo>
                  <a:pt x="628912" y="283121"/>
                </a:lnTo>
                <a:lnTo>
                  <a:pt x="630432" y="284633"/>
                </a:lnTo>
                <a:lnTo>
                  <a:pt x="630431" y="284640"/>
                </a:lnTo>
                <a:lnTo>
                  <a:pt x="631950" y="286151"/>
                </a:lnTo>
                <a:lnTo>
                  <a:pt x="631949" y="286157"/>
                </a:lnTo>
                <a:lnTo>
                  <a:pt x="633470" y="287670"/>
                </a:lnTo>
                <a:lnTo>
                  <a:pt x="633469" y="287677"/>
                </a:lnTo>
                <a:lnTo>
                  <a:pt x="634989" y="289189"/>
                </a:lnTo>
                <a:lnTo>
                  <a:pt x="634988" y="289196"/>
                </a:lnTo>
                <a:lnTo>
                  <a:pt x="636508" y="290708"/>
                </a:lnTo>
                <a:lnTo>
                  <a:pt x="636507" y="290715"/>
                </a:lnTo>
                <a:lnTo>
                  <a:pt x="638026" y="292227"/>
                </a:lnTo>
                <a:lnTo>
                  <a:pt x="638025" y="292234"/>
                </a:lnTo>
                <a:lnTo>
                  <a:pt x="639545" y="293746"/>
                </a:lnTo>
                <a:lnTo>
                  <a:pt x="639544" y="293753"/>
                </a:lnTo>
                <a:lnTo>
                  <a:pt x="641064" y="295265"/>
                </a:lnTo>
                <a:lnTo>
                  <a:pt x="641063" y="295272"/>
                </a:lnTo>
                <a:lnTo>
                  <a:pt x="642583" y="296784"/>
                </a:lnTo>
                <a:lnTo>
                  <a:pt x="642582" y="296791"/>
                </a:lnTo>
                <a:lnTo>
                  <a:pt x="644102" y="298303"/>
                </a:lnTo>
                <a:lnTo>
                  <a:pt x="644101" y="298310"/>
                </a:lnTo>
                <a:lnTo>
                  <a:pt x="645621" y="299822"/>
                </a:lnTo>
                <a:lnTo>
                  <a:pt x="645620" y="299829"/>
                </a:lnTo>
                <a:lnTo>
                  <a:pt x="647140" y="301341"/>
                </a:lnTo>
                <a:lnTo>
                  <a:pt x="647139" y="301348"/>
                </a:lnTo>
                <a:lnTo>
                  <a:pt x="648659" y="302860"/>
                </a:lnTo>
                <a:lnTo>
                  <a:pt x="648658" y="302867"/>
                </a:lnTo>
                <a:lnTo>
                  <a:pt x="650178" y="304379"/>
                </a:lnTo>
                <a:lnTo>
                  <a:pt x="650177" y="304386"/>
                </a:lnTo>
                <a:lnTo>
                  <a:pt x="651697" y="305898"/>
                </a:lnTo>
                <a:lnTo>
                  <a:pt x="651696" y="305905"/>
                </a:lnTo>
                <a:lnTo>
                  <a:pt x="653216" y="307417"/>
                </a:lnTo>
                <a:lnTo>
                  <a:pt x="653215" y="307424"/>
                </a:lnTo>
                <a:lnTo>
                  <a:pt x="654735" y="308936"/>
                </a:lnTo>
                <a:lnTo>
                  <a:pt x="654734" y="308942"/>
                </a:lnTo>
                <a:lnTo>
                  <a:pt x="656254" y="310454"/>
                </a:lnTo>
                <a:lnTo>
                  <a:pt x="656253" y="310461"/>
                </a:lnTo>
                <a:lnTo>
                  <a:pt x="657773" y="311973"/>
                </a:lnTo>
                <a:lnTo>
                  <a:pt x="657772" y="311980"/>
                </a:lnTo>
                <a:lnTo>
                  <a:pt x="659291" y="313492"/>
                </a:lnTo>
                <a:lnTo>
                  <a:pt x="659290" y="313499"/>
                </a:lnTo>
                <a:lnTo>
                  <a:pt x="660810" y="315011"/>
                </a:lnTo>
                <a:lnTo>
                  <a:pt x="660809" y="315018"/>
                </a:lnTo>
                <a:lnTo>
                  <a:pt x="662329" y="316530"/>
                </a:lnTo>
                <a:lnTo>
                  <a:pt x="662328" y="316537"/>
                </a:lnTo>
                <a:lnTo>
                  <a:pt x="663848" y="318049"/>
                </a:lnTo>
                <a:lnTo>
                  <a:pt x="663847" y="318056"/>
                </a:lnTo>
                <a:lnTo>
                  <a:pt x="665367" y="319568"/>
                </a:lnTo>
                <a:lnTo>
                  <a:pt x="665366" y="319575"/>
                </a:lnTo>
                <a:lnTo>
                  <a:pt x="666886" y="321087"/>
                </a:lnTo>
                <a:lnTo>
                  <a:pt x="666885" y="321094"/>
                </a:lnTo>
                <a:lnTo>
                  <a:pt x="668405" y="322606"/>
                </a:lnTo>
                <a:lnTo>
                  <a:pt x="668404" y="322613"/>
                </a:lnTo>
                <a:lnTo>
                  <a:pt x="669924" y="324125"/>
                </a:lnTo>
                <a:lnTo>
                  <a:pt x="669923" y="324132"/>
                </a:lnTo>
                <a:lnTo>
                  <a:pt x="671443" y="325644"/>
                </a:lnTo>
                <a:lnTo>
                  <a:pt x="671442" y="325651"/>
                </a:lnTo>
                <a:lnTo>
                  <a:pt x="672962" y="327163"/>
                </a:lnTo>
                <a:lnTo>
                  <a:pt x="672961" y="327170"/>
                </a:lnTo>
                <a:lnTo>
                  <a:pt x="674481" y="328682"/>
                </a:lnTo>
                <a:lnTo>
                  <a:pt x="674480" y="328689"/>
                </a:lnTo>
                <a:lnTo>
                  <a:pt x="676000" y="330201"/>
                </a:lnTo>
                <a:lnTo>
                  <a:pt x="675999" y="330208"/>
                </a:lnTo>
                <a:lnTo>
                  <a:pt x="677519" y="331720"/>
                </a:lnTo>
                <a:lnTo>
                  <a:pt x="677518" y="331727"/>
                </a:lnTo>
                <a:lnTo>
                  <a:pt x="679038" y="333239"/>
                </a:lnTo>
                <a:lnTo>
                  <a:pt x="679037" y="333246"/>
                </a:lnTo>
                <a:lnTo>
                  <a:pt x="680557" y="334758"/>
                </a:lnTo>
                <a:lnTo>
                  <a:pt x="680556" y="334764"/>
                </a:lnTo>
                <a:lnTo>
                  <a:pt x="682076" y="336276"/>
                </a:lnTo>
                <a:lnTo>
                  <a:pt x="682075" y="336283"/>
                </a:lnTo>
                <a:lnTo>
                  <a:pt x="683595" y="337795"/>
                </a:lnTo>
                <a:lnTo>
                  <a:pt x="683594" y="337802"/>
                </a:lnTo>
                <a:lnTo>
                  <a:pt x="685114" y="339314"/>
                </a:lnTo>
                <a:lnTo>
                  <a:pt x="685113" y="339321"/>
                </a:lnTo>
                <a:lnTo>
                  <a:pt x="686632" y="340833"/>
                </a:lnTo>
                <a:lnTo>
                  <a:pt x="686631" y="340840"/>
                </a:lnTo>
                <a:lnTo>
                  <a:pt x="688151" y="342352"/>
                </a:lnTo>
                <a:lnTo>
                  <a:pt x="688150" y="342359"/>
                </a:lnTo>
                <a:lnTo>
                  <a:pt x="689670" y="343871"/>
                </a:lnTo>
                <a:lnTo>
                  <a:pt x="689669" y="343878"/>
                </a:lnTo>
                <a:lnTo>
                  <a:pt x="691189" y="345390"/>
                </a:lnTo>
                <a:lnTo>
                  <a:pt x="691188" y="345397"/>
                </a:lnTo>
                <a:lnTo>
                  <a:pt x="692708" y="346909"/>
                </a:lnTo>
                <a:lnTo>
                  <a:pt x="692707" y="346916"/>
                </a:lnTo>
                <a:lnTo>
                  <a:pt x="694227" y="348428"/>
                </a:lnTo>
                <a:lnTo>
                  <a:pt x="694226" y="348435"/>
                </a:lnTo>
                <a:lnTo>
                  <a:pt x="695746" y="349947"/>
                </a:lnTo>
                <a:lnTo>
                  <a:pt x="695745" y="349954"/>
                </a:lnTo>
                <a:lnTo>
                  <a:pt x="697265" y="351466"/>
                </a:lnTo>
                <a:lnTo>
                  <a:pt x="697264" y="351473"/>
                </a:lnTo>
                <a:lnTo>
                  <a:pt x="698784" y="352985"/>
                </a:lnTo>
                <a:lnTo>
                  <a:pt x="698783" y="352992"/>
                </a:lnTo>
                <a:lnTo>
                  <a:pt x="700303" y="354504"/>
                </a:lnTo>
                <a:lnTo>
                  <a:pt x="700302" y="354511"/>
                </a:lnTo>
                <a:lnTo>
                  <a:pt x="701822" y="356023"/>
                </a:lnTo>
                <a:lnTo>
                  <a:pt x="701821" y="356029"/>
                </a:lnTo>
                <a:lnTo>
                  <a:pt x="703341" y="357541"/>
                </a:lnTo>
                <a:lnTo>
                  <a:pt x="703340" y="357548"/>
                </a:lnTo>
                <a:lnTo>
                  <a:pt x="704860" y="359060"/>
                </a:lnTo>
                <a:lnTo>
                  <a:pt x="704859" y="359067"/>
                </a:lnTo>
                <a:lnTo>
                  <a:pt x="706378" y="360579"/>
                </a:lnTo>
                <a:lnTo>
                  <a:pt x="706377" y="360586"/>
                </a:lnTo>
                <a:lnTo>
                  <a:pt x="707897" y="362098"/>
                </a:lnTo>
                <a:lnTo>
                  <a:pt x="707896" y="362105"/>
                </a:lnTo>
                <a:lnTo>
                  <a:pt x="709416" y="363617"/>
                </a:lnTo>
                <a:lnTo>
                  <a:pt x="709415" y="363624"/>
                </a:lnTo>
                <a:lnTo>
                  <a:pt x="710935" y="365136"/>
                </a:lnTo>
                <a:lnTo>
                  <a:pt x="710934" y="365143"/>
                </a:lnTo>
                <a:lnTo>
                  <a:pt x="712454" y="366655"/>
                </a:lnTo>
                <a:lnTo>
                  <a:pt x="712453" y="366662"/>
                </a:lnTo>
                <a:lnTo>
                  <a:pt x="713973" y="368174"/>
                </a:lnTo>
                <a:lnTo>
                  <a:pt x="713972" y="368181"/>
                </a:lnTo>
                <a:lnTo>
                  <a:pt x="715492" y="369693"/>
                </a:lnTo>
                <a:lnTo>
                  <a:pt x="715491" y="369700"/>
                </a:lnTo>
                <a:lnTo>
                  <a:pt x="717011" y="371212"/>
                </a:lnTo>
                <a:lnTo>
                  <a:pt x="717010" y="371219"/>
                </a:lnTo>
                <a:lnTo>
                  <a:pt x="718530" y="372731"/>
                </a:lnTo>
                <a:lnTo>
                  <a:pt x="718529" y="372738"/>
                </a:lnTo>
                <a:lnTo>
                  <a:pt x="720049" y="374250"/>
                </a:lnTo>
                <a:lnTo>
                  <a:pt x="720048" y="374257"/>
                </a:lnTo>
                <a:lnTo>
                  <a:pt x="721568" y="375769"/>
                </a:lnTo>
                <a:lnTo>
                  <a:pt x="721567" y="375776"/>
                </a:lnTo>
                <a:lnTo>
                  <a:pt x="723087" y="377288"/>
                </a:lnTo>
                <a:lnTo>
                  <a:pt x="723086" y="377295"/>
                </a:lnTo>
                <a:lnTo>
                  <a:pt x="724606" y="378807"/>
                </a:lnTo>
                <a:lnTo>
                  <a:pt x="724605" y="378814"/>
                </a:lnTo>
                <a:lnTo>
                  <a:pt x="726125" y="380326"/>
                </a:lnTo>
                <a:lnTo>
                  <a:pt x="726124" y="380332"/>
                </a:lnTo>
                <a:lnTo>
                  <a:pt x="727644" y="381844"/>
                </a:lnTo>
                <a:lnTo>
                  <a:pt x="727643" y="381851"/>
                </a:lnTo>
                <a:lnTo>
                  <a:pt x="727866" y="382073"/>
                </a:lnTo>
                <a:cubicBezTo>
                  <a:pt x="730240" y="379711"/>
                  <a:pt x="732747" y="377218"/>
                  <a:pt x="735393" y="374586"/>
                </a:cubicBezTo>
                <a:cubicBezTo>
                  <a:pt x="737287" y="376469"/>
                  <a:pt x="738465" y="377641"/>
                  <a:pt x="739738" y="380791"/>
                </a:cubicBezTo>
                <a:lnTo>
                  <a:pt x="744654" y="398862"/>
                </a:lnTo>
                <a:lnTo>
                  <a:pt x="745871" y="400072"/>
                </a:lnTo>
                <a:lnTo>
                  <a:pt x="745870" y="400079"/>
                </a:lnTo>
                <a:lnTo>
                  <a:pt x="747390" y="401591"/>
                </a:lnTo>
                <a:lnTo>
                  <a:pt x="747389" y="401598"/>
                </a:lnTo>
                <a:lnTo>
                  <a:pt x="748909" y="403110"/>
                </a:lnTo>
                <a:lnTo>
                  <a:pt x="748908" y="403117"/>
                </a:lnTo>
                <a:lnTo>
                  <a:pt x="750428" y="404629"/>
                </a:lnTo>
                <a:lnTo>
                  <a:pt x="750427" y="404635"/>
                </a:lnTo>
                <a:lnTo>
                  <a:pt x="751947" y="406147"/>
                </a:lnTo>
                <a:lnTo>
                  <a:pt x="751946" y="406154"/>
                </a:lnTo>
                <a:lnTo>
                  <a:pt x="753466" y="407666"/>
                </a:lnTo>
                <a:lnTo>
                  <a:pt x="753465" y="407673"/>
                </a:lnTo>
                <a:lnTo>
                  <a:pt x="754984" y="409185"/>
                </a:lnTo>
                <a:lnTo>
                  <a:pt x="754983" y="409192"/>
                </a:lnTo>
                <a:lnTo>
                  <a:pt x="756503" y="410704"/>
                </a:lnTo>
                <a:lnTo>
                  <a:pt x="756502" y="410711"/>
                </a:lnTo>
                <a:lnTo>
                  <a:pt x="758022" y="412223"/>
                </a:lnTo>
                <a:lnTo>
                  <a:pt x="758021" y="412229"/>
                </a:lnTo>
                <a:lnTo>
                  <a:pt x="759542" y="413742"/>
                </a:lnTo>
                <a:lnTo>
                  <a:pt x="759541" y="413749"/>
                </a:lnTo>
                <a:lnTo>
                  <a:pt x="761060" y="415261"/>
                </a:lnTo>
                <a:lnTo>
                  <a:pt x="761059" y="415268"/>
                </a:lnTo>
                <a:lnTo>
                  <a:pt x="762579" y="416780"/>
                </a:lnTo>
                <a:lnTo>
                  <a:pt x="762578" y="416787"/>
                </a:lnTo>
                <a:lnTo>
                  <a:pt x="764098" y="418299"/>
                </a:lnTo>
                <a:lnTo>
                  <a:pt x="764097" y="418306"/>
                </a:lnTo>
                <a:lnTo>
                  <a:pt x="765617" y="419818"/>
                </a:lnTo>
                <a:lnTo>
                  <a:pt x="765616" y="419825"/>
                </a:lnTo>
                <a:lnTo>
                  <a:pt x="767136" y="421337"/>
                </a:lnTo>
                <a:lnTo>
                  <a:pt x="767135" y="421344"/>
                </a:lnTo>
                <a:lnTo>
                  <a:pt x="768655" y="422856"/>
                </a:lnTo>
                <a:lnTo>
                  <a:pt x="768654" y="422863"/>
                </a:lnTo>
                <a:lnTo>
                  <a:pt x="770174" y="424375"/>
                </a:lnTo>
                <a:lnTo>
                  <a:pt x="770173" y="424382"/>
                </a:lnTo>
                <a:lnTo>
                  <a:pt x="771693" y="425894"/>
                </a:lnTo>
                <a:lnTo>
                  <a:pt x="771692" y="425901"/>
                </a:lnTo>
                <a:lnTo>
                  <a:pt x="772702" y="426906"/>
                </a:lnTo>
                <a:cubicBezTo>
                  <a:pt x="778610" y="427559"/>
                  <a:pt x="786084" y="428385"/>
                  <a:pt x="795541" y="429430"/>
                </a:cubicBezTo>
                <a:lnTo>
                  <a:pt x="800553" y="434416"/>
                </a:lnTo>
                <a:cubicBezTo>
                  <a:pt x="800553" y="437113"/>
                  <a:pt x="800553" y="438351"/>
                  <a:pt x="792575" y="446778"/>
                </a:cubicBezTo>
                <a:lnTo>
                  <a:pt x="792958" y="447159"/>
                </a:lnTo>
                <a:lnTo>
                  <a:pt x="792957" y="447166"/>
                </a:lnTo>
                <a:lnTo>
                  <a:pt x="794477" y="448678"/>
                </a:lnTo>
                <a:lnTo>
                  <a:pt x="794476" y="448685"/>
                </a:lnTo>
                <a:lnTo>
                  <a:pt x="795996" y="450197"/>
                </a:lnTo>
                <a:lnTo>
                  <a:pt x="795995" y="450204"/>
                </a:lnTo>
                <a:lnTo>
                  <a:pt x="797515" y="451716"/>
                </a:lnTo>
                <a:lnTo>
                  <a:pt x="797514" y="451722"/>
                </a:lnTo>
                <a:lnTo>
                  <a:pt x="799034" y="453234"/>
                </a:lnTo>
                <a:lnTo>
                  <a:pt x="799033" y="453241"/>
                </a:lnTo>
                <a:lnTo>
                  <a:pt x="800553" y="454753"/>
                </a:lnTo>
                <a:lnTo>
                  <a:pt x="800552" y="454760"/>
                </a:lnTo>
                <a:lnTo>
                  <a:pt x="802071" y="456272"/>
                </a:lnTo>
                <a:lnTo>
                  <a:pt x="802070" y="456279"/>
                </a:lnTo>
                <a:lnTo>
                  <a:pt x="803590" y="457791"/>
                </a:lnTo>
                <a:lnTo>
                  <a:pt x="803589" y="457798"/>
                </a:lnTo>
                <a:lnTo>
                  <a:pt x="805109" y="459310"/>
                </a:lnTo>
                <a:lnTo>
                  <a:pt x="805108" y="459316"/>
                </a:lnTo>
                <a:lnTo>
                  <a:pt x="806629" y="460829"/>
                </a:lnTo>
                <a:lnTo>
                  <a:pt x="806628" y="460837"/>
                </a:lnTo>
                <a:lnTo>
                  <a:pt x="808147" y="462348"/>
                </a:lnTo>
                <a:lnTo>
                  <a:pt x="808146" y="462355"/>
                </a:lnTo>
                <a:lnTo>
                  <a:pt x="809666" y="463867"/>
                </a:lnTo>
                <a:lnTo>
                  <a:pt x="809665" y="463874"/>
                </a:lnTo>
                <a:lnTo>
                  <a:pt x="811185" y="465386"/>
                </a:lnTo>
                <a:lnTo>
                  <a:pt x="811184" y="465393"/>
                </a:lnTo>
                <a:lnTo>
                  <a:pt x="812704" y="466905"/>
                </a:lnTo>
                <a:lnTo>
                  <a:pt x="812703" y="466912"/>
                </a:lnTo>
                <a:lnTo>
                  <a:pt x="814223" y="468424"/>
                </a:lnTo>
                <a:lnTo>
                  <a:pt x="814222" y="468431"/>
                </a:lnTo>
                <a:lnTo>
                  <a:pt x="815742" y="469943"/>
                </a:lnTo>
                <a:lnTo>
                  <a:pt x="815741" y="469950"/>
                </a:lnTo>
                <a:lnTo>
                  <a:pt x="817261" y="471462"/>
                </a:lnTo>
                <a:lnTo>
                  <a:pt x="817260" y="471469"/>
                </a:lnTo>
                <a:lnTo>
                  <a:pt x="818780" y="472981"/>
                </a:lnTo>
                <a:lnTo>
                  <a:pt x="818779" y="472988"/>
                </a:lnTo>
                <a:lnTo>
                  <a:pt x="820299" y="474500"/>
                </a:lnTo>
                <a:lnTo>
                  <a:pt x="820298" y="474507"/>
                </a:lnTo>
                <a:lnTo>
                  <a:pt x="821818" y="476019"/>
                </a:lnTo>
                <a:lnTo>
                  <a:pt x="821817" y="476025"/>
                </a:lnTo>
                <a:lnTo>
                  <a:pt x="823337" y="477537"/>
                </a:lnTo>
                <a:lnTo>
                  <a:pt x="823336" y="477544"/>
                </a:lnTo>
                <a:lnTo>
                  <a:pt x="824856" y="479056"/>
                </a:lnTo>
                <a:lnTo>
                  <a:pt x="824855" y="479063"/>
                </a:lnTo>
                <a:lnTo>
                  <a:pt x="826375" y="480575"/>
                </a:lnTo>
                <a:lnTo>
                  <a:pt x="826374" y="480582"/>
                </a:lnTo>
                <a:lnTo>
                  <a:pt x="827894" y="482094"/>
                </a:lnTo>
                <a:lnTo>
                  <a:pt x="827893" y="482102"/>
                </a:lnTo>
                <a:lnTo>
                  <a:pt x="829412" y="483613"/>
                </a:lnTo>
                <a:lnTo>
                  <a:pt x="829411" y="483620"/>
                </a:lnTo>
                <a:lnTo>
                  <a:pt x="830931" y="485132"/>
                </a:lnTo>
                <a:lnTo>
                  <a:pt x="830930" y="485139"/>
                </a:lnTo>
                <a:lnTo>
                  <a:pt x="832450" y="486651"/>
                </a:lnTo>
                <a:lnTo>
                  <a:pt x="832449" y="486658"/>
                </a:lnTo>
                <a:lnTo>
                  <a:pt x="833969" y="488170"/>
                </a:lnTo>
                <a:lnTo>
                  <a:pt x="833968" y="488177"/>
                </a:lnTo>
                <a:lnTo>
                  <a:pt x="835488" y="489689"/>
                </a:lnTo>
                <a:lnTo>
                  <a:pt x="835487" y="489696"/>
                </a:lnTo>
                <a:lnTo>
                  <a:pt x="837007" y="491208"/>
                </a:lnTo>
                <a:lnTo>
                  <a:pt x="837006" y="491215"/>
                </a:lnTo>
                <a:lnTo>
                  <a:pt x="838526" y="492727"/>
                </a:lnTo>
                <a:lnTo>
                  <a:pt x="838525" y="492734"/>
                </a:lnTo>
                <a:lnTo>
                  <a:pt x="840045" y="494246"/>
                </a:lnTo>
                <a:lnTo>
                  <a:pt x="840044" y="494253"/>
                </a:lnTo>
                <a:lnTo>
                  <a:pt x="841564" y="495765"/>
                </a:lnTo>
                <a:lnTo>
                  <a:pt x="841563" y="495772"/>
                </a:lnTo>
                <a:lnTo>
                  <a:pt x="843083" y="497284"/>
                </a:lnTo>
                <a:lnTo>
                  <a:pt x="843082" y="497291"/>
                </a:lnTo>
                <a:lnTo>
                  <a:pt x="844602" y="498803"/>
                </a:lnTo>
                <a:lnTo>
                  <a:pt x="844601" y="498810"/>
                </a:lnTo>
                <a:lnTo>
                  <a:pt x="846121" y="500322"/>
                </a:lnTo>
                <a:lnTo>
                  <a:pt x="846120" y="500328"/>
                </a:lnTo>
                <a:lnTo>
                  <a:pt x="847640" y="501840"/>
                </a:lnTo>
                <a:lnTo>
                  <a:pt x="847639" y="501847"/>
                </a:lnTo>
                <a:lnTo>
                  <a:pt x="849159" y="503359"/>
                </a:lnTo>
                <a:lnTo>
                  <a:pt x="849158" y="503367"/>
                </a:lnTo>
                <a:lnTo>
                  <a:pt x="850677" y="504878"/>
                </a:lnTo>
                <a:lnTo>
                  <a:pt x="850676" y="504885"/>
                </a:lnTo>
                <a:lnTo>
                  <a:pt x="852196" y="506397"/>
                </a:lnTo>
                <a:lnTo>
                  <a:pt x="852195" y="506403"/>
                </a:lnTo>
                <a:lnTo>
                  <a:pt x="853716" y="507916"/>
                </a:lnTo>
                <a:lnTo>
                  <a:pt x="853715" y="507923"/>
                </a:lnTo>
                <a:lnTo>
                  <a:pt x="855235" y="509435"/>
                </a:lnTo>
                <a:lnTo>
                  <a:pt x="855234" y="509443"/>
                </a:lnTo>
                <a:lnTo>
                  <a:pt x="856753" y="510954"/>
                </a:lnTo>
                <a:lnTo>
                  <a:pt x="856752" y="510961"/>
                </a:lnTo>
                <a:lnTo>
                  <a:pt x="858272" y="512473"/>
                </a:lnTo>
                <a:lnTo>
                  <a:pt x="858271" y="512480"/>
                </a:lnTo>
                <a:lnTo>
                  <a:pt x="859791" y="513992"/>
                </a:lnTo>
                <a:lnTo>
                  <a:pt x="859790" y="513999"/>
                </a:lnTo>
                <a:lnTo>
                  <a:pt x="861310" y="515511"/>
                </a:lnTo>
                <a:cubicBezTo>
                  <a:pt x="861310" y="520497"/>
                  <a:pt x="861310" y="520497"/>
                  <a:pt x="811187" y="570357"/>
                </a:cubicBezTo>
                <a:cubicBezTo>
                  <a:pt x="806174" y="570357"/>
                  <a:pt x="806174" y="570357"/>
                  <a:pt x="771087" y="565370"/>
                </a:cubicBezTo>
                <a:cubicBezTo>
                  <a:pt x="771053" y="565412"/>
                  <a:pt x="769697" y="566767"/>
                  <a:pt x="737698" y="598582"/>
                </a:cubicBezTo>
                <a:lnTo>
                  <a:pt x="738509" y="600423"/>
                </a:lnTo>
                <a:lnTo>
                  <a:pt x="739137" y="599922"/>
                </a:lnTo>
                <a:lnTo>
                  <a:pt x="740027" y="601943"/>
                </a:lnTo>
                <a:lnTo>
                  <a:pt x="740656" y="601441"/>
                </a:lnTo>
                <a:lnTo>
                  <a:pt x="741546" y="603462"/>
                </a:lnTo>
                <a:lnTo>
                  <a:pt x="742176" y="602960"/>
                </a:lnTo>
                <a:lnTo>
                  <a:pt x="743066" y="604981"/>
                </a:lnTo>
                <a:lnTo>
                  <a:pt x="743695" y="604479"/>
                </a:lnTo>
                <a:lnTo>
                  <a:pt x="744585" y="606499"/>
                </a:lnTo>
                <a:lnTo>
                  <a:pt x="745213" y="605998"/>
                </a:lnTo>
                <a:lnTo>
                  <a:pt x="746103" y="608019"/>
                </a:lnTo>
                <a:lnTo>
                  <a:pt x="746732" y="607517"/>
                </a:lnTo>
                <a:lnTo>
                  <a:pt x="747622" y="609538"/>
                </a:lnTo>
                <a:lnTo>
                  <a:pt x="748251" y="609036"/>
                </a:lnTo>
                <a:lnTo>
                  <a:pt x="749141" y="611057"/>
                </a:lnTo>
                <a:lnTo>
                  <a:pt x="749770" y="610555"/>
                </a:lnTo>
                <a:cubicBezTo>
                  <a:pt x="764723" y="635420"/>
                  <a:pt x="774692" y="665256"/>
                  <a:pt x="774692" y="700066"/>
                </a:cubicBezTo>
                <a:cubicBezTo>
                  <a:pt x="774692" y="784604"/>
                  <a:pt x="704909" y="859197"/>
                  <a:pt x="615187" y="859197"/>
                </a:cubicBezTo>
                <a:cubicBezTo>
                  <a:pt x="569952" y="859197"/>
                  <a:pt x="529785" y="840237"/>
                  <a:pt x="501214" y="810466"/>
                </a:cubicBezTo>
                <a:lnTo>
                  <a:pt x="500512" y="809510"/>
                </a:lnTo>
                <a:lnTo>
                  <a:pt x="499730" y="808498"/>
                </a:lnTo>
                <a:lnTo>
                  <a:pt x="498884" y="807443"/>
                </a:lnTo>
                <a:lnTo>
                  <a:pt x="497991" y="806355"/>
                </a:lnTo>
                <a:lnTo>
                  <a:pt x="497056" y="805239"/>
                </a:lnTo>
                <a:lnTo>
                  <a:pt x="496083" y="804096"/>
                </a:lnTo>
                <a:lnTo>
                  <a:pt x="495076" y="802930"/>
                </a:lnTo>
                <a:lnTo>
                  <a:pt x="494041" y="801744"/>
                </a:lnTo>
                <a:lnTo>
                  <a:pt x="492981" y="800543"/>
                </a:lnTo>
                <a:lnTo>
                  <a:pt x="491894" y="799321"/>
                </a:lnTo>
                <a:lnTo>
                  <a:pt x="490784" y="798084"/>
                </a:lnTo>
                <a:lnTo>
                  <a:pt x="489653" y="796832"/>
                </a:lnTo>
                <a:lnTo>
                  <a:pt x="488501" y="795566"/>
                </a:lnTo>
                <a:lnTo>
                  <a:pt x="487331" y="794288"/>
                </a:lnTo>
                <a:lnTo>
                  <a:pt x="486143" y="792997"/>
                </a:lnTo>
                <a:lnTo>
                  <a:pt x="484938" y="791694"/>
                </a:lnTo>
                <a:lnTo>
                  <a:pt x="483718" y="790381"/>
                </a:lnTo>
                <a:lnTo>
                  <a:pt x="482483" y="789058"/>
                </a:lnTo>
                <a:lnTo>
                  <a:pt x="481233" y="787725"/>
                </a:lnTo>
                <a:lnTo>
                  <a:pt x="479970" y="786382"/>
                </a:lnTo>
                <a:lnTo>
                  <a:pt x="478693" y="785029"/>
                </a:lnTo>
                <a:lnTo>
                  <a:pt x="477405" y="783669"/>
                </a:lnTo>
                <a:lnTo>
                  <a:pt x="476106" y="782302"/>
                </a:lnTo>
                <a:lnTo>
                  <a:pt x="474795" y="780926"/>
                </a:lnTo>
                <a:lnTo>
                  <a:pt x="473478" y="779547"/>
                </a:lnTo>
                <a:lnTo>
                  <a:pt x="472147" y="778158"/>
                </a:lnTo>
                <a:lnTo>
                  <a:pt x="470807" y="776762"/>
                </a:lnTo>
                <a:lnTo>
                  <a:pt x="469458" y="775360"/>
                </a:lnTo>
                <a:lnTo>
                  <a:pt x="468100" y="773952"/>
                </a:lnTo>
                <a:lnTo>
                  <a:pt x="466734" y="772539"/>
                </a:lnTo>
                <a:lnTo>
                  <a:pt x="465361" y="771120"/>
                </a:lnTo>
                <a:lnTo>
                  <a:pt x="463980" y="769696"/>
                </a:lnTo>
                <a:lnTo>
                  <a:pt x="462591" y="768267"/>
                </a:lnTo>
                <a:lnTo>
                  <a:pt x="461196" y="766834"/>
                </a:lnTo>
                <a:lnTo>
                  <a:pt x="459793" y="765394"/>
                </a:lnTo>
                <a:lnTo>
                  <a:pt x="458387" y="763954"/>
                </a:lnTo>
                <a:lnTo>
                  <a:pt x="456974" y="762508"/>
                </a:lnTo>
                <a:lnTo>
                  <a:pt x="455555" y="761058"/>
                </a:lnTo>
                <a:lnTo>
                  <a:pt x="454130" y="759602"/>
                </a:lnTo>
                <a:lnTo>
                  <a:pt x="452701" y="758145"/>
                </a:lnTo>
                <a:lnTo>
                  <a:pt x="451271" y="756689"/>
                </a:lnTo>
                <a:lnTo>
                  <a:pt x="449833" y="755226"/>
                </a:lnTo>
                <a:lnTo>
                  <a:pt x="448391" y="753759"/>
                </a:lnTo>
                <a:lnTo>
                  <a:pt x="446945" y="752291"/>
                </a:lnTo>
                <a:lnTo>
                  <a:pt x="445495" y="750819"/>
                </a:lnTo>
                <a:lnTo>
                  <a:pt x="444041" y="749345"/>
                </a:lnTo>
                <a:lnTo>
                  <a:pt x="442583" y="747869"/>
                </a:lnTo>
                <a:lnTo>
                  <a:pt x="441123" y="746390"/>
                </a:lnTo>
                <a:lnTo>
                  <a:pt x="438195" y="743428"/>
                </a:lnTo>
                <a:lnTo>
                  <a:pt x="436725" y="741943"/>
                </a:lnTo>
                <a:lnTo>
                  <a:pt x="435253" y="740456"/>
                </a:lnTo>
                <a:lnTo>
                  <a:pt x="433775" y="738965"/>
                </a:lnTo>
                <a:lnTo>
                  <a:pt x="432298" y="737475"/>
                </a:lnTo>
                <a:lnTo>
                  <a:pt x="430818" y="735982"/>
                </a:lnTo>
                <a:lnTo>
                  <a:pt x="429340" y="734493"/>
                </a:lnTo>
                <a:lnTo>
                  <a:pt x="427856" y="732998"/>
                </a:lnTo>
                <a:lnTo>
                  <a:pt x="426370" y="731502"/>
                </a:lnTo>
                <a:lnTo>
                  <a:pt x="424882" y="730004"/>
                </a:lnTo>
                <a:lnTo>
                  <a:pt x="423393" y="728506"/>
                </a:lnTo>
                <a:lnTo>
                  <a:pt x="421902" y="727006"/>
                </a:lnTo>
                <a:lnTo>
                  <a:pt x="420409" y="725505"/>
                </a:lnTo>
                <a:lnTo>
                  <a:pt x="418915" y="724003"/>
                </a:lnTo>
                <a:lnTo>
                  <a:pt x="417420" y="722501"/>
                </a:lnTo>
                <a:lnTo>
                  <a:pt x="415923" y="720997"/>
                </a:lnTo>
                <a:lnTo>
                  <a:pt x="414423" y="719490"/>
                </a:lnTo>
                <a:lnTo>
                  <a:pt x="412926" y="717987"/>
                </a:lnTo>
                <a:lnTo>
                  <a:pt x="411426" y="716481"/>
                </a:lnTo>
                <a:lnTo>
                  <a:pt x="409924" y="714974"/>
                </a:lnTo>
                <a:lnTo>
                  <a:pt x="408420" y="713464"/>
                </a:lnTo>
                <a:lnTo>
                  <a:pt x="406917" y="711956"/>
                </a:lnTo>
                <a:lnTo>
                  <a:pt x="405416" y="710451"/>
                </a:lnTo>
                <a:lnTo>
                  <a:pt x="403911" y="708942"/>
                </a:lnTo>
                <a:lnTo>
                  <a:pt x="402405" y="707432"/>
                </a:lnTo>
                <a:lnTo>
                  <a:pt x="400899" y="705921"/>
                </a:lnTo>
                <a:lnTo>
                  <a:pt x="399391" y="704410"/>
                </a:lnTo>
                <a:lnTo>
                  <a:pt x="397883" y="702899"/>
                </a:lnTo>
                <a:lnTo>
                  <a:pt x="396375" y="701387"/>
                </a:lnTo>
                <a:lnTo>
                  <a:pt x="394865" y="699875"/>
                </a:lnTo>
                <a:lnTo>
                  <a:pt x="393356" y="698362"/>
                </a:lnTo>
                <a:lnTo>
                  <a:pt x="391846" y="696849"/>
                </a:lnTo>
                <a:lnTo>
                  <a:pt x="390335" y="695336"/>
                </a:lnTo>
                <a:lnTo>
                  <a:pt x="388824" y="693822"/>
                </a:lnTo>
                <a:lnTo>
                  <a:pt x="387310" y="692306"/>
                </a:lnTo>
                <a:lnTo>
                  <a:pt x="385798" y="690792"/>
                </a:lnTo>
                <a:lnTo>
                  <a:pt x="384285" y="689277"/>
                </a:lnTo>
                <a:lnTo>
                  <a:pt x="382772" y="687763"/>
                </a:lnTo>
                <a:lnTo>
                  <a:pt x="381262" y="686250"/>
                </a:lnTo>
                <a:lnTo>
                  <a:pt x="379748" y="684735"/>
                </a:lnTo>
                <a:lnTo>
                  <a:pt x="378234" y="683219"/>
                </a:lnTo>
                <a:lnTo>
                  <a:pt x="376720" y="681704"/>
                </a:lnTo>
                <a:lnTo>
                  <a:pt x="375205" y="680188"/>
                </a:lnTo>
                <a:lnTo>
                  <a:pt x="373690" y="678672"/>
                </a:lnTo>
                <a:lnTo>
                  <a:pt x="372175" y="677155"/>
                </a:lnTo>
                <a:lnTo>
                  <a:pt x="370660" y="675639"/>
                </a:lnTo>
                <a:lnTo>
                  <a:pt x="369145" y="674122"/>
                </a:lnTo>
                <a:lnTo>
                  <a:pt x="367629" y="672606"/>
                </a:lnTo>
                <a:lnTo>
                  <a:pt x="366113" y="671089"/>
                </a:lnTo>
                <a:lnTo>
                  <a:pt x="364597" y="669572"/>
                </a:lnTo>
                <a:lnTo>
                  <a:pt x="363080" y="668054"/>
                </a:lnTo>
                <a:lnTo>
                  <a:pt x="361563" y="666537"/>
                </a:lnTo>
                <a:lnTo>
                  <a:pt x="360044" y="665017"/>
                </a:lnTo>
                <a:lnTo>
                  <a:pt x="358527" y="663500"/>
                </a:lnTo>
                <a:lnTo>
                  <a:pt x="357014" y="661985"/>
                </a:lnTo>
                <a:lnTo>
                  <a:pt x="355497" y="660468"/>
                </a:lnTo>
                <a:lnTo>
                  <a:pt x="353980" y="658950"/>
                </a:lnTo>
                <a:lnTo>
                  <a:pt x="352462" y="657432"/>
                </a:lnTo>
                <a:lnTo>
                  <a:pt x="350945" y="655914"/>
                </a:lnTo>
                <a:lnTo>
                  <a:pt x="349427" y="654396"/>
                </a:lnTo>
                <a:lnTo>
                  <a:pt x="347909" y="652878"/>
                </a:lnTo>
                <a:lnTo>
                  <a:pt x="346392" y="651360"/>
                </a:lnTo>
                <a:lnTo>
                  <a:pt x="344874" y="649842"/>
                </a:lnTo>
                <a:lnTo>
                  <a:pt x="343356" y="648324"/>
                </a:lnTo>
                <a:lnTo>
                  <a:pt x="341838" y="646805"/>
                </a:lnTo>
                <a:lnTo>
                  <a:pt x="340319" y="645285"/>
                </a:lnTo>
                <a:lnTo>
                  <a:pt x="338801" y="643767"/>
                </a:lnTo>
                <a:lnTo>
                  <a:pt x="337283" y="642249"/>
                </a:lnTo>
                <a:lnTo>
                  <a:pt x="335768" y="640734"/>
                </a:lnTo>
                <a:lnTo>
                  <a:pt x="334250" y="639215"/>
                </a:lnTo>
                <a:lnTo>
                  <a:pt x="332732" y="637697"/>
                </a:lnTo>
                <a:lnTo>
                  <a:pt x="331213" y="636178"/>
                </a:lnTo>
                <a:lnTo>
                  <a:pt x="329695" y="634660"/>
                </a:lnTo>
                <a:lnTo>
                  <a:pt x="328177" y="633141"/>
                </a:lnTo>
                <a:lnTo>
                  <a:pt x="326658" y="631623"/>
                </a:lnTo>
                <a:lnTo>
                  <a:pt x="325140" y="630104"/>
                </a:lnTo>
                <a:lnTo>
                  <a:pt x="323622" y="628586"/>
                </a:lnTo>
                <a:lnTo>
                  <a:pt x="322104" y="627067"/>
                </a:lnTo>
                <a:lnTo>
                  <a:pt x="320585" y="625549"/>
                </a:lnTo>
                <a:lnTo>
                  <a:pt x="319067" y="624030"/>
                </a:lnTo>
                <a:lnTo>
                  <a:pt x="317548" y="622511"/>
                </a:lnTo>
                <a:lnTo>
                  <a:pt x="316029" y="620992"/>
                </a:lnTo>
                <a:lnTo>
                  <a:pt x="314510" y="619473"/>
                </a:lnTo>
                <a:lnTo>
                  <a:pt x="312989" y="617952"/>
                </a:lnTo>
                <a:lnTo>
                  <a:pt x="311470" y="616433"/>
                </a:lnTo>
                <a:lnTo>
                  <a:pt x="309955" y="614918"/>
                </a:lnTo>
                <a:lnTo>
                  <a:pt x="308436" y="613399"/>
                </a:lnTo>
                <a:lnTo>
                  <a:pt x="306918" y="611880"/>
                </a:lnTo>
                <a:lnTo>
                  <a:pt x="305399" y="610361"/>
                </a:lnTo>
                <a:lnTo>
                  <a:pt x="303881" y="608843"/>
                </a:lnTo>
                <a:lnTo>
                  <a:pt x="302362" y="607324"/>
                </a:lnTo>
                <a:lnTo>
                  <a:pt x="300843" y="605805"/>
                </a:lnTo>
                <a:lnTo>
                  <a:pt x="299324" y="604286"/>
                </a:lnTo>
                <a:lnTo>
                  <a:pt x="297805" y="602767"/>
                </a:lnTo>
                <a:lnTo>
                  <a:pt x="296286" y="601248"/>
                </a:lnTo>
                <a:lnTo>
                  <a:pt x="294767" y="599729"/>
                </a:lnTo>
                <a:lnTo>
                  <a:pt x="293248" y="598210"/>
                </a:lnTo>
                <a:lnTo>
                  <a:pt x="291727" y="596689"/>
                </a:lnTo>
                <a:lnTo>
                  <a:pt x="290208" y="595170"/>
                </a:lnTo>
                <a:lnTo>
                  <a:pt x="288689" y="593651"/>
                </a:lnTo>
                <a:lnTo>
                  <a:pt x="287172" y="592134"/>
                </a:lnTo>
                <a:lnTo>
                  <a:pt x="285654" y="590616"/>
                </a:lnTo>
                <a:lnTo>
                  <a:pt x="284135" y="589097"/>
                </a:lnTo>
                <a:lnTo>
                  <a:pt x="282616" y="587578"/>
                </a:lnTo>
                <a:lnTo>
                  <a:pt x="281097" y="586059"/>
                </a:lnTo>
                <a:lnTo>
                  <a:pt x="279578" y="584540"/>
                </a:lnTo>
                <a:lnTo>
                  <a:pt x="278059" y="583021"/>
                </a:lnTo>
                <a:lnTo>
                  <a:pt x="276540" y="581502"/>
                </a:lnTo>
                <a:lnTo>
                  <a:pt x="275021" y="579983"/>
                </a:lnTo>
                <a:lnTo>
                  <a:pt x="273502" y="578464"/>
                </a:lnTo>
                <a:lnTo>
                  <a:pt x="271983" y="576945"/>
                </a:lnTo>
                <a:lnTo>
                  <a:pt x="270464" y="575426"/>
                </a:lnTo>
                <a:lnTo>
                  <a:pt x="268945" y="573907"/>
                </a:lnTo>
                <a:lnTo>
                  <a:pt x="267426" y="572388"/>
                </a:lnTo>
                <a:lnTo>
                  <a:pt x="265907" y="570869"/>
                </a:lnTo>
                <a:lnTo>
                  <a:pt x="264386" y="569348"/>
                </a:lnTo>
                <a:lnTo>
                  <a:pt x="262868" y="567830"/>
                </a:lnTo>
                <a:lnTo>
                  <a:pt x="261352" y="566314"/>
                </a:lnTo>
                <a:lnTo>
                  <a:pt x="259834" y="564795"/>
                </a:lnTo>
                <a:lnTo>
                  <a:pt x="258315" y="563276"/>
                </a:lnTo>
                <a:lnTo>
                  <a:pt x="256796" y="561757"/>
                </a:lnTo>
                <a:lnTo>
                  <a:pt x="255277" y="560238"/>
                </a:lnTo>
                <a:lnTo>
                  <a:pt x="253758" y="558719"/>
                </a:lnTo>
                <a:lnTo>
                  <a:pt x="252239" y="557200"/>
                </a:lnTo>
                <a:lnTo>
                  <a:pt x="250720" y="555681"/>
                </a:lnTo>
                <a:lnTo>
                  <a:pt x="249201" y="554162"/>
                </a:lnTo>
                <a:lnTo>
                  <a:pt x="247682" y="552643"/>
                </a:lnTo>
                <a:lnTo>
                  <a:pt x="246163" y="551124"/>
                </a:lnTo>
                <a:lnTo>
                  <a:pt x="244641" y="549603"/>
                </a:lnTo>
                <a:lnTo>
                  <a:pt x="243122" y="548084"/>
                </a:lnTo>
                <a:lnTo>
                  <a:pt x="241603" y="546565"/>
                </a:lnTo>
                <a:lnTo>
                  <a:pt x="240090" y="545052"/>
                </a:lnTo>
                <a:lnTo>
                  <a:pt x="238569" y="543530"/>
                </a:lnTo>
                <a:lnTo>
                  <a:pt x="237050" y="542011"/>
                </a:lnTo>
                <a:lnTo>
                  <a:pt x="235531" y="540492"/>
                </a:lnTo>
                <a:lnTo>
                  <a:pt x="234012" y="538973"/>
                </a:lnTo>
                <a:lnTo>
                  <a:pt x="232492" y="537454"/>
                </a:lnTo>
                <a:lnTo>
                  <a:pt x="230974" y="535935"/>
                </a:lnTo>
                <a:lnTo>
                  <a:pt x="229455" y="534416"/>
                </a:lnTo>
                <a:lnTo>
                  <a:pt x="227935" y="532897"/>
                </a:lnTo>
                <a:lnTo>
                  <a:pt x="226417" y="531378"/>
                </a:lnTo>
                <a:lnTo>
                  <a:pt x="224898" y="529859"/>
                </a:lnTo>
                <a:lnTo>
                  <a:pt x="223379" y="528340"/>
                </a:lnTo>
                <a:lnTo>
                  <a:pt x="221860" y="526821"/>
                </a:lnTo>
                <a:lnTo>
                  <a:pt x="220341" y="525302"/>
                </a:lnTo>
                <a:lnTo>
                  <a:pt x="218822" y="523783"/>
                </a:lnTo>
                <a:lnTo>
                  <a:pt x="217301" y="522262"/>
                </a:lnTo>
                <a:lnTo>
                  <a:pt x="215782" y="520743"/>
                </a:lnTo>
                <a:lnTo>
                  <a:pt x="214266" y="519228"/>
                </a:lnTo>
                <a:lnTo>
                  <a:pt x="212747" y="517709"/>
                </a:lnTo>
                <a:lnTo>
                  <a:pt x="211228" y="516190"/>
                </a:lnTo>
                <a:lnTo>
                  <a:pt x="209709" y="514671"/>
                </a:lnTo>
                <a:lnTo>
                  <a:pt x="208190" y="513152"/>
                </a:lnTo>
                <a:lnTo>
                  <a:pt x="206671" y="511633"/>
                </a:lnTo>
                <a:lnTo>
                  <a:pt x="205152" y="510114"/>
                </a:lnTo>
                <a:lnTo>
                  <a:pt x="203633" y="508595"/>
                </a:lnTo>
                <a:lnTo>
                  <a:pt x="202114" y="507076"/>
                </a:lnTo>
                <a:lnTo>
                  <a:pt x="200595" y="505557"/>
                </a:lnTo>
                <a:lnTo>
                  <a:pt x="199076" y="504038"/>
                </a:lnTo>
                <a:lnTo>
                  <a:pt x="197557" y="502519"/>
                </a:lnTo>
                <a:lnTo>
                  <a:pt x="196036" y="500998"/>
                </a:lnTo>
                <a:lnTo>
                  <a:pt x="194518" y="499479"/>
                </a:lnTo>
                <a:lnTo>
                  <a:pt x="193001" y="497962"/>
                </a:lnTo>
                <a:lnTo>
                  <a:pt x="191482" y="496443"/>
                </a:lnTo>
                <a:lnTo>
                  <a:pt x="189964" y="494925"/>
                </a:lnTo>
                <a:lnTo>
                  <a:pt x="188445" y="493406"/>
                </a:lnTo>
                <a:lnTo>
                  <a:pt x="186926" y="491887"/>
                </a:lnTo>
                <a:lnTo>
                  <a:pt x="185407" y="490368"/>
                </a:lnTo>
                <a:lnTo>
                  <a:pt x="183888" y="488849"/>
                </a:lnTo>
                <a:lnTo>
                  <a:pt x="182369" y="487330"/>
                </a:lnTo>
                <a:lnTo>
                  <a:pt x="180850" y="485811"/>
                </a:lnTo>
                <a:lnTo>
                  <a:pt x="179331" y="484292"/>
                </a:lnTo>
                <a:lnTo>
                  <a:pt x="177812" y="482773"/>
                </a:lnTo>
                <a:lnTo>
                  <a:pt x="176293" y="481254"/>
                </a:lnTo>
                <a:lnTo>
                  <a:pt x="174774" y="479735"/>
                </a:lnTo>
                <a:lnTo>
                  <a:pt x="173255" y="478216"/>
                </a:lnTo>
                <a:lnTo>
                  <a:pt x="171736" y="476697"/>
                </a:lnTo>
                <a:lnTo>
                  <a:pt x="170217" y="475178"/>
                </a:lnTo>
                <a:lnTo>
                  <a:pt x="168696" y="473657"/>
                </a:lnTo>
                <a:lnTo>
                  <a:pt x="167177" y="472138"/>
                </a:lnTo>
                <a:lnTo>
                  <a:pt x="165661" y="470622"/>
                </a:lnTo>
                <a:lnTo>
                  <a:pt x="164142" y="469103"/>
                </a:lnTo>
                <a:lnTo>
                  <a:pt x="162623" y="467584"/>
                </a:lnTo>
                <a:lnTo>
                  <a:pt x="161104" y="466065"/>
                </a:lnTo>
                <a:lnTo>
                  <a:pt x="159585" y="464546"/>
                </a:lnTo>
                <a:lnTo>
                  <a:pt x="158066" y="463027"/>
                </a:lnTo>
                <a:lnTo>
                  <a:pt x="156547" y="461508"/>
                </a:lnTo>
                <a:lnTo>
                  <a:pt x="155028" y="459989"/>
                </a:lnTo>
                <a:lnTo>
                  <a:pt x="153509" y="458470"/>
                </a:lnTo>
                <a:lnTo>
                  <a:pt x="151990" y="456951"/>
                </a:lnTo>
                <a:lnTo>
                  <a:pt x="150471" y="455432"/>
                </a:lnTo>
                <a:lnTo>
                  <a:pt x="148950" y="453911"/>
                </a:lnTo>
                <a:lnTo>
                  <a:pt x="147431" y="452392"/>
                </a:lnTo>
                <a:lnTo>
                  <a:pt x="145914" y="450875"/>
                </a:lnTo>
                <a:lnTo>
                  <a:pt x="144395" y="449356"/>
                </a:lnTo>
                <a:lnTo>
                  <a:pt x="142877" y="447838"/>
                </a:lnTo>
                <a:lnTo>
                  <a:pt x="141358" y="446319"/>
                </a:lnTo>
                <a:lnTo>
                  <a:pt x="139839" y="444800"/>
                </a:lnTo>
                <a:lnTo>
                  <a:pt x="138320" y="443281"/>
                </a:lnTo>
                <a:lnTo>
                  <a:pt x="136801" y="441762"/>
                </a:lnTo>
                <a:lnTo>
                  <a:pt x="135282" y="440243"/>
                </a:lnTo>
                <a:lnTo>
                  <a:pt x="133763" y="438724"/>
                </a:lnTo>
                <a:lnTo>
                  <a:pt x="132244" y="437205"/>
                </a:lnTo>
                <a:lnTo>
                  <a:pt x="130725" y="435686"/>
                </a:lnTo>
                <a:lnTo>
                  <a:pt x="129206" y="434167"/>
                </a:lnTo>
                <a:lnTo>
                  <a:pt x="127687" y="432648"/>
                </a:lnTo>
                <a:lnTo>
                  <a:pt x="126168" y="431129"/>
                </a:lnTo>
                <a:lnTo>
                  <a:pt x="124649" y="429610"/>
                </a:lnTo>
                <a:lnTo>
                  <a:pt x="123130" y="428091"/>
                </a:lnTo>
                <a:lnTo>
                  <a:pt x="121609" y="426570"/>
                </a:lnTo>
                <a:lnTo>
                  <a:pt x="120090" y="425051"/>
                </a:lnTo>
                <a:lnTo>
                  <a:pt x="118574" y="423535"/>
                </a:lnTo>
                <a:lnTo>
                  <a:pt x="117055" y="422016"/>
                </a:lnTo>
                <a:lnTo>
                  <a:pt x="115536" y="420497"/>
                </a:lnTo>
                <a:lnTo>
                  <a:pt x="114017" y="418978"/>
                </a:lnTo>
                <a:lnTo>
                  <a:pt x="112498" y="417459"/>
                </a:lnTo>
                <a:lnTo>
                  <a:pt x="110979" y="415940"/>
                </a:lnTo>
                <a:lnTo>
                  <a:pt x="109460" y="414421"/>
                </a:lnTo>
                <a:lnTo>
                  <a:pt x="107941" y="412902"/>
                </a:lnTo>
                <a:lnTo>
                  <a:pt x="106422" y="411383"/>
                </a:lnTo>
                <a:lnTo>
                  <a:pt x="104903" y="409864"/>
                </a:lnTo>
                <a:lnTo>
                  <a:pt x="103384" y="408345"/>
                </a:lnTo>
                <a:lnTo>
                  <a:pt x="101865" y="406826"/>
                </a:lnTo>
                <a:lnTo>
                  <a:pt x="100344" y="405305"/>
                </a:lnTo>
                <a:lnTo>
                  <a:pt x="98827" y="403788"/>
                </a:lnTo>
                <a:lnTo>
                  <a:pt x="97308" y="402269"/>
                </a:lnTo>
                <a:lnTo>
                  <a:pt x="95789" y="400750"/>
                </a:lnTo>
                <a:lnTo>
                  <a:pt x="94271" y="399232"/>
                </a:lnTo>
                <a:lnTo>
                  <a:pt x="92752" y="397713"/>
                </a:lnTo>
                <a:lnTo>
                  <a:pt x="91233" y="396194"/>
                </a:lnTo>
                <a:lnTo>
                  <a:pt x="89714" y="394675"/>
                </a:lnTo>
                <a:lnTo>
                  <a:pt x="88195" y="393156"/>
                </a:lnTo>
                <a:lnTo>
                  <a:pt x="86676" y="391637"/>
                </a:lnTo>
                <a:lnTo>
                  <a:pt x="85157" y="390118"/>
                </a:lnTo>
                <a:lnTo>
                  <a:pt x="83638" y="388599"/>
                </a:lnTo>
                <a:lnTo>
                  <a:pt x="82119" y="387080"/>
                </a:lnTo>
                <a:lnTo>
                  <a:pt x="80602" y="385563"/>
                </a:lnTo>
                <a:lnTo>
                  <a:pt x="79091" y="384049"/>
                </a:lnTo>
                <a:lnTo>
                  <a:pt x="77590" y="382542"/>
                </a:lnTo>
                <a:lnTo>
                  <a:pt x="76102" y="381045"/>
                </a:lnTo>
                <a:lnTo>
                  <a:pt x="74630" y="379558"/>
                </a:lnTo>
                <a:lnTo>
                  <a:pt x="73179" y="378087"/>
                </a:lnTo>
                <a:lnTo>
                  <a:pt x="71752" y="376631"/>
                </a:lnTo>
                <a:lnTo>
                  <a:pt x="70352" y="375194"/>
                </a:lnTo>
                <a:lnTo>
                  <a:pt x="68985" y="373779"/>
                </a:lnTo>
                <a:lnTo>
                  <a:pt x="67654" y="372390"/>
                </a:lnTo>
                <a:lnTo>
                  <a:pt x="66365" y="371030"/>
                </a:lnTo>
                <a:lnTo>
                  <a:pt x="65123" y="369701"/>
                </a:lnTo>
                <a:lnTo>
                  <a:pt x="63938" y="368413"/>
                </a:lnTo>
                <a:lnTo>
                  <a:pt x="62167" y="366720"/>
                </a:lnTo>
                <a:cubicBezTo>
                  <a:pt x="51795" y="361704"/>
                  <a:pt x="43790" y="353798"/>
                  <a:pt x="38258" y="343870"/>
                </a:cubicBezTo>
                <a:cubicBezTo>
                  <a:pt x="32172" y="338519"/>
                  <a:pt x="27589" y="331915"/>
                  <a:pt x="25089" y="324102"/>
                </a:cubicBezTo>
                <a:cubicBezTo>
                  <a:pt x="13660" y="310364"/>
                  <a:pt x="7013" y="293724"/>
                  <a:pt x="6345" y="275597"/>
                </a:cubicBezTo>
                <a:cubicBezTo>
                  <a:pt x="4763" y="273125"/>
                  <a:pt x="4638" y="270451"/>
                  <a:pt x="4746" y="267732"/>
                </a:cubicBezTo>
                <a:cubicBezTo>
                  <a:pt x="631" y="260379"/>
                  <a:pt x="0" y="252427"/>
                  <a:pt x="0" y="244385"/>
                </a:cubicBezTo>
                <a:cubicBezTo>
                  <a:pt x="0" y="199629"/>
                  <a:pt x="17446" y="158603"/>
                  <a:pt x="46107" y="128766"/>
                </a:cubicBezTo>
                <a:cubicBezTo>
                  <a:pt x="74768" y="98929"/>
                  <a:pt x="114645" y="80281"/>
                  <a:pt x="159506" y="80281"/>
                </a:cubicBezTo>
                <a:lnTo>
                  <a:pt x="206236" y="87740"/>
                </a:lnTo>
                <a:lnTo>
                  <a:pt x="249227" y="110117"/>
                </a:lnTo>
                <a:lnTo>
                  <a:pt x="248748" y="110596"/>
                </a:lnTo>
                <a:lnTo>
                  <a:pt x="250746" y="111636"/>
                </a:lnTo>
                <a:lnTo>
                  <a:pt x="250267" y="112115"/>
                </a:lnTo>
                <a:lnTo>
                  <a:pt x="252265" y="113155"/>
                </a:lnTo>
                <a:lnTo>
                  <a:pt x="251786" y="113634"/>
                </a:lnTo>
                <a:lnTo>
                  <a:pt x="253784" y="114674"/>
                </a:lnTo>
                <a:lnTo>
                  <a:pt x="253305" y="115153"/>
                </a:lnTo>
                <a:lnTo>
                  <a:pt x="255303" y="116193"/>
                </a:lnTo>
                <a:lnTo>
                  <a:pt x="254824" y="116672"/>
                </a:lnTo>
                <a:lnTo>
                  <a:pt x="256822" y="117712"/>
                </a:lnTo>
                <a:lnTo>
                  <a:pt x="256343" y="118191"/>
                </a:lnTo>
                <a:lnTo>
                  <a:pt x="256600" y="118325"/>
                </a:lnTo>
                <a:cubicBezTo>
                  <a:pt x="266434" y="108543"/>
                  <a:pt x="277620" y="97417"/>
                  <a:pt x="290344" y="84760"/>
                </a:cubicBezTo>
                <a:cubicBezTo>
                  <a:pt x="290341" y="84734"/>
                  <a:pt x="290136" y="83665"/>
                  <a:pt x="285332" y="54844"/>
                </a:cubicBezTo>
                <a:lnTo>
                  <a:pt x="290344" y="49859"/>
                </a:lnTo>
                <a:cubicBezTo>
                  <a:pt x="290360" y="49837"/>
                  <a:pt x="291644" y="48567"/>
                  <a:pt x="340469" y="0"/>
                </a:cubicBezTo>
                <a:close/>
              </a:path>
            </a:pathLst>
          </a:custGeom>
          <a:gradFill>
            <a:gsLst>
              <a:gs pos="0">
                <a:schemeClr val="tx2">
                  <a:alpha val="35000"/>
                </a:schemeClr>
              </a:gs>
              <a:gs pos="76000">
                <a:schemeClr val="bg1">
                  <a:alpha val="0"/>
                </a:schemeClr>
              </a:gs>
            </a:gsLst>
            <a:lin ang="3600000" scaled="0"/>
          </a:gra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4" name="Freeform 16"/>
          <p:cNvSpPr>
            <a:spLocks/>
          </p:cNvSpPr>
          <p:nvPr/>
        </p:nvSpPr>
        <p:spPr bwMode="auto">
          <a:xfrm>
            <a:off x="5724799" y="1246189"/>
            <a:ext cx="610440" cy="607260"/>
          </a:xfrm>
          <a:custGeom>
            <a:avLst/>
            <a:gdLst/>
            <a:ahLst/>
            <a:cxnLst/>
            <a:rect l="l" t="t" r="r" b="b"/>
            <a:pathLst>
              <a:path w="304800" h="303212">
                <a:moveTo>
                  <a:pt x="120650" y="107950"/>
                </a:moveTo>
                <a:cubicBezTo>
                  <a:pt x="131842" y="107950"/>
                  <a:pt x="143033" y="107950"/>
                  <a:pt x="154225" y="115491"/>
                </a:cubicBezTo>
                <a:lnTo>
                  <a:pt x="139303" y="130572"/>
                </a:lnTo>
                <a:lnTo>
                  <a:pt x="120650" y="126802"/>
                </a:lnTo>
                <a:cubicBezTo>
                  <a:pt x="90805" y="126802"/>
                  <a:pt x="64690" y="153194"/>
                  <a:pt x="64690" y="183356"/>
                </a:cubicBezTo>
                <a:cubicBezTo>
                  <a:pt x="64690" y="213519"/>
                  <a:pt x="90805" y="236140"/>
                  <a:pt x="120650" y="236140"/>
                </a:cubicBezTo>
                <a:cubicBezTo>
                  <a:pt x="150495" y="236140"/>
                  <a:pt x="172878" y="213519"/>
                  <a:pt x="172878" y="183356"/>
                </a:cubicBezTo>
                <a:cubicBezTo>
                  <a:pt x="172878" y="175816"/>
                  <a:pt x="172878" y="168275"/>
                  <a:pt x="169148" y="164505"/>
                </a:cubicBezTo>
                <a:cubicBezTo>
                  <a:pt x="169150" y="164503"/>
                  <a:pt x="169222" y="164445"/>
                  <a:pt x="171479" y="162619"/>
                </a:cubicBezTo>
                <a:lnTo>
                  <a:pt x="187801" y="149423"/>
                </a:lnTo>
                <a:cubicBezTo>
                  <a:pt x="191532" y="156964"/>
                  <a:pt x="195262" y="168275"/>
                  <a:pt x="195262" y="183356"/>
                </a:cubicBezTo>
                <a:cubicBezTo>
                  <a:pt x="195262" y="224829"/>
                  <a:pt x="161687" y="258762"/>
                  <a:pt x="120650" y="258762"/>
                </a:cubicBezTo>
                <a:cubicBezTo>
                  <a:pt x="79613" y="258762"/>
                  <a:pt x="46037" y="224829"/>
                  <a:pt x="46037" y="183356"/>
                </a:cubicBezTo>
                <a:cubicBezTo>
                  <a:pt x="46037" y="141883"/>
                  <a:pt x="79613" y="107950"/>
                  <a:pt x="120650" y="107950"/>
                </a:cubicBezTo>
                <a:close/>
                <a:moveTo>
                  <a:pt x="119857" y="60325"/>
                </a:moveTo>
                <a:cubicBezTo>
                  <a:pt x="142330" y="60325"/>
                  <a:pt x="168548" y="67799"/>
                  <a:pt x="187276" y="82745"/>
                </a:cubicBezTo>
                <a:cubicBezTo>
                  <a:pt x="187273" y="82749"/>
                  <a:pt x="187197" y="82824"/>
                  <a:pt x="185403" y="84614"/>
                </a:cubicBezTo>
                <a:lnTo>
                  <a:pt x="172294" y="97692"/>
                </a:lnTo>
                <a:cubicBezTo>
                  <a:pt x="157312" y="90219"/>
                  <a:pt x="138584" y="82745"/>
                  <a:pt x="119857" y="82745"/>
                </a:cubicBezTo>
                <a:cubicBezTo>
                  <a:pt x="63674" y="82745"/>
                  <a:pt x="18728" y="127586"/>
                  <a:pt x="18728" y="183637"/>
                </a:cubicBezTo>
                <a:cubicBezTo>
                  <a:pt x="18728" y="235951"/>
                  <a:pt x="63674" y="280792"/>
                  <a:pt x="119857" y="280792"/>
                </a:cubicBezTo>
                <a:cubicBezTo>
                  <a:pt x="172294" y="280792"/>
                  <a:pt x="217240" y="235951"/>
                  <a:pt x="217240" y="183637"/>
                </a:cubicBezTo>
                <a:cubicBezTo>
                  <a:pt x="217240" y="164953"/>
                  <a:pt x="213495" y="146270"/>
                  <a:pt x="202258" y="131323"/>
                </a:cubicBezTo>
                <a:lnTo>
                  <a:pt x="220986" y="116376"/>
                </a:lnTo>
                <a:cubicBezTo>
                  <a:pt x="232222" y="135060"/>
                  <a:pt x="239713" y="157480"/>
                  <a:pt x="239713" y="183637"/>
                </a:cubicBezTo>
                <a:cubicBezTo>
                  <a:pt x="239713" y="247161"/>
                  <a:pt x="187276" y="303212"/>
                  <a:pt x="119857" y="303212"/>
                </a:cubicBezTo>
                <a:cubicBezTo>
                  <a:pt x="52437" y="303212"/>
                  <a:pt x="0" y="247161"/>
                  <a:pt x="0" y="183637"/>
                </a:cubicBezTo>
                <a:cubicBezTo>
                  <a:pt x="0" y="116376"/>
                  <a:pt x="52437" y="60325"/>
                  <a:pt x="119857" y="60325"/>
                </a:cubicBezTo>
                <a:close/>
                <a:moveTo>
                  <a:pt x="255837" y="0"/>
                </a:moveTo>
                <a:cubicBezTo>
                  <a:pt x="259603" y="3746"/>
                  <a:pt x="259603" y="3746"/>
                  <a:pt x="267136" y="37465"/>
                </a:cubicBezTo>
                <a:cubicBezTo>
                  <a:pt x="267136" y="37465"/>
                  <a:pt x="267136" y="37465"/>
                  <a:pt x="301034" y="41211"/>
                </a:cubicBezTo>
                <a:lnTo>
                  <a:pt x="304800" y="44958"/>
                </a:lnTo>
                <a:cubicBezTo>
                  <a:pt x="304800" y="48704"/>
                  <a:pt x="304800" y="48704"/>
                  <a:pt x="267136" y="86170"/>
                </a:cubicBezTo>
                <a:cubicBezTo>
                  <a:pt x="263369" y="86170"/>
                  <a:pt x="263369" y="86170"/>
                  <a:pt x="237004" y="82423"/>
                </a:cubicBezTo>
                <a:cubicBezTo>
                  <a:pt x="237004" y="82423"/>
                  <a:pt x="237004" y="82423"/>
                  <a:pt x="157909" y="161100"/>
                </a:cubicBezTo>
                <a:cubicBezTo>
                  <a:pt x="157909" y="164846"/>
                  <a:pt x="154143" y="164846"/>
                  <a:pt x="150376" y="164846"/>
                </a:cubicBezTo>
                <a:cubicBezTo>
                  <a:pt x="146610" y="164846"/>
                  <a:pt x="146610" y="164846"/>
                  <a:pt x="124011" y="183579"/>
                </a:cubicBezTo>
                <a:lnTo>
                  <a:pt x="120245" y="187325"/>
                </a:lnTo>
                <a:lnTo>
                  <a:pt x="116479" y="183579"/>
                </a:lnTo>
                <a:lnTo>
                  <a:pt x="116479" y="176086"/>
                </a:lnTo>
                <a:cubicBezTo>
                  <a:pt x="116479" y="176086"/>
                  <a:pt x="116479" y="176086"/>
                  <a:pt x="118833" y="173744"/>
                </a:cubicBezTo>
                <a:lnTo>
                  <a:pt x="135311" y="157353"/>
                </a:lnTo>
                <a:cubicBezTo>
                  <a:pt x="135311" y="149860"/>
                  <a:pt x="135311" y="146114"/>
                  <a:pt x="139077" y="142367"/>
                </a:cubicBezTo>
                <a:cubicBezTo>
                  <a:pt x="139077" y="142367"/>
                  <a:pt x="139077" y="142367"/>
                  <a:pt x="218172" y="63691"/>
                </a:cubicBezTo>
                <a:cubicBezTo>
                  <a:pt x="218172" y="63691"/>
                  <a:pt x="218172" y="63691"/>
                  <a:pt x="214406" y="41211"/>
                </a:cubicBezTo>
                <a:lnTo>
                  <a:pt x="218172" y="37465"/>
                </a:lnTo>
                <a:cubicBezTo>
                  <a:pt x="218172" y="37465"/>
                  <a:pt x="218172" y="37465"/>
                  <a:pt x="255837" y="0"/>
                </a:cubicBezTo>
                <a:close/>
              </a:path>
            </a:pathLst>
          </a:custGeom>
          <a:solidFill>
            <a:schemeClr val="accent4"/>
          </a:solidFill>
          <a:ln>
            <a:noFill/>
          </a:ln>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5" name="标题 1"/>
          <p:cNvSpPr txBox="1">
            <a:spLocks/>
          </p:cNvSpPr>
          <p:nvPr/>
        </p:nvSpPr>
        <p:spPr>
          <a:xfrm>
            <a:off x="4296637" y="3113776"/>
            <a:ext cx="1107895"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tx2"/>
                </a:solidFill>
                <a:latin typeface="+mn-lt"/>
                <a:ea typeface="+mn-ea"/>
                <a:cs typeface="+mn-ea"/>
                <a:sym typeface="+mn-lt"/>
              </a:rPr>
              <a:t>输入标题</a:t>
            </a:r>
          </a:p>
        </p:txBody>
      </p:sp>
      <p:sp>
        <p:nvSpPr>
          <p:cNvPr id="76" name="标题 1"/>
          <p:cNvSpPr txBox="1">
            <a:spLocks/>
          </p:cNvSpPr>
          <p:nvPr/>
        </p:nvSpPr>
        <p:spPr>
          <a:xfrm>
            <a:off x="4782506" y="4247535"/>
            <a:ext cx="1107895"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tx2"/>
                </a:solidFill>
                <a:latin typeface="+mn-lt"/>
                <a:ea typeface="+mn-ea"/>
                <a:cs typeface="+mn-ea"/>
                <a:sym typeface="+mn-lt"/>
              </a:rPr>
              <a:t>输入标题</a:t>
            </a:r>
          </a:p>
        </p:txBody>
      </p:sp>
      <p:sp>
        <p:nvSpPr>
          <p:cNvPr id="77" name="标题 1"/>
          <p:cNvSpPr txBox="1">
            <a:spLocks/>
          </p:cNvSpPr>
          <p:nvPr/>
        </p:nvSpPr>
        <p:spPr>
          <a:xfrm>
            <a:off x="6092366" y="4148052"/>
            <a:ext cx="1107895"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tx2"/>
                </a:solidFill>
                <a:latin typeface="+mn-lt"/>
                <a:ea typeface="+mn-ea"/>
                <a:cs typeface="+mn-ea"/>
                <a:sym typeface="+mn-lt"/>
              </a:rPr>
              <a:t>输入标题</a:t>
            </a:r>
          </a:p>
        </p:txBody>
      </p:sp>
      <p:sp>
        <p:nvSpPr>
          <p:cNvPr id="78" name="标题 1"/>
          <p:cNvSpPr txBox="1">
            <a:spLocks/>
          </p:cNvSpPr>
          <p:nvPr/>
        </p:nvSpPr>
        <p:spPr>
          <a:xfrm>
            <a:off x="6482886" y="2938533"/>
            <a:ext cx="1107895"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tx2"/>
                </a:solidFill>
                <a:latin typeface="+mn-lt"/>
                <a:ea typeface="+mn-ea"/>
                <a:cs typeface="+mn-ea"/>
                <a:sym typeface="+mn-lt"/>
              </a:rPr>
              <a:t>输入标题</a:t>
            </a:r>
          </a:p>
        </p:txBody>
      </p:sp>
      <p:sp>
        <p:nvSpPr>
          <p:cNvPr id="79" name="标题 1"/>
          <p:cNvSpPr txBox="1">
            <a:spLocks/>
          </p:cNvSpPr>
          <p:nvPr/>
        </p:nvSpPr>
        <p:spPr>
          <a:xfrm>
            <a:off x="5380227" y="2275831"/>
            <a:ext cx="1107895"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tx2"/>
                </a:solidFill>
                <a:latin typeface="+mn-lt"/>
                <a:ea typeface="+mn-ea"/>
                <a:cs typeface="+mn-ea"/>
                <a:sym typeface="+mn-lt"/>
              </a:rPr>
              <a:t>输入标题</a:t>
            </a:r>
          </a:p>
        </p:txBody>
      </p:sp>
      <p:sp>
        <p:nvSpPr>
          <p:cNvPr id="80" name="副标题 2"/>
          <p:cNvSpPr txBox="1">
            <a:spLocks/>
          </p:cNvSpPr>
          <p:nvPr/>
        </p:nvSpPr>
        <p:spPr>
          <a:xfrm>
            <a:off x="1467391" y="3079283"/>
            <a:ext cx="2020133" cy="787303"/>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133" dirty="0">
                <a:solidFill>
                  <a:schemeClr val="tx2"/>
                </a:solidFill>
                <a:cs typeface="+mn-ea"/>
                <a:sym typeface="+mn-lt"/>
              </a:rPr>
              <a:t>添加内容文本添加内容文本</a:t>
            </a:r>
          </a:p>
        </p:txBody>
      </p:sp>
      <p:sp>
        <p:nvSpPr>
          <p:cNvPr id="81" name="副标题 2"/>
          <p:cNvSpPr txBox="1">
            <a:spLocks/>
          </p:cNvSpPr>
          <p:nvPr/>
        </p:nvSpPr>
        <p:spPr>
          <a:xfrm>
            <a:off x="1467391" y="4982014"/>
            <a:ext cx="2020133" cy="787303"/>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133" dirty="0">
                <a:solidFill>
                  <a:schemeClr val="tx2"/>
                </a:solidFill>
                <a:cs typeface="+mn-ea"/>
                <a:sym typeface="+mn-lt"/>
              </a:rPr>
              <a:t>添加内容文本添加内容文本</a:t>
            </a:r>
          </a:p>
        </p:txBody>
      </p:sp>
      <p:sp>
        <p:nvSpPr>
          <p:cNvPr id="82" name="副标题 2"/>
          <p:cNvSpPr txBox="1">
            <a:spLocks/>
          </p:cNvSpPr>
          <p:nvPr/>
        </p:nvSpPr>
        <p:spPr>
          <a:xfrm>
            <a:off x="8729214" y="1640265"/>
            <a:ext cx="2020133" cy="480000"/>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r">
              <a:lnSpc>
                <a:spcPct val="80000"/>
              </a:lnSpc>
            </a:pPr>
            <a:r>
              <a:rPr lang="zh-CN" altLang="en-US" sz="2133" dirty="0">
                <a:solidFill>
                  <a:schemeClr val="tx2"/>
                </a:solidFill>
                <a:cs typeface="+mn-ea"/>
                <a:sym typeface="+mn-lt"/>
              </a:rPr>
              <a:t>添加内容文本添加内容文本</a:t>
            </a:r>
          </a:p>
        </p:txBody>
      </p:sp>
      <p:sp>
        <p:nvSpPr>
          <p:cNvPr id="83" name="副标题 2"/>
          <p:cNvSpPr txBox="1">
            <a:spLocks/>
          </p:cNvSpPr>
          <p:nvPr/>
        </p:nvSpPr>
        <p:spPr>
          <a:xfrm>
            <a:off x="8792218" y="3105787"/>
            <a:ext cx="2020133" cy="480000"/>
          </a:xfrm>
          <a:prstGeom prst="rect">
            <a:avLst/>
          </a:prstGeom>
        </p:spPr>
        <p:txBody>
          <a:bodyPr vert="horz" lIns="121920" tIns="60960" rIns="121920" bIns="60960" rtlCol="0" anchor="ctr">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gn="r">
              <a:lnSpc>
                <a:spcPct val="80000"/>
              </a:lnSpc>
            </a:pPr>
            <a:r>
              <a:rPr lang="zh-CN" altLang="en-US" sz="2133" dirty="0">
                <a:solidFill>
                  <a:schemeClr val="tx2"/>
                </a:solidFill>
                <a:latin typeface="+mn-lt"/>
                <a:ea typeface="+mn-ea"/>
                <a:cs typeface="+mn-ea"/>
                <a:sym typeface="+mn-lt"/>
              </a:rPr>
              <a:t>添加内容文本添加内容文本</a:t>
            </a:r>
          </a:p>
        </p:txBody>
      </p:sp>
      <p:sp>
        <p:nvSpPr>
          <p:cNvPr id="84" name="副标题 2"/>
          <p:cNvSpPr txBox="1">
            <a:spLocks/>
          </p:cNvSpPr>
          <p:nvPr/>
        </p:nvSpPr>
        <p:spPr>
          <a:xfrm>
            <a:off x="1467391" y="1303993"/>
            <a:ext cx="2020133" cy="787303"/>
          </a:xfrm>
          <a:prstGeom prst="rect">
            <a:avLst/>
          </a:prstGeom>
        </p:spPr>
        <p:txBody>
          <a:bodyPr vert="horz" lIns="121920" tIns="60960" rIns="121920" bIns="60960" rtlCol="0" anchor="ct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80000"/>
              </a:lnSpc>
            </a:pPr>
            <a:r>
              <a:rPr lang="zh-CN" altLang="en-US" sz="2133" dirty="0">
                <a:solidFill>
                  <a:schemeClr val="tx2"/>
                </a:solidFill>
                <a:cs typeface="+mn-ea"/>
                <a:sym typeface="+mn-lt"/>
              </a:rPr>
              <a:t>添加内容文本添加内容文本</a:t>
            </a:r>
          </a:p>
        </p:txBody>
      </p:sp>
      <p:pic>
        <p:nvPicPr>
          <p:cNvPr id="69" name="图片 68"/>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72"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30067437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
                                        <p:tgtEl>
                                          <p:spTgt spid="16"/>
                                        </p:tgtEl>
                                      </p:cBhvr>
                                    </p:animEffect>
                                  </p:childTnLst>
                                </p:cTn>
                              </p:par>
                            </p:childTnLst>
                          </p:cTn>
                        </p:par>
                        <p:par>
                          <p:cTn id="8" fill="hold">
                            <p:stCondLst>
                              <p:cond delay="2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00"/>
                                        <p:tgtEl>
                                          <p:spTgt spid="17"/>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200"/>
                                        <p:tgtEl>
                                          <p:spTgt spid="18"/>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200"/>
                                        <p:tgtEl>
                                          <p:spTgt spid="19"/>
                                        </p:tgtEl>
                                      </p:cBhvr>
                                    </p:animEffect>
                                  </p:childTnLst>
                                </p:cTn>
                              </p:par>
                            </p:childTnLst>
                          </p:cTn>
                        </p:par>
                        <p:par>
                          <p:cTn id="20" fill="hold">
                            <p:stCondLst>
                              <p:cond delay="8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200"/>
                                        <p:tgtEl>
                                          <p:spTgt spid="25"/>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
                                        <p:tgtEl>
                                          <p:spTgt spid="2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200"/>
                                        <p:tgtEl>
                                          <p:spTgt spid="27"/>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200"/>
                                        <p:tgtEl>
                                          <p:spTgt spid="28"/>
                                        </p:tgtEl>
                                      </p:cBhvr>
                                    </p:animEffect>
                                  </p:childTnLst>
                                </p:cTn>
                              </p:par>
                            </p:childTnLst>
                          </p:cTn>
                        </p:par>
                        <p:par>
                          <p:cTn id="36" fill="hold">
                            <p:stCondLst>
                              <p:cond delay="1600"/>
                            </p:stCondLst>
                            <p:childTnLst>
                              <p:par>
                                <p:cTn id="37" presetID="10"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200"/>
                                        <p:tgtEl>
                                          <p:spTgt spid="34"/>
                                        </p:tgtEl>
                                      </p:cBhvr>
                                    </p:animEffect>
                                  </p:childTnLst>
                                </p:cTn>
                              </p:par>
                            </p:childTnLst>
                          </p:cTn>
                        </p:par>
                        <p:par>
                          <p:cTn id="40" fill="hold">
                            <p:stCondLst>
                              <p:cond delay="1800"/>
                            </p:stCondLst>
                            <p:childTnLst>
                              <p:par>
                                <p:cTn id="41" presetID="10" presetClass="entr" presetSubtype="0"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200"/>
                                        <p:tgtEl>
                                          <p:spTgt spid="35"/>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200"/>
                                        <p:tgtEl>
                                          <p:spTgt spid="36"/>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200"/>
                                        <p:tgtEl>
                                          <p:spTgt spid="37"/>
                                        </p:tgtEl>
                                      </p:cBhvr>
                                    </p:animEffect>
                                  </p:childTnLst>
                                </p:cTn>
                              </p:par>
                            </p:childTnLst>
                          </p:cTn>
                        </p:par>
                        <p:par>
                          <p:cTn id="52" fill="hold">
                            <p:stCondLst>
                              <p:cond delay="2400"/>
                            </p:stCondLst>
                            <p:childTnLst>
                              <p:par>
                                <p:cTn id="53" presetID="10" presetClass="entr" presetSubtype="0" fill="hold"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fade">
                                      <p:cBhvr>
                                        <p:cTn id="55" dur="200"/>
                                        <p:tgtEl>
                                          <p:spTgt spid="43"/>
                                        </p:tgtEl>
                                      </p:cBhvr>
                                    </p:animEffect>
                                  </p:childTnLst>
                                </p:cTn>
                              </p:par>
                            </p:childTnLst>
                          </p:cTn>
                        </p:par>
                        <p:par>
                          <p:cTn id="56" fill="hold">
                            <p:stCondLst>
                              <p:cond delay="2600"/>
                            </p:stCondLst>
                            <p:childTnLst>
                              <p:par>
                                <p:cTn id="57" presetID="10" presetClass="entr" presetSubtype="0" fill="hold"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200"/>
                                        <p:tgtEl>
                                          <p:spTgt spid="44"/>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200"/>
                                        <p:tgtEl>
                                          <p:spTgt spid="45"/>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200"/>
                                        <p:tgtEl>
                                          <p:spTgt spid="46"/>
                                        </p:tgtEl>
                                      </p:cBhvr>
                                    </p:animEffect>
                                  </p:childTnLst>
                                </p:cTn>
                              </p:par>
                            </p:childTnLst>
                          </p:cTn>
                        </p:par>
                        <p:par>
                          <p:cTn id="68" fill="hold">
                            <p:stCondLst>
                              <p:cond delay="3200"/>
                            </p:stCondLst>
                            <p:childTnLst>
                              <p:par>
                                <p:cTn id="69" presetID="10" presetClass="entr" presetSubtype="0"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200"/>
                                        <p:tgtEl>
                                          <p:spTgt spid="52"/>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200"/>
                                        <p:tgtEl>
                                          <p:spTgt spid="53"/>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200"/>
                                        <p:tgtEl>
                                          <p:spTgt spid="54"/>
                                        </p:tgtEl>
                                      </p:cBhvr>
                                    </p:animEffect>
                                  </p:childTnLst>
                                </p:cTn>
                              </p:par>
                            </p:childTnLst>
                          </p:cTn>
                        </p:par>
                        <p:par>
                          <p:cTn id="80" fill="hold">
                            <p:stCondLst>
                              <p:cond delay="3800"/>
                            </p:stCondLst>
                            <p:childTnLst>
                              <p:par>
                                <p:cTn id="81" presetID="10" presetClass="entr" presetSubtype="0" fill="hold"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200"/>
                                        <p:tgtEl>
                                          <p:spTgt spid="5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fade">
                                      <p:cBhvr>
                                        <p:cTn id="87" dur="200"/>
                                        <p:tgtEl>
                                          <p:spTgt spid="6"/>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fade">
                                      <p:cBhvr>
                                        <p:cTn id="91" dur="200"/>
                                        <p:tgtEl>
                                          <p:spTgt spid="8"/>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fade">
                                      <p:cBhvr>
                                        <p:cTn id="95" dur="200"/>
                                        <p:tgtEl>
                                          <p:spTgt spid="4"/>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fade">
                                      <p:cBhvr>
                                        <p:cTn id="99" dur="200"/>
                                        <p:tgtEl>
                                          <p:spTgt spid="13"/>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200"/>
                                        <p:tgtEl>
                                          <p:spTgt spid="10"/>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61"/>
                                        </p:tgtEl>
                                        <p:attrNameLst>
                                          <p:attrName>style.visibility</p:attrName>
                                        </p:attrNameLst>
                                      </p:cBhvr>
                                      <p:to>
                                        <p:strVal val="visible"/>
                                      </p:to>
                                    </p:set>
                                    <p:animEffect transition="in" filter="fade">
                                      <p:cBhvr>
                                        <p:cTn id="107" dur="200"/>
                                        <p:tgtEl>
                                          <p:spTgt spid="61"/>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fade">
                                      <p:cBhvr>
                                        <p:cTn id="111" dur="200"/>
                                        <p:tgtEl>
                                          <p:spTgt spid="62"/>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64"/>
                                        </p:tgtEl>
                                        <p:attrNameLst>
                                          <p:attrName>style.visibility</p:attrName>
                                        </p:attrNameLst>
                                      </p:cBhvr>
                                      <p:to>
                                        <p:strVal val="visible"/>
                                      </p:to>
                                    </p:set>
                                    <p:animEffect transition="in" filter="fade">
                                      <p:cBhvr>
                                        <p:cTn id="115" dur="200"/>
                                        <p:tgtEl>
                                          <p:spTgt spid="64"/>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65"/>
                                        </p:tgtEl>
                                        <p:attrNameLst>
                                          <p:attrName>style.visibility</p:attrName>
                                        </p:attrNameLst>
                                      </p:cBhvr>
                                      <p:to>
                                        <p:strVal val="visible"/>
                                      </p:to>
                                    </p:set>
                                    <p:animEffect transition="in" filter="fade">
                                      <p:cBhvr>
                                        <p:cTn id="119" dur="200"/>
                                        <p:tgtEl>
                                          <p:spTgt spid="65"/>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67"/>
                                        </p:tgtEl>
                                        <p:attrNameLst>
                                          <p:attrName>style.visibility</p:attrName>
                                        </p:attrNameLst>
                                      </p:cBhvr>
                                      <p:to>
                                        <p:strVal val="visible"/>
                                      </p:to>
                                    </p:set>
                                    <p:animEffect transition="in" filter="fade">
                                      <p:cBhvr>
                                        <p:cTn id="123" dur="200"/>
                                        <p:tgtEl>
                                          <p:spTgt spid="67"/>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68"/>
                                        </p:tgtEl>
                                        <p:attrNameLst>
                                          <p:attrName>style.visibility</p:attrName>
                                        </p:attrNameLst>
                                      </p:cBhvr>
                                      <p:to>
                                        <p:strVal val="visible"/>
                                      </p:to>
                                    </p:set>
                                    <p:animEffect transition="in" filter="fade">
                                      <p:cBhvr>
                                        <p:cTn id="127" dur="200"/>
                                        <p:tgtEl>
                                          <p:spTgt spid="68"/>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70"/>
                                        </p:tgtEl>
                                        <p:attrNameLst>
                                          <p:attrName>style.visibility</p:attrName>
                                        </p:attrNameLst>
                                      </p:cBhvr>
                                      <p:to>
                                        <p:strVal val="visible"/>
                                      </p:to>
                                    </p:set>
                                    <p:animEffect transition="in" filter="fade">
                                      <p:cBhvr>
                                        <p:cTn id="131" dur="200"/>
                                        <p:tgtEl>
                                          <p:spTgt spid="70"/>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71"/>
                                        </p:tgtEl>
                                        <p:attrNameLst>
                                          <p:attrName>style.visibility</p:attrName>
                                        </p:attrNameLst>
                                      </p:cBhvr>
                                      <p:to>
                                        <p:strVal val="visible"/>
                                      </p:to>
                                    </p:set>
                                    <p:animEffect transition="in" filter="fade">
                                      <p:cBhvr>
                                        <p:cTn id="135" dur="200"/>
                                        <p:tgtEl>
                                          <p:spTgt spid="71"/>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73"/>
                                        </p:tgtEl>
                                        <p:attrNameLst>
                                          <p:attrName>style.visibility</p:attrName>
                                        </p:attrNameLst>
                                      </p:cBhvr>
                                      <p:to>
                                        <p:strVal val="visible"/>
                                      </p:to>
                                    </p:set>
                                    <p:animEffect transition="in" filter="fade">
                                      <p:cBhvr>
                                        <p:cTn id="139" dur="200"/>
                                        <p:tgtEl>
                                          <p:spTgt spid="73"/>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74"/>
                                        </p:tgtEl>
                                        <p:attrNameLst>
                                          <p:attrName>style.visibility</p:attrName>
                                        </p:attrNameLst>
                                      </p:cBhvr>
                                      <p:to>
                                        <p:strVal val="visible"/>
                                      </p:to>
                                    </p:set>
                                    <p:animEffect transition="in" filter="fade">
                                      <p:cBhvr>
                                        <p:cTn id="143" dur="200"/>
                                        <p:tgtEl>
                                          <p:spTgt spid="74"/>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75"/>
                                        </p:tgtEl>
                                        <p:attrNameLst>
                                          <p:attrName>style.visibility</p:attrName>
                                        </p:attrNameLst>
                                      </p:cBhvr>
                                      <p:to>
                                        <p:strVal val="visible"/>
                                      </p:to>
                                    </p:set>
                                    <p:animEffect transition="in" filter="fade">
                                      <p:cBhvr>
                                        <p:cTn id="147" dur="200"/>
                                        <p:tgtEl>
                                          <p:spTgt spid="75"/>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76"/>
                                        </p:tgtEl>
                                        <p:attrNameLst>
                                          <p:attrName>style.visibility</p:attrName>
                                        </p:attrNameLst>
                                      </p:cBhvr>
                                      <p:to>
                                        <p:strVal val="visible"/>
                                      </p:to>
                                    </p:set>
                                    <p:animEffect transition="in" filter="fade">
                                      <p:cBhvr>
                                        <p:cTn id="151" dur="200"/>
                                        <p:tgtEl>
                                          <p:spTgt spid="76"/>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77"/>
                                        </p:tgtEl>
                                        <p:attrNameLst>
                                          <p:attrName>style.visibility</p:attrName>
                                        </p:attrNameLst>
                                      </p:cBhvr>
                                      <p:to>
                                        <p:strVal val="visible"/>
                                      </p:to>
                                    </p:set>
                                    <p:animEffect transition="in" filter="fade">
                                      <p:cBhvr>
                                        <p:cTn id="155" dur="200"/>
                                        <p:tgtEl>
                                          <p:spTgt spid="77"/>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78"/>
                                        </p:tgtEl>
                                        <p:attrNameLst>
                                          <p:attrName>style.visibility</p:attrName>
                                        </p:attrNameLst>
                                      </p:cBhvr>
                                      <p:to>
                                        <p:strVal val="visible"/>
                                      </p:to>
                                    </p:set>
                                    <p:animEffect transition="in" filter="fade">
                                      <p:cBhvr>
                                        <p:cTn id="159" dur="200"/>
                                        <p:tgtEl>
                                          <p:spTgt spid="78"/>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79"/>
                                        </p:tgtEl>
                                        <p:attrNameLst>
                                          <p:attrName>style.visibility</p:attrName>
                                        </p:attrNameLst>
                                      </p:cBhvr>
                                      <p:to>
                                        <p:strVal val="visible"/>
                                      </p:to>
                                    </p:set>
                                    <p:animEffect transition="in" filter="fade">
                                      <p:cBhvr>
                                        <p:cTn id="163" dur="200"/>
                                        <p:tgtEl>
                                          <p:spTgt spid="79"/>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80"/>
                                        </p:tgtEl>
                                        <p:attrNameLst>
                                          <p:attrName>style.visibility</p:attrName>
                                        </p:attrNameLst>
                                      </p:cBhvr>
                                      <p:to>
                                        <p:strVal val="visible"/>
                                      </p:to>
                                    </p:set>
                                    <p:animEffect transition="in" filter="fade">
                                      <p:cBhvr>
                                        <p:cTn id="167" dur="200"/>
                                        <p:tgtEl>
                                          <p:spTgt spid="80"/>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81"/>
                                        </p:tgtEl>
                                        <p:attrNameLst>
                                          <p:attrName>style.visibility</p:attrName>
                                        </p:attrNameLst>
                                      </p:cBhvr>
                                      <p:to>
                                        <p:strVal val="visible"/>
                                      </p:to>
                                    </p:set>
                                    <p:animEffect transition="in" filter="fade">
                                      <p:cBhvr>
                                        <p:cTn id="171" dur="200"/>
                                        <p:tgtEl>
                                          <p:spTgt spid="81"/>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82"/>
                                        </p:tgtEl>
                                        <p:attrNameLst>
                                          <p:attrName>style.visibility</p:attrName>
                                        </p:attrNameLst>
                                      </p:cBhvr>
                                      <p:to>
                                        <p:strVal val="visible"/>
                                      </p:to>
                                    </p:set>
                                    <p:animEffect transition="in" filter="fade">
                                      <p:cBhvr>
                                        <p:cTn id="175" dur="200"/>
                                        <p:tgtEl>
                                          <p:spTgt spid="82"/>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83"/>
                                        </p:tgtEl>
                                        <p:attrNameLst>
                                          <p:attrName>style.visibility</p:attrName>
                                        </p:attrNameLst>
                                      </p:cBhvr>
                                      <p:to>
                                        <p:strVal val="visible"/>
                                      </p:to>
                                    </p:set>
                                    <p:animEffect transition="in" filter="fade">
                                      <p:cBhvr>
                                        <p:cTn id="179" dur="200"/>
                                        <p:tgtEl>
                                          <p:spTgt spid="83"/>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84"/>
                                        </p:tgtEl>
                                        <p:attrNameLst>
                                          <p:attrName>style.visibility</p:attrName>
                                        </p:attrNameLst>
                                      </p:cBhvr>
                                      <p:to>
                                        <p:strVal val="visible"/>
                                      </p:to>
                                    </p:set>
                                    <p:animEffect transition="in" filter="fade">
                                      <p:cBhvr>
                                        <p:cTn id="183" dur="2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7" grpId="0" animBg="1"/>
      <p:bldP spid="28" grpId="0" animBg="1"/>
      <p:bldP spid="36" grpId="0" animBg="1"/>
      <p:bldP spid="37" grpId="0" animBg="1"/>
      <p:bldP spid="45" grpId="0" animBg="1"/>
      <p:bldP spid="46" grpId="0" animBg="1"/>
      <p:bldP spid="53" grpId="0" animBg="1"/>
      <p:bldP spid="54" grpId="0" animBg="1"/>
      <p:bldP spid="6" grpId="0" animBg="1"/>
      <p:bldP spid="8" grpId="0" animBg="1"/>
      <p:bldP spid="4" grpId="0" animBg="1"/>
      <p:bldP spid="13" grpId="0" animBg="1"/>
      <p:bldP spid="10" grpId="0" animBg="1"/>
      <p:bldP spid="61" grpId="0" animBg="1"/>
      <p:bldP spid="62" grpId="0" animBg="1"/>
      <p:bldP spid="64" grpId="0" animBg="1"/>
      <p:bldP spid="65" grpId="0" animBg="1"/>
      <p:bldP spid="67" grpId="0" animBg="1"/>
      <p:bldP spid="68" grpId="0" animBg="1"/>
      <p:bldP spid="70" grpId="0" animBg="1"/>
      <p:bldP spid="71" grpId="0" animBg="1"/>
      <p:bldP spid="73" grpId="0" animBg="1"/>
      <p:bldP spid="74" grpId="0" animBg="1"/>
      <p:bldP spid="75" grpId="0"/>
      <p:bldP spid="76" grpId="0"/>
      <p:bldP spid="77" grpId="0"/>
      <p:bldP spid="78" grpId="0"/>
      <p:bldP spid="79" grpId="0"/>
      <p:bldP spid="80" grpId="0"/>
      <p:bldP spid="81" grpId="0"/>
      <p:bldP spid="82" grpId="0"/>
      <p:bldP spid="83" grpId="0"/>
      <p:bldP spid="8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45" name="Freeform 93"/>
          <p:cNvSpPr>
            <a:spLocks/>
          </p:cNvSpPr>
          <p:nvPr/>
        </p:nvSpPr>
        <p:spPr bwMode="auto">
          <a:xfrm>
            <a:off x="2901951" y="874185"/>
            <a:ext cx="1530351" cy="5103284"/>
          </a:xfrm>
          <a:custGeom>
            <a:avLst/>
            <a:gdLst>
              <a:gd name="T0" fmla="*/ 692 w 692"/>
              <a:gd name="T1" fmla="*/ 2192 h 2308"/>
              <a:gd name="T2" fmla="*/ 576 w 692"/>
              <a:gd name="T3" fmla="*/ 2308 h 2308"/>
              <a:gd name="T4" fmla="*/ 116 w 692"/>
              <a:gd name="T5" fmla="*/ 2308 h 2308"/>
              <a:gd name="T6" fmla="*/ 0 w 692"/>
              <a:gd name="T7" fmla="*/ 2192 h 2308"/>
              <a:gd name="T8" fmla="*/ 0 w 692"/>
              <a:gd name="T9" fmla="*/ 116 h 2308"/>
              <a:gd name="T10" fmla="*/ 116 w 692"/>
              <a:gd name="T11" fmla="*/ 0 h 2308"/>
              <a:gd name="T12" fmla="*/ 576 w 692"/>
              <a:gd name="T13" fmla="*/ 0 h 2308"/>
              <a:gd name="T14" fmla="*/ 692 w 692"/>
              <a:gd name="T15" fmla="*/ 116 h 2308"/>
              <a:gd name="T16" fmla="*/ 692 w 692"/>
              <a:gd name="T17" fmla="*/ 2192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2" h="2308">
                <a:moveTo>
                  <a:pt x="692" y="2192"/>
                </a:moveTo>
                <a:cubicBezTo>
                  <a:pt x="692" y="2256"/>
                  <a:pt x="640" y="2308"/>
                  <a:pt x="576" y="2308"/>
                </a:cubicBezTo>
                <a:cubicBezTo>
                  <a:pt x="116" y="2308"/>
                  <a:pt x="116" y="2308"/>
                  <a:pt x="116" y="2308"/>
                </a:cubicBezTo>
                <a:cubicBezTo>
                  <a:pt x="52" y="2308"/>
                  <a:pt x="0" y="2256"/>
                  <a:pt x="0" y="2192"/>
                </a:cubicBezTo>
                <a:cubicBezTo>
                  <a:pt x="0" y="116"/>
                  <a:pt x="0" y="116"/>
                  <a:pt x="0" y="116"/>
                </a:cubicBezTo>
                <a:cubicBezTo>
                  <a:pt x="0" y="52"/>
                  <a:pt x="52" y="0"/>
                  <a:pt x="116" y="0"/>
                </a:cubicBezTo>
                <a:cubicBezTo>
                  <a:pt x="576" y="0"/>
                  <a:pt x="576" y="0"/>
                  <a:pt x="576" y="0"/>
                </a:cubicBezTo>
                <a:cubicBezTo>
                  <a:pt x="640" y="0"/>
                  <a:pt x="692" y="52"/>
                  <a:pt x="692" y="116"/>
                </a:cubicBezTo>
                <a:lnTo>
                  <a:pt x="692" y="219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6361" name="Rectangle 100"/>
          <p:cNvSpPr>
            <a:spLocks noChangeArrowheads="1"/>
          </p:cNvSpPr>
          <p:nvPr/>
        </p:nvSpPr>
        <p:spPr bwMode="auto">
          <a:xfrm>
            <a:off x="2901951" y="1347583"/>
            <a:ext cx="1530351" cy="106045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6362" name="Line 101"/>
          <p:cNvSpPr>
            <a:spLocks noChangeShapeType="1"/>
          </p:cNvSpPr>
          <p:nvPr/>
        </p:nvSpPr>
        <p:spPr bwMode="auto">
          <a:xfrm>
            <a:off x="2908302" y="1459766"/>
            <a:ext cx="1519767" cy="2117"/>
          </a:xfrm>
          <a:prstGeom prst="line">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63" name="Line 102"/>
          <p:cNvSpPr>
            <a:spLocks noChangeShapeType="1"/>
          </p:cNvSpPr>
          <p:nvPr/>
        </p:nvSpPr>
        <p:spPr bwMode="auto">
          <a:xfrm>
            <a:off x="2908302" y="2291616"/>
            <a:ext cx="1519767" cy="2117"/>
          </a:xfrm>
          <a:prstGeom prst="line">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71" name="Freeform 110"/>
          <p:cNvSpPr>
            <a:spLocks/>
          </p:cNvSpPr>
          <p:nvPr/>
        </p:nvSpPr>
        <p:spPr bwMode="auto">
          <a:xfrm>
            <a:off x="3564468" y="1612166"/>
            <a:ext cx="222251" cy="531284"/>
          </a:xfrm>
          <a:custGeom>
            <a:avLst/>
            <a:gdLst>
              <a:gd name="T0" fmla="*/ 100 w 100"/>
              <a:gd name="T1" fmla="*/ 223 h 240"/>
              <a:gd name="T2" fmla="*/ 83 w 100"/>
              <a:gd name="T3" fmla="*/ 240 h 240"/>
              <a:gd name="T4" fmla="*/ 17 w 100"/>
              <a:gd name="T5" fmla="*/ 240 h 240"/>
              <a:gd name="T6" fmla="*/ 0 w 100"/>
              <a:gd name="T7" fmla="*/ 223 h 240"/>
              <a:gd name="T8" fmla="*/ 17 w 100"/>
              <a:gd name="T9" fmla="*/ 205 h 240"/>
              <a:gd name="T10" fmla="*/ 33 w 100"/>
              <a:gd name="T11" fmla="*/ 205 h 240"/>
              <a:gd name="T12" fmla="*/ 33 w 100"/>
              <a:gd name="T13" fmla="*/ 35 h 240"/>
              <a:gd name="T14" fmla="*/ 17 w 100"/>
              <a:gd name="T15" fmla="*/ 35 h 240"/>
              <a:gd name="T16" fmla="*/ 0 w 100"/>
              <a:gd name="T17" fmla="*/ 17 h 240"/>
              <a:gd name="T18" fmla="*/ 17 w 100"/>
              <a:gd name="T19" fmla="*/ 0 h 240"/>
              <a:gd name="T20" fmla="*/ 50 w 100"/>
              <a:gd name="T21" fmla="*/ 0 h 240"/>
              <a:gd name="T22" fmla="*/ 67 w 100"/>
              <a:gd name="T23" fmla="*/ 17 h 240"/>
              <a:gd name="T24" fmla="*/ 67 w 100"/>
              <a:gd name="T25" fmla="*/ 205 h 240"/>
              <a:gd name="T26" fmla="*/ 83 w 100"/>
              <a:gd name="T27" fmla="*/ 205 h 240"/>
              <a:gd name="T28" fmla="*/ 100 w 100"/>
              <a:gd name="T29"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240">
                <a:moveTo>
                  <a:pt x="100" y="223"/>
                </a:moveTo>
                <a:cubicBezTo>
                  <a:pt x="100" y="232"/>
                  <a:pt x="92" y="240"/>
                  <a:pt x="83" y="240"/>
                </a:cubicBezTo>
                <a:cubicBezTo>
                  <a:pt x="17" y="240"/>
                  <a:pt x="17" y="240"/>
                  <a:pt x="17" y="240"/>
                </a:cubicBezTo>
                <a:cubicBezTo>
                  <a:pt x="8" y="240"/>
                  <a:pt x="0" y="232"/>
                  <a:pt x="0" y="223"/>
                </a:cubicBezTo>
                <a:cubicBezTo>
                  <a:pt x="0" y="213"/>
                  <a:pt x="8" y="205"/>
                  <a:pt x="17" y="205"/>
                </a:cubicBezTo>
                <a:cubicBezTo>
                  <a:pt x="33" y="205"/>
                  <a:pt x="33" y="205"/>
                  <a:pt x="33" y="205"/>
                </a:cubicBezTo>
                <a:cubicBezTo>
                  <a:pt x="33" y="35"/>
                  <a:pt x="33" y="35"/>
                  <a:pt x="33" y="35"/>
                </a:cubicBezTo>
                <a:cubicBezTo>
                  <a:pt x="17" y="35"/>
                  <a:pt x="17" y="35"/>
                  <a:pt x="17" y="35"/>
                </a:cubicBezTo>
                <a:cubicBezTo>
                  <a:pt x="8" y="35"/>
                  <a:pt x="0" y="27"/>
                  <a:pt x="0" y="17"/>
                </a:cubicBezTo>
                <a:cubicBezTo>
                  <a:pt x="0" y="8"/>
                  <a:pt x="8" y="0"/>
                  <a:pt x="17" y="0"/>
                </a:cubicBezTo>
                <a:cubicBezTo>
                  <a:pt x="28" y="0"/>
                  <a:pt x="39" y="0"/>
                  <a:pt x="50" y="0"/>
                </a:cubicBezTo>
                <a:cubicBezTo>
                  <a:pt x="59" y="0"/>
                  <a:pt x="67" y="8"/>
                  <a:pt x="67" y="17"/>
                </a:cubicBezTo>
                <a:cubicBezTo>
                  <a:pt x="67" y="205"/>
                  <a:pt x="67" y="205"/>
                  <a:pt x="67" y="205"/>
                </a:cubicBezTo>
                <a:cubicBezTo>
                  <a:pt x="83" y="205"/>
                  <a:pt x="83" y="205"/>
                  <a:pt x="83" y="205"/>
                </a:cubicBezTo>
                <a:cubicBezTo>
                  <a:pt x="92" y="205"/>
                  <a:pt x="100" y="213"/>
                  <a:pt x="100" y="223"/>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77" name="Rectangle 116"/>
          <p:cNvSpPr>
            <a:spLocks noChangeArrowheads="1"/>
          </p:cNvSpPr>
          <p:nvPr/>
        </p:nvSpPr>
        <p:spPr bwMode="auto">
          <a:xfrm>
            <a:off x="2901951" y="4680373"/>
            <a:ext cx="1530351" cy="985944"/>
          </a:xfrm>
          <a:prstGeom prst="rect">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标题 1"/>
          <p:cNvSpPr txBox="1">
            <a:spLocks/>
          </p:cNvSpPr>
          <p:nvPr/>
        </p:nvSpPr>
        <p:spPr>
          <a:xfrm>
            <a:off x="3163031" y="4756364"/>
            <a:ext cx="975900"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bg1"/>
                </a:solidFill>
                <a:effectLst>
                  <a:outerShdw blurRad="254000" dist="63500" dir="5400000" algn="t" rotWithShape="0">
                    <a:schemeClr val="accent3">
                      <a:lumMod val="75000"/>
                      <a:alpha val="20000"/>
                    </a:schemeClr>
                  </a:outerShdw>
                </a:effectLst>
                <a:latin typeface="+mn-lt"/>
                <a:ea typeface="+mn-ea"/>
                <a:cs typeface="+mn-ea"/>
                <a:sym typeface="+mn-lt"/>
              </a:rPr>
              <a:t>输入标题</a:t>
            </a:r>
          </a:p>
        </p:txBody>
      </p:sp>
      <p:sp>
        <p:nvSpPr>
          <p:cNvPr id="31" name="副标题 2"/>
          <p:cNvSpPr txBox="1">
            <a:spLocks/>
          </p:cNvSpPr>
          <p:nvPr/>
        </p:nvSpPr>
        <p:spPr>
          <a:xfrm>
            <a:off x="3133310" y="2889607"/>
            <a:ext cx="1183044" cy="1790768"/>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80000"/>
              </a:lnSpc>
            </a:pPr>
            <a:r>
              <a:rPr lang="zh-CN" altLang="en-US" sz="2133" dirty="0">
                <a:solidFill>
                  <a:schemeClr val="tx2"/>
                </a:solidFill>
                <a:cs typeface="+mn-ea"/>
                <a:sym typeface="+mn-lt"/>
              </a:rPr>
              <a:t>添加内容文本添加内容文本</a:t>
            </a:r>
          </a:p>
        </p:txBody>
      </p:sp>
      <p:sp>
        <p:nvSpPr>
          <p:cNvPr id="56344" name="AutoShape 91"/>
          <p:cNvSpPr>
            <a:spLocks noChangeAspect="1" noChangeArrowheads="1" noTextEdit="1"/>
          </p:cNvSpPr>
          <p:nvPr/>
        </p:nvSpPr>
        <p:spPr bwMode="auto">
          <a:xfrm>
            <a:off x="2901951" y="876301"/>
            <a:ext cx="6388100" cy="510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46" name="Freeform 94"/>
          <p:cNvSpPr>
            <a:spLocks/>
          </p:cNvSpPr>
          <p:nvPr/>
        </p:nvSpPr>
        <p:spPr bwMode="auto">
          <a:xfrm>
            <a:off x="4521202" y="874185"/>
            <a:ext cx="1530351" cy="5103284"/>
          </a:xfrm>
          <a:custGeom>
            <a:avLst/>
            <a:gdLst>
              <a:gd name="T0" fmla="*/ 692 w 692"/>
              <a:gd name="T1" fmla="*/ 2192 h 2308"/>
              <a:gd name="T2" fmla="*/ 576 w 692"/>
              <a:gd name="T3" fmla="*/ 2308 h 2308"/>
              <a:gd name="T4" fmla="*/ 116 w 692"/>
              <a:gd name="T5" fmla="*/ 2308 h 2308"/>
              <a:gd name="T6" fmla="*/ 0 w 692"/>
              <a:gd name="T7" fmla="*/ 2192 h 2308"/>
              <a:gd name="T8" fmla="*/ 0 w 692"/>
              <a:gd name="T9" fmla="*/ 116 h 2308"/>
              <a:gd name="T10" fmla="*/ 116 w 692"/>
              <a:gd name="T11" fmla="*/ 0 h 2308"/>
              <a:gd name="T12" fmla="*/ 576 w 692"/>
              <a:gd name="T13" fmla="*/ 0 h 2308"/>
              <a:gd name="T14" fmla="*/ 692 w 692"/>
              <a:gd name="T15" fmla="*/ 116 h 2308"/>
              <a:gd name="T16" fmla="*/ 692 w 692"/>
              <a:gd name="T17" fmla="*/ 2192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2" h="2308">
                <a:moveTo>
                  <a:pt x="692" y="2192"/>
                </a:moveTo>
                <a:cubicBezTo>
                  <a:pt x="692" y="2256"/>
                  <a:pt x="640" y="2308"/>
                  <a:pt x="576" y="2308"/>
                </a:cubicBezTo>
                <a:cubicBezTo>
                  <a:pt x="116" y="2308"/>
                  <a:pt x="116" y="2308"/>
                  <a:pt x="116" y="2308"/>
                </a:cubicBezTo>
                <a:cubicBezTo>
                  <a:pt x="52" y="2308"/>
                  <a:pt x="0" y="2256"/>
                  <a:pt x="0" y="2192"/>
                </a:cubicBezTo>
                <a:cubicBezTo>
                  <a:pt x="0" y="116"/>
                  <a:pt x="0" y="116"/>
                  <a:pt x="0" y="116"/>
                </a:cubicBezTo>
                <a:cubicBezTo>
                  <a:pt x="0" y="52"/>
                  <a:pt x="52" y="0"/>
                  <a:pt x="116" y="0"/>
                </a:cubicBezTo>
                <a:cubicBezTo>
                  <a:pt x="576" y="0"/>
                  <a:pt x="576" y="0"/>
                  <a:pt x="576" y="0"/>
                </a:cubicBezTo>
                <a:cubicBezTo>
                  <a:pt x="640" y="0"/>
                  <a:pt x="692" y="52"/>
                  <a:pt x="692" y="116"/>
                </a:cubicBezTo>
                <a:lnTo>
                  <a:pt x="692" y="219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6347" name="Freeform 95"/>
          <p:cNvSpPr>
            <a:spLocks/>
          </p:cNvSpPr>
          <p:nvPr/>
        </p:nvSpPr>
        <p:spPr bwMode="auto">
          <a:xfrm>
            <a:off x="6138335" y="874185"/>
            <a:ext cx="1530351" cy="5103284"/>
          </a:xfrm>
          <a:custGeom>
            <a:avLst/>
            <a:gdLst>
              <a:gd name="T0" fmla="*/ 692 w 692"/>
              <a:gd name="T1" fmla="*/ 2192 h 2308"/>
              <a:gd name="T2" fmla="*/ 576 w 692"/>
              <a:gd name="T3" fmla="*/ 2308 h 2308"/>
              <a:gd name="T4" fmla="*/ 116 w 692"/>
              <a:gd name="T5" fmla="*/ 2308 h 2308"/>
              <a:gd name="T6" fmla="*/ 0 w 692"/>
              <a:gd name="T7" fmla="*/ 2192 h 2308"/>
              <a:gd name="T8" fmla="*/ 0 w 692"/>
              <a:gd name="T9" fmla="*/ 116 h 2308"/>
              <a:gd name="T10" fmla="*/ 116 w 692"/>
              <a:gd name="T11" fmla="*/ 0 h 2308"/>
              <a:gd name="T12" fmla="*/ 576 w 692"/>
              <a:gd name="T13" fmla="*/ 0 h 2308"/>
              <a:gd name="T14" fmla="*/ 692 w 692"/>
              <a:gd name="T15" fmla="*/ 116 h 2308"/>
              <a:gd name="T16" fmla="*/ 692 w 692"/>
              <a:gd name="T17" fmla="*/ 2192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2" h="2308">
                <a:moveTo>
                  <a:pt x="692" y="2192"/>
                </a:moveTo>
                <a:cubicBezTo>
                  <a:pt x="692" y="2256"/>
                  <a:pt x="640" y="2308"/>
                  <a:pt x="576" y="2308"/>
                </a:cubicBezTo>
                <a:cubicBezTo>
                  <a:pt x="116" y="2308"/>
                  <a:pt x="116" y="2308"/>
                  <a:pt x="116" y="2308"/>
                </a:cubicBezTo>
                <a:cubicBezTo>
                  <a:pt x="52" y="2308"/>
                  <a:pt x="0" y="2256"/>
                  <a:pt x="0" y="2192"/>
                </a:cubicBezTo>
                <a:cubicBezTo>
                  <a:pt x="0" y="116"/>
                  <a:pt x="0" y="116"/>
                  <a:pt x="0" y="116"/>
                </a:cubicBezTo>
                <a:cubicBezTo>
                  <a:pt x="0" y="52"/>
                  <a:pt x="52" y="0"/>
                  <a:pt x="116" y="0"/>
                </a:cubicBezTo>
                <a:cubicBezTo>
                  <a:pt x="576" y="0"/>
                  <a:pt x="576" y="0"/>
                  <a:pt x="576" y="0"/>
                </a:cubicBezTo>
                <a:cubicBezTo>
                  <a:pt x="640" y="0"/>
                  <a:pt x="692" y="52"/>
                  <a:pt x="692" y="116"/>
                </a:cubicBezTo>
                <a:lnTo>
                  <a:pt x="692" y="219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6353" name="Freeform 96"/>
          <p:cNvSpPr>
            <a:spLocks/>
          </p:cNvSpPr>
          <p:nvPr/>
        </p:nvSpPr>
        <p:spPr bwMode="auto">
          <a:xfrm>
            <a:off x="7757585" y="874185"/>
            <a:ext cx="1530351" cy="5103284"/>
          </a:xfrm>
          <a:custGeom>
            <a:avLst/>
            <a:gdLst>
              <a:gd name="T0" fmla="*/ 692 w 692"/>
              <a:gd name="T1" fmla="*/ 2192 h 2308"/>
              <a:gd name="T2" fmla="*/ 576 w 692"/>
              <a:gd name="T3" fmla="*/ 2308 h 2308"/>
              <a:gd name="T4" fmla="*/ 116 w 692"/>
              <a:gd name="T5" fmla="*/ 2308 h 2308"/>
              <a:gd name="T6" fmla="*/ 0 w 692"/>
              <a:gd name="T7" fmla="*/ 2192 h 2308"/>
              <a:gd name="T8" fmla="*/ 0 w 692"/>
              <a:gd name="T9" fmla="*/ 116 h 2308"/>
              <a:gd name="T10" fmla="*/ 116 w 692"/>
              <a:gd name="T11" fmla="*/ 0 h 2308"/>
              <a:gd name="T12" fmla="*/ 576 w 692"/>
              <a:gd name="T13" fmla="*/ 0 h 2308"/>
              <a:gd name="T14" fmla="*/ 692 w 692"/>
              <a:gd name="T15" fmla="*/ 116 h 2308"/>
              <a:gd name="T16" fmla="*/ 692 w 692"/>
              <a:gd name="T17" fmla="*/ 2192 h 2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2" h="2308">
                <a:moveTo>
                  <a:pt x="692" y="2192"/>
                </a:moveTo>
                <a:cubicBezTo>
                  <a:pt x="692" y="2256"/>
                  <a:pt x="640" y="2308"/>
                  <a:pt x="576" y="2308"/>
                </a:cubicBezTo>
                <a:cubicBezTo>
                  <a:pt x="116" y="2308"/>
                  <a:pt x="116" y="2308"/>
                  <a:pt x="116" y="2308"/>
                </a:cubicBezTo>
                <a:cubicBezTo>
                  <a:pt x="52" y="2308"/>
                  <a:pt x="0" y="2256"/>
                  <a:pt x="0" y="2192"/>
                </a:cubicBezTo>
                <a:cubicBezTo>
                  <a:pt x="0" y="116"/>
                  <a:pt x="0" y="116"/>
                  <a:pt x="0" y="116"/>
                </a:cubicBezTo>
                <a:cubicBezTo>
                  <a:pt x="0" y="52"/>
                  <a:pt x="52" y="0"/>
                  <a:pt x="116" y="0"/>
                </a:cubicBezTo>
                <a:cubicBezTo>
                  <a:pt x="576" y="0"/>
                  <a:pt x="576" y="0"/>
                  <a:pt x="576" y="0"/>
                </a:cubicBezTo>
                <a:cubicBezTo>
                  <a:pt x="640" y="0"/>
                  <a:pt x="692" y="52"/>
                  <a:pt x="692" y="116"/>
                </a:cubicBezTo>
                <a:lnTo>
                  <a:pt x="692" y="219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6354" name="Rectangle 97"/>
          <p:cNvSpPr>
            <a:spLocks noChangeArrowheads="1"/>
          </p:cNvSpPr>
          <p:nvPr/>
        </p:nvSpPr>
        <p:spPr bwMode="auto">
          <a:xfrm>
            <a:off x="4521202" y="1347583"/>
            <a:ext cx="1530351" cy="106045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6359" name="Rectangle 98"/>
          <p:cNvSpPr>
            <a:spLocks noChangeArrowheads="1"/>
          </p:cNvSpPr>
          <p:nvPr/>
        </p:nvSpPr>
        <p:spPr bwMode="auto">
          <a:xfrm>
            <a:off x="6138335" y="1347583"/>
            <a:ext cx="1530351" cy="106045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6360" name="Rectangle 99"/>
          <p:cNvSpPr>
            <a:spLocks noChangeArrowheads="1"/>
          </p:cNvSpPr>
          <p:nvPr/>
        </p:nvSpPr>
        <p:spPr bwMode="auto">
          <a:xfrm>
            <a:off x="7757585" y="1347583"/>
            <a:ext cx="1530351" cy="106045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6364" name="Line 103"/>
          <p:cNvSpPr>
            <a:spLocks noChangeShapeType="1"/>
          </p:cNvSpPr>
          <p:nvPr/>
        </p:nvSpPr>
        <p:spPr bwMode="auto">
          <a:xfrm>
            <a:off x="4527551" y="1459766"/>
            <a:ext cx="1519767" cy="2117"/>
          </a:xfrm>
          <a:prstGeom prst="lin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65" name="Line 104"/>
          <p:cNvSpPr>
            <a:spLocks noChangeShapeType="1"/>
          </p:cNvSpPr>
          <p:nvPr/>
        </p:nvSpPr>
        <p:spPr bwMode="auto">
          <a:xfrm>
            <a:off x="4527551" y="2291616"/>
            <a:ext cx="1519767" cy="2117"/>
          </a:xfrm>
          <a:prstGeom prst="lin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66" name="Rectangle 105"/>
          <p:cNvSpPr>
            <a:spLocks noChangeArrowheads="1"/>
          </p:cNvSpPr>
          <p:nvPr/>
        </p:nvSpPr>
        <p:spPr bwMode="auto">
          <a:xfrm>
            <a:off x="4521202" y="4680373"/>
            <a:ext cx="1530351" cy="985944"/>
          </a:xfrm>
          <a:prstGeom prst="rect">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67" name="Line 106"/>
          <p:cNvSpPr>
            <a:spLocks noChangeShapeType="1"/>
          </p:cNvSpPr>
          <p:nvPr/>
        </p:nvSpPr>
        <p:spPr bwMode="auto">
          <a:xfrm>
            <a:off x="6136218" y="1459766"/>
            <a:ext cx="1519767" cy="2117"/>
          </a:xfrm>
          <a:prstGeom prst="line">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68" name="Line 107"/>
          <p:cNvSpPr>
            <a:spLocks noChangeShapeType="1"/>
          </p:cNvSpPr>
          <p:nvPr/>
        </p:nvSpPr>
        <p:spPr bwMode="auto">
          <a:xfrm>
            <a:off x="6136218" y="2291616"/>
            <a:ext cx="1519767" cy="2117"/>
          </a:xfrm>
          <a:prstGeom prst="line">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69" name="Line 108"/>
          <p:cNvSpPr>
            <a:spLocks noChangeShapeType="1"/>
          </p:cNvSpPr>
          <p:nvPr/>
        </p:nvSpPr>
        <p:spPr bwMode="auto">
          <a:xfrm>
            <a:off x="7763935" y="1459766"/>
            <a:ext cx="1519767" cy="2117"/>
          </a:xfrm>
          <a:prstGeom prst="line">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70" name="Line 109"/>
          <p:cNvSpPr>
            <a:spLocks noChangeShapeType="1"/>
          </p:cNvSpPr>
          <p:nvPr/>
        </p:nvSpPr>
        <p:spPr bwMode="auto">
          <a:xfrm>
            <a:off x="7763935" y="2291616"/>
            <a:ext cx="1519767" cy="2117"/>
          </a:xfrm>
          <a:prstGeom prst="line">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72" name="Freeform 111"/>
          <p:cNvSpPr>
            <a:spLocks/>
          </p:cNvSpPr>
          <p:nvPr/>
        </p:nvSpPr>
        <p:spPr bwMode="auto">
          <a:xfrm>
            <a:off x="5041902" y="1610050"/>
            <a:ext cx="546100" cy="520700"/>
          </a:xfrm>
          <a:custGeom>
            <a:avLst/>
            <a:gdLst>
              <a:gd name="T0" fmla="*/ 17 w 247"/>
              <a:gd name="T1" fmla="*/ 235 h 235"/>
              <a:gd name="T2" fmla="*/ 0 w 247"/>
              <a:gd name="T3" fmla="*/ 218 h 235"/>
              <a:gd name="T4" fmla="*/ 0 w 247"/>
              <a:gd name="T5" fmla="*/ 173 h 235"/>
              <a:gd name="T6" fmla="*/ 54 w 247"/>
              <a:gd name="T7" fmla="*/ 120 h 235"/>
              <a:gd name="T8" fmla="*/ 143 w 247"/>
              <a:gd name="T9" fmla="*/ 120 h 235"/>
              <a:gd name="T10" fmla="*/ 153 w 247"/>
              <a:gd name="T11" fmla="*/ 41 h 235"/>
              <a:gd name="T12" fmla="*/ 77 w 247"/>
              <a:gd name="T13" fmla="*/ 41 h 235"/>
              <a:gd name="T14" fmla="*/ 44 w 247"/>
              <a:gd name="T15" fmla="*/ 74 h 235"/>
              <a:gd name="T16" fmla="*/ 27 w 247"/>
              <a:gd name="T17" fmla="*/ 90 h 235"/>
              <a:gd name="T18" fmla="*/ 11 w 247"/>
              <a:gd name="T19" fmla="*/ 74 h 235"/>
              <a:gd name="T20" fmla="*/ 11 w 247"/>
              <a:gd name="T21" fmla="*/ 22 h 235"/>
              <a:gd name="T22" fmla="*/ 43 w 247"/>
              <a:gd name="T23" fmla="*/ 20 h 235"/>
              <a:gd name="T24" fmla="*/ 77 w 247"/>
              <a:gd name="T25" fmla="*/ 8 h 235"/>
              <a:gd name="T26" fmla="*/ 153 w 247"/>
              <a:gd name="T27" fmla="*/ 8 h 235"/>
              <a:gd name="T28" fmla="*/ 143 w 247"/>
              <a:gd name="T29" fmla="*/ 153 h 235"/>
              <a:gd name="T30" fmla="*/ 54 w 247"/>
              <a:gd name="T31" fmla="*/ 153 h 235"/>
              <a:gd name="T32" fmla="*/ 33 w 247"/>
              <a:gd name="T33" fmla="*/ 176 h 235"/>
              <a:gd name="T34" fmla="*/ 33 w 247"/>
              <a:gd name="T35" fmla="*/ 202 h 235"/>
              <a:gd name="T36" fmla="*/ 185 w 247"/>
              <a:gd name="T37" fmla="*/ 202 h 235"/>
              <a:gd name="T38" fmla="*/ 185 w 247"/>
              <a:gd name="T39" fmla="*/ 193 h 235"/>
              <a:gd name="T40" fmla="*/ 218 w 247"/>
              <a:gd name="T41" fmla="*/ 193 h 235"/>
              <a:gd name="T42" fmla="*/ 218 w 247"/>
              <a:gd name="T43" fmla="*/ 218 h 235"/>
              <a:gd name="T44" fmla="*/ 201 w 247"/>
              <a:gd name="T45" fmla="*/ 235 h 235"/>
              <a:gd name="T46" fmla="*/ 17 w 247"/>
              <a:gd name="T47"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7" h="235">
                <a:moveTo>
                  <a:pt x="17" y="235"/>
                </a:moveTo>
                <a:cubicBezTo>
                  <a:pt x="8" y="235"/>
                  <a:pt x="0" y="227"/>
                  <a:pt x="0" y="218"/>
                </a:cubicBezTo>
                <a:cubicBezTo>
                  <a:pt x="0" y="173"/>
                  <a:pt x="0" y="173"/>
                  <a:pt x="0" y="173"/>
                </a:cubicBezTo>
                <a:cubicBezTo>
                  <a:pt x="0" y="138"/>
                  <a:pt x="18" y="120"/>
                  <a:pt x="54" y="120"/>
                </a:cubicBezTo>
                <a:cubicBezTo>
                  <a:pt x="143" y="120"/>
                  <a:pt x="143" y="120"/>
                  <a:pt x="143" y="120"/>
                </a:cubicBezTo>
                <a:cubicBezTo>
                  <a:pt x="201" y="120"/>
                  <a:pt x="197" y="41"/>
                  <a:pt x="153" y="41"/>
                </a:cubicBezTo>
                <a:cubicBezTo>
                  <a:pt x="77" y="41"/>
                  <a:pt x="77" y="41"/>
                  <a:pt x="77" y="41"/>
                </a:cubicBezTo>
                <a:cubicBezTo>
                  <a:pt x="59" y="41"/>
                  <a:pt x="44" y="55"/>
                  <a:pt x="44" y="74"/>
                </a:cubicBezTo>
                <a:cubicBezTo>
                  <a:pt x="44" y="83"/>
                  <a:pt x="37" y="90"/>
                  <a:pt x="27" y="90"/>
                </a:cubicBezTo>
                <a:cubicBezTo>
                  <a:pt x="18" y="90"/>
                  <a:pt x="11" y="83"/>
                  <a:pt x="11" y="74"/>
                </a:cubicBezTo>
                <a:cubicBezTo>
                  <a:pt x="11" y="22"/>
                  <a:pt x="11" y="22"/>
                  <a:pt x="11" y="22"/>
                </a:cubicBezTo>
                <a:cubicBezTo>
                  <a:pt x="11" y="0"/>
                  <a:pt x="43" y="1"/>
                  <a:pt x="43" y="20"/>
                </a:cubicBezTo>
                <a:cubicBezTo>
                  <a:pt x="51" y="11"/>
                  <a:pt x="65" y="8"/>
                  <a:pt x="77" y="8"/>
                </a:cubicBezTo>
                <a:cubicBezTo>
                  <a:pt x="153" y="8"/>
                  <a:pt x="153" y="8"/>
                  <a:pt x="153" y="8"/>
                </a:cubicBezTo>
                <a:cubicBezTo>
                  <a:pt x="239" y="8"/>
                  <a:pt x="247" y="153"/>
                  <a:pt x="143" y="153"/>
                </a:cubicBezTo>
                <a:cubicBezTo>
                  <a:pt x="54" y="153"/>
                  <a:pt x="54" y="153"/>
                  <a:pt x="54" y="153"/>
                </a:cubicBezTo>
                <a:cubicBezTo>
                  <a:pt x="36" y="153"/>
                  <a:pt x="33" y="157"/>
                  <a:pt x="33" y="176"/>
                </a:cubicBezTo>
                <a:cubicBezTo>
                  <a:pt x="33" y="202"/>
                  <a:pt x="33" y="202"/>
                  <a:pt x="33" y="202"/>
                </a:cubicBezTo>
                <a:cubicBezTo>
                  <a:pt x="185" y="202"/>
                  <a:pt x="185" y="202"/>
                  <a:pt x="185" y="202"/>
                </a:cubicBezTo>
                <a:cubicBezTo>
                  <a:pt x="185" y="193"/>
                  <a:pt x="185" y="193"/>
                  <a:pt x="185" y="193"/>
                </a:cubicBezTo>
                <a:cubicBezTo>
                  <a:pt x="185" y="171"/>
                  <a:pt x="218" y="171"/>
                  <a:pt x="218" y="193"/>
                </a:cubicBezTo>
                <a:cubicBezTo>
                  <a:pt x="218" y="218"/>
                  <a:pt x="218" y="218"/>
                  <a:pt x="218" y="218"/>
                </a:cubicBezTo>
                <a:cubicBezTo>
                  <a:pt x="218" y="227"/>
                  <a:pt x="210" y="235"/>
                  <a:pt x="201" y="235"/>
                </a:cubicBezTo>
                <a:lnTo>
                  <a:pt x="17" y="235"/>
                </a:ln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73" name="Freeform 112"/>
          <p:cNvSpPr>
            <a:spLocks/>
          </p:cNvSpPr>
          <p:nvPr/>
        </p:nvSpPr>
        <p:spPr bwMode="auto">
          <a:xfrm>
            <a:off x="6648451" y="1620633"/>
            <a:ext cx="510117" cy="522817"/>
          </a:xfrm>
          <a:custGeom>
            <a:avLst/>
            <a:gdLst>
              <a:gd name="T0" fmla="*/ 231 w 231"/>
              <a:gd name="T1" fmla="*/ 168 h 236"/>
              <a:gd name="T2" fmla="*/ 163 w 231"/>
              <a:gd name="T3" fmla="*/ 236 h 236"/>
              <a:gd name="T4" fmla="*/ 64 w 231"/>
              <a:gd name="T5" fmla="*/ 236 h 236"/>
              <a:gd name="T6" fmla="*/ 3 w 231"/>
              <a:gd name="T7" fmla="*/ 191 h 236"/>
              <a:gd name="T8" fmla="*/ 13 w 231"/>
              <a:gd name="T9" fmla="*/ 170 h 236"/>
              <a:gd name="T10" fmla="*/ 35 w 231"/>
              <a:gd name="T11" fmla="*/ 180 h 236"/>
              <a:gd name="T12" fmla="*/ 64 w 231"/>
              <a:gd name="T13" fmla="*/ 202 h 236"/>
              <a:gd name="T14" fmla="*/ 163 w 231"/>
              <a:gd name="T15" fmla="*/ 202 h 236"/>
              <a:gd name="T16" fmla="*/ 197 w 231"/>
              <a:gd name="T17" fmla="*/ 168 h 236"/>
              <a:gd name="T18" fmla="*/ 163 w 231"/>
              <a:gd name="T19" fmla="*/ 135 h 236"/>
              <a:gd name="T20" fmla="*/ 91 w 231"/>
              <a:gd name="T21" fmla="*/ 135 h 236"/>
              <a:gd name="T22" fmla="*/ 74 w 231"/>
              <a:gd name="T23" fmla="*/ 118 h 236"/>
              <a:gd name="T24" fmla="*/ 91 w 231"/>
              <a:gd name="T25" fmla="*/ 101 h 236"/>
              <a:gd name="T26" fmla="*/ 154 w 231"/>
              <a:gd name="T27" fmla="*/ 101 h 236"/>
              <a:gd name="T28" fmla="*/ 188 w 231"/>
              <a:gd name="T29" fmla="*/ 68 h 236"/>
              <a:gd name="T30" fmla="*/ 154 w 231"/>
              <a:gd name="T31" fmla="*/ 34 h 236"/>
              <a:gd name="T32" fmla="*/ 42 w 231"/>
              <a:gd name="T33" fmla="*/ 34 h 236"/>
              <a:gd name="T34" fmla="*/ 42 w 231"/>
              <a:gd name="T35" fmla="*/ 52 h 236"/>
              <a:gd name="T36" fmla="*/ 26 w 231"/>
              <a:gd name="T37" fmla="*/ 70 h 236"/>
              <a:gd name="T38" fmla="*/ 9 w 231"/>
              <a:gd name="T39" fmla="*/ 52 h 236"/>
              <a:gd name="T40" fmla="*/ 9 w 231"/>
              <a:gd name="T41" fmla="*/ 17 h 236"/>
              <a:gd name="T42" fmla="*/ 26 w 231"/>
              <a:gd name="T43" fmla="*/ 0 h 236"/>
              <a:gd name="T44" fmla="*/ 154 w 231"/>
              <a:gd name="T45" fmla="*/ 0 h 236"/>
              <a:gd name="T46" fmla="*/ 222 w 231"/>
              <a:gd name="T47" fmla="*/ 68 h 236"/>
              <a:gd name="T48" fmla="*/ 203 w 231"/>
              <a:gd name="T49" fmla="*/ 114 h 236"/>
              <a:gd name="T50" fmla="*/ 231 w 231"/>
              <a:gd name="T51" fmla="*/ 16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1" h="236">
                <a:moveTo>
                  <a:pt x="231" y="168"/>
                </a:moveTo>
                <a:cubicBezTo>
                  <a:pt x="231" y="206"/>
                  <a:pt x="201" y="236"/>
                  <a:pt x="163" y="236"/>
                </a:cubicBezTo>
                <a:cubicBezTo>
                  <a:pt x="64" y="236"/>
                  <a:pt x="64" y="236"/>
                  <a:pt x="64" y="236"/>
                </a:cubicBezTo>
                <a:cubicBezTo>
                  <a:pt x="35" y="236"/>
                  <a:pt x="11" y="219"/>
                  <a:pt x="3" y="191"/>
                </a:cubicBezTo>
                <a:cubicBezTo>
                  <a:pt x="0" y="183"/>
                  <a:pt x="5" y="173"/>
                  <a:pt x="13" y="170"/>
                </a:cubicBezTo>
                <a:cubicBezTo>
                  <a:pt x="22" y="167"/>
                  <a:pt x="32" y="172"/>
                  <a:pt x="35" y="180"/>
                </a:cubicBezTo>
                <a:cubicBezTo>
                  <a:pt x="36" y="182"/>
                  <a:pt x="43" y="202"/>
                  <a:pt x="64" y="202"/>
                </a:cubicBezTo>
                <a:cubicBezTo>
                  <a:pt x="163" y="202"/>
                  <a:pt x="163" y="202"/>
                  <a:pt x="163" y="202"/>
                </a:cubicBezTo>
                <a:cubicBezTo>
                  <a:pt x="182" y="202"/>
                  <a:pt x="197" y="187"/>
                  <a:pt x="197" y="168"/>
                </a:cubicBezTo>
                <a:cubicBezTo>
                  <a:pt x="197" y="150"/>
                  <a:pt x="182" y="135"/>
                  <a:pt x="163" y="135"/>
                </a:cubicBezTo>
                <a:cubicBezTo>
                  <a:pt x="91" y="135"/>
                  <a:pt x="91" y="135"/>
                  <a:pt x="91" y="135"/>
                </a:cubicBezTo>
                <a:cubicBezTo>
                  <a:pt x="82" y="135"/>
                  <a:pt x="74" y="127"/>
                  <a:pt x="74" y="118"/>
                </a:cubicBezTo>
                <a:cubicBezTo>
                  <a:pt x="74" y="109"/>
                  <a:pt x="82" y="101"/>
                  <a:pt x="91" y="101"/>
                </a:cubicBezTo>
                <a:cubicBezTo>
                  <a:pt x="154" y="101"/>
                  <a:pt x="154" y="101"/>
                  <a:pt x="154" y="101"/>
                </a:cubicBezTo>
                <a:cubicBezTo>
                  <a:pt x="173" y="101"/>
                  <a:pt x="188" y="86"/>
                  <a:pt x="188" y="68"/>
                </a:cubicBezTo>
                <a:cubicBezTo>
                  <a:pt x="188" y="49"/>
                  <a:pt x="173" y="34"/>
                  <a:pt x="154" y="34"/>
                </a:cubicBezTo>
                <a:cubicBezTo>
                  <a:pt x="42" y="34"/>
                  <a:pt x="42" y="34"/>
                  <a:pt x="42" y="34"/>
                </a:cubicBezTo>
                <a:cubicBezTo>
                  <a:pt x="42" y="52"/>
                  <a:pt x="42" y="52"/>
                  <a:pt x="42" y="52"/>
                </a:cubicBezTo>
                <a:cubicBezTo>
                  <a:pt x="42" y="62"/>
                  <a:pt x="35" y="70"/>
                  <a:pt x="26" y="70"/>
                </a:cubicBezTo>
                <a:cubicBezTo>
                  <a:pt x="16" y="70"/>
                  <a:pt x="9" y="62"/>
                  <a:pt x="9" y="52"/>
                </a:cubicBezTo>
                <a:cubicBezTo>
                  <a:pt x="9" y="17"/>
                  <a:pt x="9" y="17"/>
                  <a:pt x="9" y="17"/>
                </a:cubicBezTo>
                <a:cubicBezTo>
                  <a:pt x="9" y="8"/>
                  <a:pt x="16" y="0"/>
                  <a:pt x="26" y="0"/>
                </a:cubicBezTo>
                <a:cubicBezTo>
                  <a:pt x="154" y="0"/>
                  <a:pt x="154" y="0"/>
                  <a:pt x="154" y="0"/>
                </a:cubicBezTo>
                <a:cubicBezTo>
                  <a:pt x="191" y="0"/>
                  <a:pt x="222" y="30"/>
                  <a:pt x="222" y="68"/>
                </a:cubicBezTo>
                <a:cubicBezTo>
                  <a:pt x="222" y="85"/>
                  <a:pt x="214" y="102"/>
                  <a:pt x="203" y="114"/>
                </a:cubicBezTo>
                <a:cubicBezTo>
                  <a:pt x="220" y="126"/>
                  <a:pt x="231" y="146"/>
                  <a:pt x="231" y="168"/>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74" name="Freeform 113"/>
          <p:cNvSpPr>
            <a:spLocks/>
          </p:cNvSpPr>
          <p:nvPr/>
        </p:nvSpPr>
        <p:spPr bwMode="auto">
          <a:xfrm>
            <a:off x="8269818" y="1614283"/>
            <a:ext cx="495300" cy="535517"/>
          </a:xfrm>
          <a:custGeom>
            <a:avLst/>
            <a:gdLst>
              <a:gd name="T0" fmla="*/ 191 w 224"/>
              <a:gd name="T1" fmla="*/ 175 h 242"/>
              <a:gd name="T2" fmla="*/ 191 w 224"/>
              <a:gd name="T3" fmla="*/ 207 h 242"/>
              <a:gd name="T4" fmla="*/ 207 w 224"/>
              <a:gd name="T5" fmla="*/ 207 h 242"/>
              <a:gd name="T6" fmla="*/ 224 w 224"/>
              <a:gd name="T7" fmla="*/ 224 h 242"/>
              <a:gd name="T8" fmla="*/ 207 w 224"/>
              <a:gd name="T9" fmla="*/ 242 h 242"/>
              <a:gd name="T10" fmla="*/ 141 w 224"/>
              <a:gd name="T11" fmla="*/ 242 h 242"/>
              <a:gd name="T12" fmla="*/ 124 w 224"/>
              <a:gd name="T13" fmla="*/ 224 h 242"/>
              <a:gd name="T14" fmla="*/ 141 w 224"/>
              <a:gd name="T15" fmla="*/ 207 h 242"/>
              <a:gd name="T16" fmla="*/ 157 w 224"/>
              <a:gd name="T17" fmla="*/ 207 h 242"/>
              <a:gd name="T18" fmla="*/ 157 w 224"/>
              <a:gd name="T19" fmla="*/ 175 h 242"/>
              <a:gd name="T20" fmla="*/ 18 w 224"/>
              <a:gd name="T21" fmla="*/ 175 h 242"/>
              <a:gd name="T22" fmla="*/ 4 w 224"/>
              <a:gd name="T23" fmla="*/ 168 h 242"/>
              <a:gd name="T24" fmla="*/ 1 w 224"/>
              <a:gd name="T25" fmla="*/ 153 h 242"/>
              <a:gd name="T26" fmla="*/ 29 w 224"/>
              <a:gd name="T27" fmla="*/ 35 h 242"/>
              <a:gd name="T28" fmla="*/ 17 w 224"/>
              <a:gd name="T29" fmla="*/ 35 h 242"/>
              <a:gd name="T30" fmla="*/ 0 w 224"/>
              <a:gd name="T31" fmla="*/ 18 h 242"/>
              <a:gd name="T32" fmla="*/ 17 w 224"/>
              <a:gd name="T33" fmla="*/ 0 h 242"/>
              <a:gd name="T34" fmla="*/ 47 w 224"/>
              <a:gd name="T35" fmla="*/ 0 h 242"/>
              <a:gd name="T36" fmla="*/ 66 w 224"/>
              <a:gd name="T37" fmla="*/ 28 h 242"/>
              <a:gd name="T38" fmla="*/ 40 w 224"/>
              <a:gd name="T39" fmla="*/ 140 h 242"/>
              <a:gd name="T40" fmla="*/ 157 w 224"/>
              <a:gd name="T41" fmla="*/ 140 h 242"/>
              <a:gd name="T42" fmla="*/ 157 w 224"/>
              <a:gd name="T43" fmla="*/ 35 h 242"/>
              <a:gd name="T44" fmla="*/ 141 w 224"/>
              <a:gd name="T45" fmla="*/ 35 h 242"/>
              <a:gd name="T46" fmla="*/ 124 w 224"/>
              <a:gd name="T47" fmla="*/ 18 h 242"/>
              <a:gd name="T48" fmla="*/ 141 w 224"/>
              <a:gd name="T49" fmla="*/ 0 h 242"/>
              <a:gd name="T50" fmla="*/ 207 w 224"/>
              <a:gd name="T51" fmla="*/ 0 h 242"/>
              <a:gd name="T52" fmla="*/ 224 w 224"/>
              <a:gd name="T53" fmla="*/ 18 h 242"/>
              <a:gd name="T54" fmla="*/ 207 w 224"/>
              <a:gd name="T55" fmla="*/ 35 h 242"/>
              <a:gd name="T56" fmla="*/ 191 w 224"/>
              <a:gd name="T57" fmla="*/ 35 h 242"/>
              <a:gd name="T58" fmla="*/ 191 w 224"/>
              <a:gd name="T59" fmla="*/ 140 h 242"/>
              <a:gd name="T60" fmla="*/ 207 w 224"/>
              <a:gd name="T61" fmla="*/ 140 h 242"/>
              <a:gd name="T62" fmla="*/ 224 w 224"/>
              <a:gd name="T63" fmla="*/ 157 h 242"/>
              <a:gd name="T64" fmla="*/ 207 w 224"/>
              <a:gd name="T65" fmla="*/ 175 h 242"/>
              <a:gd name="T66" fmla="*/ 191 w 224"/>
              <a:gd name="T67" fmla="*/ 175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4" h="242">
                <a:moveTo>
                  <a:pt x="191" y="175"/>
                </a:moveTo>
                <a:cubicBezTo>
                  <a:pt x="191" y="207"/>
                  <a:pt x="191" y="207"/>
                  <a:pt x="191" y="207"/>
                </a:cubicBezTo>
                <a:cubicBezTo>
                  <a:pt x="207" y="207"/>
                  <a:pt x="207" y="207"/>
                  <a:pt x="207" y="207"/>
                </a:cubicBezTo>
                <a:cubicBezTo>
                  <a:pt x="217" y="207"/>
                  <a:pt x="224" y="215"/>
                  <a:pt x="224" y="224"/>
                </a:cubicBezTo>
                <a:cubicBezTo>
                  <a:pt x="224" y="234"/>
                  <a:pt x="217" y="242"/>
                  <a:pt x="207" y="242"/>
                </a:cubicBezTo>
                <a:cubicBezTo>
                  <a:pt x="141" y="242"/>
                  <a:pt x="141" y="242"/>
                  <a:pt x="141" y="242"/>
                </a:cubicBezTo>
                <a:cubicBezTo>
                  <a:pt x="131" y="242"/>
                  <a:pt x="124" y="234"/>
                  <a:pt x="124" y="224"/>
                </a:cubicBezTo>
                <a:cubicBezTo>
                  <a:pt x="124" y="215"/>
                  <a:pt x="131" y="207"/>
                  <a:pt x="141" y="207"/>
                </a:cubicBezTo>
                <a:cubicBezTo>
                  <a:pt x="157" y="207"/>
                  <a:pt x="157" y="207"/>
                  <a:pt x="157" y="207"/>
                </a:cubicBezTo>
                <a:cubicBezTo>
                  <a:pt x="157" y="175"/>
                  <a:pt x="157" y="175"/>
                  <a:pt x="157" y="175"/>
                </a:cubicBezTo>
                <a:cubicBezTo>
                  <a:pt x="18" y="175"/>
                  <a:pt x="18" y="175"/>
                  <a:pt x="18" y="175"/>
                </a:cubicBezTo>
                <a:cubicBezTo>
                  <a:pt x="13" y="175"/>
                  <a:pt x="8" y="172"/>
                  <a:pt x="4" y="168"/>
                </a:cubicBezTo>
                <a:cubicBezTo>
                  <a:pt x="1" y="164"/>
                  <a:pt x="0" y="158"/>
                  <a:pt x="1" y="153"/>
                </a:cubicBezTo>
                <a:cubicBezTo>
                  <a:pt x="29" y="35"/>
                  <a:pt x="29" y="35"/>
                  <a:pt x="29" y="35"/>
                </a:cubicBezTo>
                <a:cubicBezTo>
                  <a:pt x="17" y="35"/>
                  <a:pt x="17" y="35"/>
                  <a:pt x="17" y="35"/>
                </a:cubicBezTo>
                <a:cubicBezTo>
                  <a:pt x="8" y="35"/>
                  <a:pt x="0" y="27"/>
                  <a:pt x="0" y="18"/>
                </a:cubicBezTo>
                <a:cubicBezTo>
                  <a:pt x="0" y="8"/>
                  <a:pt x="8" y="0"/>
                  <a:pt x="17" y="0"/>
                </a:cubicBezTo>
                <a:cubicBezTo>
                  <a:pt x="47" y="0"/>
                  <a:pt x="47" y="0"/>
                  <a:pt x="47" y="0"/>
                </a:cubicBezTo>
                <a:cubicBezTo>
                  <a:pt x="65" y="0"/>
                  <a:pt x="70" y="10"/>
                  <a:pt x="66" y="28"/>
                </a:cubicBezTo>
                <a:cubicBezTo>
                  <a:pt x="40" y="140"/>
                  <a:pt x="40" y="140"/>
                  <a:pt x="40" y="140"/>
                </a:cubicBezTo>
                <a:cubicBezTo>
                  <a:pt x="157" y="140"/>
                  <a:pt x="157" y="140"/>
                  <a:pt x="157" y="140"/>
                </a:cubicBezTo>
                <a:cubicBezTo>
                  <a:pt x="157" y="35"/>
                  <a:pt x="157" y="35"/>
                  <a:pt x="157" y="35"/>
                </a:cubicBezTo>
                <a:cubicBezTo>
                  <a:pt x="141" y="35"/>
                  <a:pt x="141" y="35"/>
                  <a:pt x="141" y="35"/>
                </a:cubicBezTo>
                <a:cubicBezTo>
                  <a:pt x="131" y="35"/>
                  <a:pt x="124" y="27"/>
                  <a:pt x="124" y="18"/>
                </a:cubicBezTo>
                <a:cubicBezTo>
                  <a:pt x="124" y="8"/>
                  <a:pt x="131" y="0"/>
                  <a:pt x="141" y="0"/>
                </a:cubicBezTo>
                <a:cubicBezTo>
                  <a:pt x="207" y="0"/>
                  <a:pt x="207" y="0"/>
                  <a:pt x="207" y="0"/>
                </a:cubicBezTo>
                <a:cubicBezTo>
                  <a:pt x="217" y="0"/>
                  <a:pt x="224" y="8"/>
                  <a:pt x="224" y="18"/>
                </a:cubicBezTo>
                <a:cubicBezTo>
                  <a:pt x="224" y="27"/>
                  <a:pt x="217" y="35"/>
                  <a:pt x="207" y="35"/>
                </a:cubicBezTo>
                <a:cubicBezTo>
                  <a:pt x="191" y="35"/>
                  <a:pt x="191" y="35"/>
                  <a:pt x="191" y="35"/>
                </a:cubicBezTo>
                <a:cubicBezTo>
                  <a:pt x="191" y="140"/>
                  <a:pt x="191" y="140"/>
                  <a:pt x="191" y="140"/>
                </a:cubicBezTo>
                <a:cubicBezTo>
                  <a:pt x="207" y="140"/>
                  <a:pt x="207" y="140"/>
                  <a:pt x="207" y="140"/>
                </a:cubicBezTo>
                <a:cubicBezTo>
                  <a:pt x="217" y="140"/>
                  <a:pt x="224" y="148"/>
                  <a:pt x="224" y="157"/>
                </a:cubicBezTo>
                <a:cubicBezTo>
                  <a:pt x="224" y="167"/>
                  <a:pt x="217" y="175"/>
                  <a:pt x="207" y="175"/>
                </a:cubicBezTo>
                <a:lnTo>
                  <a:pt x="191" y="175"/>
                </a:ln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75" name="Rectangle 114"/>
          <p:cNvSpPr>
            <a:spLocks noChangeArrowheads="1"/>
          </p:cNvSpPr>
          <p:nvPr/>
        </p:nvSpPr>
        <p:spPr bwMode="auto">
          <a:xfrm>
            <a:off x="6138335" y="4680373"/>
            <a:ext cx="1530351" cy="985944"/>
          </a:xfrm>
          <a:prstGeom prst="rect">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376" name="Rectangle 115"/>
          <p:cNvSpPr>
            <a:spLocks noChangeArrowheads="1"/>
          </p:cNvSpPr>
          <p:nvPr/>
        </p:nvSpPr>
        <p:spPr bwMode="auto">
          <a:xfrm>
            <a:off x="7757585" y="4680373"/>
            <a:ext cx="1530351" cy="985944"/>
          </a:xfrm>
          <a:prstGeom prst="rect">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8" name="标题 1"/>
          <p:cNvSpPr txBox="1">
            <a:spLocks/>
          </p:cNvSpPr>
          <p:nvPr/>
        </p:nvSpPr>
        <p:spPr>
          <a:xfrm>
            <a:off x="4798426" y="4756364"/>
            <a:ext cx="975900"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bg1"/>
                </a:solidFill>
                <a:effectLst>
                  <a:outerShdw blurRad="254000" dist="63500" dir="5400000" algn="t" rotWithShape="0">
                    <a:schemeClr val="accent1">
                      <a:lumMod val="75000"/>
                      <a:alpha val="20000"/>
                    </a:schemeClr>
                  </a:outerShdw>
                </a:effectLst>
                <a:latin typeface="+mn-lt"/>
                <a:ea typeface="+mn-ea"/>
                <a:cs typeface="+mn-ea"/>
                <a:sym typeface="+mn-lt"/>
              </a:rPr>
              <a:t>输入标题</a:t>
            </a:r>
          </a:p>
        </p:txBody>
      </p:sp>
      <p:sp>
        <p:nvSpPr>
          <p:cNvPr id="29" name="标题 1"/>
          <p:cNvSpPr txBox="1">
            <a:spLocks/>
          </p:cNvSpPr>
          <p:nvPr/>
        </p:nvSpPr>
        <p:spPr>
          <a:xfrm>
            <a:off x="6408150" y="4756364"/>
            <a:ext cx="975900"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bg1"/>
                </a:solidFill>
                <a:effectLst>
                  <a:outerShdw blurRad="254000" dist="63500" dir="5400000" algn="t" rotWithShape="0">
                    <a:schemeClr val="accent2">
                      <a:lumMod val="75000"/>
                      <a:alpha val="20000"/>
                    </a:schemeClr>
                  </a:outerShdw>
                </a:effectLst>
                <a:latin typeface="+mn-lt"/>
                <a:ea typeface="+mn-ea"/>
                <a:cs typeface="+mn-ea"/>
                <a:sym typeface="+mn-lt"/>
              </a:rPr>
              <a:t>输入标题</a:t>
            </a:r>
          </a:p>
        </p:txBody>
      </p:sp>
      <p:sp>
        <p:nvSpPr>
          <p:cNvPr id="30" name="标题 1"/>
          <p:cNvSpPr txBox="1">
            <a:spLocks/>
          </p:cNvSpPr>
          <p:nvPr/>
        </p:nvSpPr>
        <p:spPr>
          <a:xfrm>
            <a:off x="8029517" y="4756364"/>
            <a:ext cx="975900" cy="83396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667" b="1" dirty="0">
                <a:solidFill>
                  <a:schemeClr val="bg1"/>
                </a:solidFill>
                <a:effectLst>
                  <a:outerShdw blurRad="254000" dist="63500" dir="5400000" algn="t" rotWithShape="0">
                    <a:schemeClr val="accent5">
                      <a:lumMod val="75000"/>
                      <a:alpha val="20000"/>
                    </a:schemeClr>
                  </a:outerShdw>
                </a:effectLst>
                <a:latin typeface="+mn-lt"/>
                <a:ea typeface="+mn-ea"/>
                <a:cs typeface="+mn-ea"/>
                <a:sym typeface="+mn-lt"/>
              </a:rPr>
              <a:t>输入标题</a:t>
            </a:r>
          </a:p>
        </p:txBody>
      </p:sp>
      <p:sp>
        <p:nvSpPr>
          <p:cNvPr id="32" name="副标题 2"/>
          <p:cNvSpPr txBox="1">
            <a:spLocks/>
          </p:cNvSpPr>
          <p:nvPr/>
        </p:nvSpPr>
        <p:spPr>
          <a:xfrm>
            <a:off x="4737389" y="2889607"/>
            <a:ext cx="1183044" cy="1790768"/>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80000"/>
              </a:lnSpc>
            </a:pPr>
            <a:r>
              <a:rPr lang="zh-CN" altLang="en-US" sz="2133" dirty="0">
                <a:solidFill>
                  <a:schemeClr val="tx2"/>
                </a:solidFill>
                <a:cs typeface="+mn-ea"/>
                <a:sym typeface="+mn-lt"/>
              </a:rPr>
              <a:t>添加内容文本添加内容文本</a:t>
            </a:r>
          </a:p>
        </p:txBody>
      </p:sp>
      <p:sp>
        <p:nvSpPr>
          <p:cNvPr id="33" name="副标题 2"/>
          <p:cNvSpPr txBox="1">
            <a:spLocks/>
          </p:cNvSpPr>
          <p:nvPr/>
        </p:nvSpPr>
        <p:spPr>
          <a:xfrm>
            <a:off x="6341467" y="2889607"/>
            <a:ext cx="1183044" cy="1790768"/>
          </a:xfrm>
          <a:prstGeom prst="rect">
            <a:avLst/>
          </a:prstGeom>
        </p:spPr>
        <p:txBody>
          <a:bodyPr vert="horz" lIns="121920" tIns="60960" rIns="121920" bIns="60960" rtlCol="0" anchor="t">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80000"/>
              </a:lnSpc>
            </a:pPr>
            <a:r>
              <a:rPr lang="zh-CN" altLang="en-US" sz="2133" dirty="0">
                <a:solidFill>
                  <a:schemeClr val="tx2"/>
                </a:solidFill>
                <a:cs typeface="+mn-ea"/>
                <a:sym typeface="+mn-lt"/>
              </a:rPr>
              <a:t>添加内容文本添加内容文本</a:t>
            </a:r>
          </a:p>
        </p:txBody>
      </p:sp>
      <p:sp>
        <p:nvSpPr>
          <p:cNvPr id="34" name="副标题 2"/>
          <p:cNvSpPr txBox="1">
            <a:spLocks/>
          </p:cNvSpPr>
          <p:nvPr/>
        </p:nvSpPr>
        <p:spPr>
          <a:xfrm>
            <a:off x="7945547" y="2889607"/>
            <a:ext cx="1183044" cy="1790768"/>
          </a:xfrm>
          <a:prstGeom prst="rect">
            <a:avLst/>
          </a:prstGeom>
        </p:spPr>
        <p:txBody>
          <a:bodyPr vert="horz" lIns="121920" tIns="60960" rIns="121920" bIns="60960" rtlCol="0" anchor="t">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gn="ctr">
              <a:lnSpc>
                <a:spcPct val="80000"/>
              </a:lnSpc>
            </a:pPr>
            <a:r>
              <a:rPr lang="zh-CN" altLang="en-US" sz="2133" dirty="0">
                <a:solidFill>
                  <a:schemeClr val="tx2"/>
                </a:solidFill>
                <a:latin typeface="+mn-lt"/>
                <a:ea typeface="+mn-ea"/>
                <a:cs typeface="+mn-ea"/>
                <a:sym typeface="+mn-lt"/>
              </a:rPr>
              <a:t>添加内容文本添加内容文本</a:t>
            </a:r>
          </a:p>
        </p:txBody>
      </p:sp>
      <p:pic>
        <p:nvPicPr>
          <p:cNvPr id="35" name="图片 34"/>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36"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359374534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345"/>
                                        </p:tgtEl>
                                        <p:attrNameLst>
                                          <p:attrName>style.visibility</p:attrName>
                                        </p:attrNameLst>
                                      </p:cBhvr>
                                      <p:to>
                                        <p:strVal val="visible"/>
                                      </p:to>
                                    </p:set>
                                    <p:animEffect transition="in" filter="fade">
                                      <p:cBhvr>
                                        <p:cTn id="7" dur="200"/>
                                        <p:tgtEl>
                                          <p:spTgt spid="5634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56361"/>
                                        </p:tgtEl>
                                        <p:attrNameLst>
                                          <p:attrName>style.visibility</p:attrName>
                                        </p:attrNameLst>
                                      </p:cBhvr>
                                      <p:to>
                                        <p:strVal val="visible"/>
                                      </p:to>
                                    </p:set>
                                    <p:animEffect transition="in" filter="fade">
                                      <p:cBhvr>
                                        <p:cTn id="11" dur="200"/>
                                        <p:tgtEl>
                                          <p:spTgt spid="56361"/>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56362"/>
                                        </p:tgtEl>
                                        <p:attrNameLst>
                                          <p:attrName>style.visibility</p:attrName>
                                        </p:attrNameLst>
                                      </p:cBhvr>
                                      <p:to>
                                        <p:strVal val="visible"/>
                                      </p:to>
                                    </p:set>
                                    <p:animEffect transition="in" filter="fade">
                                      <p:cBhvr>
                                        <p:cTn id="15" dur="200"/>
                                        <p:tgtEl>
                                          <p:spTgt spid="56362"/>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56363"/>
                                        </p:tgtEl>
                                        <p:attrNameLst>
                                          <p:attrName>style.visibility</p:attrName>
                                        </p:attrNameLst>
                                      </p:cBhvr>
                                      <p:to>
                                        <p:strVal val="visible"/>
                                      </p:to>
                                    </p:set>
                                    <p:animEffect transition="in" filter="fade">
                                      <p:cBhvr>
                                        <p:cTn id="19" dur="200"/>
                                        <p:tgtEl>
                                          <p:spTgt spid="56363"/>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56371"/>
                                        </p:tgtEl>
                                        <p:attrNameLst>
                                          <p:attrName>style.visibility</p:attrName>
                                        </p:attrNameLst>
                                      </p:cBhvr>
                                      <p:to>
                                        <p:strVal val="visible"/>
                                      </p:to>
                                    </p:set>
                                    <p:animEffect transition="in" filter="fade">
                                      <p:cBhvr>
                                        <p:cTn id="23" dur="200"/>
                                        <p:tgtEl>
                                          <p:spTgt spid="56371"/>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56377"/>
                                        </p:tgtEl>
                                        <p:attrNameLst>
                                          <p:attrName>style.visibility</p:attrName>
                                        </p:attrNameLst>
                                      </p:cBhvr>
                                      <p:to>
                                        <p:strVal val="visible"/>
                                      </p:to>
                                    </p:set>
                                    <p:animEffect transition="in" filter="fade">
                                      <p:cBhvr>
                                        <p:cTn id="27" dur="200"/>
                                        <p:tgtEl>
                                          <p:spTgt spid="56377"/>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200"/>
                                        <p:tgtEl>
                                          <p:spTgt spid="27"/>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200"/>
                                        <p:tgtEl>
                                          <p:spTgt spid="31"/>
                                        </p:tgtEl>
                                      </p:cBhvr>
                                    </p:animEffect>
                                  </p:childTnLst>
                                </p:cTn>
                              </p:par>
                            </p:childTnLst>
                          </p:cTn>
                        </p:par>
                        <p:par>
                          <p:cTn id="36" fill="hold">
                            <p:stCondLst>
                              <p:cond delay="1600"/>
                            </p:stCondLst>
                            <p:childTnLst>
                              <p:par>
                                <p:cTn id="37" presetID="10" presetClass="entr" presetSubtype="0" fill="hold" grpId="0" nodeType="afterEffect" nodePh="1">
                                  <p:stCondLst>
                                    <p:cond delay="0"/>
                                  </p:stCondLst>
                                  <p:endCondLst>
                                    <p:cond evt="begin" delay="0">
                                      <p:tn val="37"/>
                                    </p:cond>
                                  </p:endCondLst>
                                  <p:childTnLst>
                                    <p:set>
                                      <p:cBhvr>
                                        <p:cTn id="38" dur="1" fill="hold">
                                          <p:stCondLst>
                                            <p:cond delay="0"/>
                                          </p:stCondLst>
                                        </p:cTn>
                                        <p:tgtEl>
                                          <p:spTgt spid="56344"/>
                                        </p:tgtEl>
                                        <p:attrNameLst>
                                          <p:attrName>style.visibility</p:attrName>
                                        </p:attrNameLst>
                                      </p:cBhvr>
                                      <p:to>
                                        <p:strVal val="visible"/>
                                      </p:to>
                                    </p:set>
                                    <p:animEffect transition="in" filter="fade">
                                      <p:cBhvr>
                                        <p:cTn id="39" dur="200"/>
                                        <p:tgtEl>
                                          <p:spTgt spid="56344"/>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56346"/>
                                        </p:tgtEl>
                                        <p:attrNameLst>
                                          <p:attrName>style.visibility</p:attrName>
                                        </p:attrNameLst>
                                      </p:cBhvr>
                                      <p:to>
                                        <p:strVal val="visible"/>
                                      </p:to>
                                    </p:set>
                                    <p:animEffect transition="in" filter="fade">
                                      <p:cBhvr>
                                        <p:cTn id="43" dur="200"/>
                                        <p:tgtEl>
                                          <p:spTgt spid="56346"/>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56347"/>
                                        </p:tgtEl>
                                        <p:attrNameLst>
                                          <p:attrName>style.visibility</p:attrName>
                                        </p:attrNameLst>
                                      </p:cBhvr>
                                      <p:to>
                                        <p:strVal val="visible"/>
                                      </p:to>
                                    </p:set>
                                    <p:animEffect transition="in" filter="fade">
                                      <p:cBhvr>
                                        <p:cTn id="47" dur="200"/>
                                        <p:tgtEl>
                                          <p:spTgt spid="56347"/>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6353"/>
                                        </p:tgtEl>
                                        <p:attrNameLst>
                                          <p:attrName>style.visibility</p:attrName>
                                        </p:attrNameLst>
                                      </p:cBhvr>
                                      <p:to>
                                        <p:strVal val="visible"/>
                                      </p:to>
                                    </p:set>
                                    <p:animEffect transition="in" filter="fade">
                                      <p:cBhvr>
                                        <p:cTn id="51" dur="200"/>
                                        <p:tgtEl>
                                          <p:spTgt spid="563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6354"/>
                                        </p:tgtEl>
                                        <p:attrNameLst>
                                          <p:attrName>style.visibility</p:attrName>
                                        </p:attrNameLst>
                                      </p:cBhvr>
                                      <p:to>
                                        <p:strVal val="visible"/>
                                      </p:to>
                                    </p:set>
                                    <p:animEffect transition="in" filter="fade">
                                      <p:cBhvr>
                                        <p:cTn id="55" dur="200"/>
                                        <p:tgtEl>
                                          <p:spTgt spid="56354"/>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56359"/>
                                        </p:tgtEl>
                                        <p:attrNameLst>
                                          <p:attrName>style.visibility</p:attrName>
                                        </p:attrNameLst>
                                      </p:cBhvr>
                                      <p:to>
                                        <p:strVal val="visible"/>
                                      </p:to>
                                    </p:set>
                                    <p:animEffect transition="in" filter="fade">
                                      <p:cBhvr>
                                        <p:cTn id="59" dur="200"/>
                                        <p:tgtEl>
                                          <p:spTgt spid="56359"/>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56360"/>
                                        </p:tgtEl>
                                        <p:attrNameLst>
                                          <p:attrName>style.visibility</p:attrName>
                                        </p:attrNameLst>
                                      </p:cBhvr>
                                      <p:to>
                                        <p:strVal val="visible"/>
                                      </p:to>
                                    </p:set>
                                    <p:animEffect transition="in" filter="fade">
                                      <p:cBhvr>
                                        <p:cTn id="63" dur="200"/>
                                        <p:tgtEl>
                                          <p:spTgt spid="56360"/>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6364"/>
                                        </p:tgtEl>
                                        <p:attrNameLst>
                                          <p:attrName>style.visibility</p:attrName>
                                        </p:attrNameLst>
                                      </p:cBhvr>
                                      <p:to>
                                        <p:strVal val="visible"/>
                                      </p:to>
                                    </p:set>
                                    <p:animEffect transition="in" filter="fade">
                                      <p:cBhvr>
                                        <p:cTn id="67" dur="200"/>
                                        <p:tgtEl>
                                          <p:spTgt spid="56364"/>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56365"/>
                                        </p:tgtEl>
                                        <p:attrNameLst>
                                          <p:attrName>style.visibility</p:attrName>
                                        </p:attrNameLst>
                                      </p:cBhvr>
                                      <p:to>
                                        <p:strVal val="visible"/>
                                      </p:to>
                                    </p:set>
                                    <p:animEffect transition="in" filter="fade">
                                      <p:cBhvr>
                                        <p:cTn id="71" dur="200"/>
                                        <p:tgtEl>
                                          <p:spTgt spid="56365"/>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56366"/>
                                        </p:tgtEl>
                                        <p:attrNameLst>
                                          <p:attrName>style.visibility</p:attrName>
                                        </p:attrNameLst>
                                      </p:cBhvr>
                                      <p:to>
                                        <p:strVal val="visible"/>
                                      </p:to>
                                    </p:set>
                                    <p:animEffect transition="in" filter="fade">
                                      <p:cBhvr>
                                        <p:cTn id="75" dur="200"/>
                                        <p:tgtEl>
                                          <p:spTgt spid="56366"/>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56367"/>
                                        </p:tgtEl>
                                        <p:attrNameLst>
                                          <p:attrName>style.visibility</p:attrName>
                                        </p:attrNameLst>
                                      </p:cBhvr>
                                      <p:to>
                                        <p:strVal val="visible"/>
                                      </p:to>
                                    </p:set>
                                    <p:animEffect transition="in" filter="fade">
                                      <p:cBhvr>
                                        <p:cTn id="79" dur="200"/>
                                        <p:tgtEl>
                                          <p:spTgt spid="56367"/>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56368"/>
                                        </p:tgtEl>
                                        <p:attrNameLst>
                                          <p:attrName>style.visibility</p:attrName>
                                        </p:attrNameLst>
                                      </p:cBhvr>
                                      <p:to>
                                        <p:strVal val="visible"/>
                                      </p:to>
                                    </p:set>
                                    <p:animEffect transition="in" filter="fade">
                                      <p:cBhvr>
                                        <p:cTn id="83" dur="200"/>
                                        <p:tgtEl>
                                          <p:spTgt spid="56368"/>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56369"/>
                                        </p:tgtEl>
                                        <p:attrNameLst>
                                          <p:attrName>style.visibility</p:attrName>
                                        </p:attrNameLst>
                                      </p:cBhvr>
                                      <p:to>
                                        <p:strVal val="visible"/>
                                      </p:to>
                                    </p:set>
                                    <p:animEffect transition="in" filter="fade">
                                      <p:cBhvr>
                                        <p:cTn id="87" dur="200"/>
                                        <p:tgtEl>
                                          <p:spTgt spid="56369"/>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56370"/>
                                        </p:tgtEl>
                                        <p:attrNameLst>
                                          <p:attrName>style.visibility</p:attrName>
                                        </p:attrNameLst>
                                      </p:cBhvr>
                                      <p:to>
                                        <p:strVal val="visible"/>
                                      </p:to>
                                    </p:set>
                                    <p:animEffect transition="in" filter="fade">
                                      <p:cBhvr>
                                        <p:cTn id="91" dur="200"/>
                                        <p:tgtEl>
                                          <p:spTgt spid="56370"/>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6372"/>
                                        </p:tgtEl>
                                        <p:attrNameLst>
                                          <p:attrName>style.visibility</p:attrName>
                                        </p:attrNameLst>
                                      </p:cBhvr>
                                      <p:to>
                                        <p:strVal val="visible"/>
                                      </p:to>
                                    </p:set>
                                    <p:animEffect transition="in" filter="fade">
                                      <p:cBhvr>
                                        <p:cTn id="95" dur="200"/>
                                        <p:tgtEl>
                                          <p:spTgt spid="56372"/>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56373"/>
                                        </p:tgtEl>
                                        <p:attrNameLst>
                                          <p:attrName>style.visibility</p:attrName>
                                        </p:attrNameLst>
                                      </p:cBhvr>
                                      <p:to>
                                        <p:strVal val="visible"/>
                                      </p:to>
                                    </p:set>
                                    <p:animEffect transition="in" filter="fade">
                                      <p:cBhvr>
                                        <p:cTn id="99" dur="200"/>
                                        <p:tgtEl>
                                          <p:spTgt spid="56373"/>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56374"/>
                                        </p:tgtEl>
                                        <p:attrNameLst>
                                          <p:attrName>style.visibility</p:attrName>
                                        </p:attrNameLst>
                                      </p:cBhvr>
                                      <p:to>
                                        <p:strVal val="visible"/>
                                      </p:to>
                                    </p:set>
                                    <p:animEffect transition="in" filter="fade">
                                      <p:cBhvr>
                                        <p:cTn id="103" dur="200"/>
                                        <p:tgtEl>
                                          <p:spTgt spid="56374"/>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56375"/>
                                        </p:tgtEl>
                                        <p:attrNameLst>
                                          <p:attrName>style.visibility</p:attrName>
                                        </p:attrNameLst>
                                      </p:cBhvr>
                                      <p:to>
                                        <p:strVal val="visible"/>
                                      </p:to>
                                    </p:set>
                                    <p:animEffect transition="in" filter="fade">
                                      <p:cBhvr>
                                        <p:cTn id="107" dur="200"/>
                                        <p:tgtEl>
                                          <p:spTgt spid="56375"/>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56376"/>
                                        </p:tgtEl>
                                        <p:attrNameLst>
                                          <p:attrName>style.visibility</p:attrName>
                                        </p:attrNameLst>
                                      </p:cBhvr>
                                      <p:to>
                                        <p:strVal val="visible"/>
                                      </p:to>
                                    </p:set>
                                    <p:animEffect transition="in" filter="fade">
                                      <p:cBhvr>
                                        <p:cTn id="111" dur="200"/>
                                        <p:tgtEl>
                                          <p:spTgt spid="56376"/>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fade">
                                      <p:cBhvr>
                                        <p:cTn id="115" dur="200"/>
                                        <p:tgtEl>
                                          <p:spTgt spid="2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fade">
                                      <p:cBhvr>
                                        <p:cTn id="119" dur="200"/>
                                        <p:tgtEl>
                                          <p:spTgt spid="29"/>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30"/>
                                        </p:tgtEl>
                                        <p:attrNameLst>
                                          <p:attrName>style.visibility</p:attrName>
                                        </p:attrNameLst>
                                      </p:cBhvr>
                                      <p:to>
                                        <p:strVal val="visible"/>
                                      </p:to>
                                    </p:set>
                                    <p:animEffect transition="in" filter="fade">
                                      <p:cBhvr>
                                        <p:cTn id="123" dur="200"/>
                                        <p:tgtEl>
                                          <p:spTgt spid="30"/>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200"/>
                                        <p:tgtEl>
                                          <p:spTgt spid="32"/>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200"/>
                                        <p:tgtEl>
                                          <p:spTgt spid="33"/>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2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45" grpId="0" animBg="1"/>
      <p:bldP spid="56361" grpId="0" animBg="1"/>
      <p:bldP spid="56362" grpId="0" animBg="1"/>
      <p:bldP spid="56363" grpId="0" animBg="1"/>
      <p:bldP spid="56371" grpId="0" animBg="1"/>
      <p:bldP spid="56377" grpId="0" animBg="1"/>
      <p:bldP spid="27" grpId="0"/>
      <p:bldP spid="31" grpId="0"/>
      <p:bldP spid="56344" grpId="0"/>
      <p:bldP spid="56346" grpId="0" animBg="1"/>
      <p:bldP spid="56347" grpId="0" animBg="1"/>
      <p:bldP spid="56353" grpId="0" animBg="1"/>
      <p:bldP spid="56354" grpId="0" animBg="1"/>
      <p:bldP spid="56359" grpId="0" animBg="1"/>
      <p:bldP spid="56360" grpId="0" animBg="1"/>
      <p:bldP spid="56364" grpId="0" animBg="1"/>
      <p:bldP spid="56365" grpId="0" animBg="1"/>
      <p:bldP spid="56366" grpId="0" animBg="1"/>
      <p:bldP spid="56367" grpId="0" animBg="1"/>
      <p:bldP spid="56368" grpId="0" animBg="1"/>
      <p:bldP spid="56369" grpId="0" animBg="1"/>
      <p:bldP spid="56370" grpId="0" animBg="1"/>
      <p:bldP spid="56372" grpId="0" animBg="1"/>
      <p:bldP spid="56373" grpId="0" animBg="1"/>
      <p:bldP spid="56374" grpId="0" animBg="1"/>
      <p:bldP spid="56375" grpId="0" animBg="1"/>
      <p:bldP spid="56376" grpId="0" animBg="1"/>
      <p:bldP spid="28" grpId="0"/>
      <p:bldP spid="29" grpId="0"/>
      <p:bldP spid="30"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239" y="0"/>
            <a:ext cx="5092063" cy="6361905"/>
          </a:xfrm>
          <a:prstGeom prst="rect">
            <a:avLst/>
          </a:prstGeom>
        </p:spPr>
      </p:pic>
      <p:sp>
        <p:nvSpPr>
          <p:cNvPr id="3" name="椭圆 2"/>
          <p:cNvSpPr/>
          <p:nvPr/>
        </p:nvSpPr>
        <p:spPr>
          <a:xfrm>
            <a:off x="2596243" y="1999067"/>
            <a:ext cx="7141028" cy="4107543"/>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7" name="文本框 16"/>
          <p:cNvSpPr txBox="1"/>
          <p:nvPr/>
        </p:nvSpPr>
        <p:spPr>
          <a:xfrm>
            <a:off x="4452956" y="3478498"/>
            <a:ext cx="4817344" cy="646331"/>
          </a:xfrm>
          <a:prstGeom prst="rect">
            <a:avLst/>
          </a:prstGeom>
          <a:noFill/>
        </p:spPr>
        <p:txBody>
          <a:bodyPr wrap="none" rtlCol="0">
            <a:spAutoFit/>
          </a:bodyPr>
          <a:lstStyle/>
          <a:p>
            <a:pPr algn="ctr" fontAlgn="auto">
              <a:spcBef>
                <a:spcPts val="0"/>
              </a:spcBef>
              <a:spcAft>
                <a:spcPts val="0"/>
              </a:spcAft>
              <a:defRPr/>
            </a:pPr>
            <a:r>
              <a:rPr lang="zh-CN" altLang="en-US" sz="3600" b="1" dirty="0">
                <a:solidFill>
                  <a:schemeClr val="tx2"/>
                </a:solidFill>
                <a:cs typeface="+mn-ea"/>
                <a:sym typeface="+mn-lt"/>
              </a:rPr>
              <a:t>单击这里添加您的标题</a:t>
            </a:r>
          </a:p>
        </p:txBody>
      </p:sp>
      <p:sp>
        <p:nvSpPr>
          <p:cNvPr id="18" name="文本框 17"/>
          <p:cNvSpPr txBox="1"/>
          <p:nvPr/>
        </p:nvSpPr>
        <p:spPr>
          <a:xfrm>
            <a:off x="5961319" y="2740848"/>
            <a:ext cx="2037737" cy="646331"/>
          </a:xfrm>
          <a:prstGeom prst="rect">
            <a:avLst/>
          </a:prstGeom>
          <a:noFill/>
          <a:effectLst>
            <a:reflection stA="62000" endPos="54000" dir="5400000" sy="-100000" algn="bl" rotWithShape="0"/>
          </a:effectLst>
        </p:spPr>
        <p:txBody>
          <a:bodyPr wrap="none" rtlCol="0">
            <a:spAutoFit/>
          </a:bodyPr>
          <a:lstStyle/>
          <a:p>
            <a:pPr algn="ctr"/>
            <a:r>
              <a:rPr lang="zh-CN" altLang="en-US" sz="3600" b="1" i="1" dirty="0">
                <a:solidFill>
                  <a:schemeClr val="accent2"/>
                </a:solidFill>
                <a:cs typeface="+mn-ea"/>
                <a:sym typeface="+mn-lt"/>
              </a:rPr>
              <a:t>第二部分</a:t>
            </a:r>
          </a:p>
        </p:txBody>
      </p:sp>
      <p:sp>
        <p:nvSpPr>
          <p:cNvPr id="22" name="文本框 21"/>
          <p:cNvSpPr txBox="1"/>
          <p:nvPr/>
        </p:nvSpPr>
        <p:spPr>
          <a:xfrm>
            <a:off x="4540002" y="4262345"/>
            <a:ext cx="5021653" cy="78534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Thesis defense Thesis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defense</a:t>
            </a:r>
            <a:endParaRPr lang="zh-CN" altLang="en-US" sz="1600" dirty="0">
              <a:solidFill>
                <a:schemeClr val="tx2"/>
              </a:solidFill>
              <a:cs typeface="+mn-ea"/>
              <a:sym typeface="+mn-lt"/>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66690"/>
            <a:ext cx="4831357" cy="5191310"/>
          </a:xfrm>
          <a:prstGeom prst="rect">
            <a:avLst/>
          </a:prstGeom>
        </p:spPr>
      </p:pic>
    </p:spTree>
    <p:extLst>
      <p:ext uri="{BB962C8B-B14F-4D97-AF65-F5344CB8AC3E}">
        <p14:creationId xmlns:p14="http://schemas.microsoft.com/office/powerpoint/2010/main" val="979885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par>
                          <p:cTn id="27" fill="hold">
                            <p:stCondLst>
                              <p:cond delay="3000"/>
                            </p:stCondLst>
                            <p:childTnLst>
                              <p:par>
                                <p:cTn id="28" presetID="21" presetClass="entr" presetSubtype="1"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heel(1)">
                                      <p:cBhvr>
                                        <p:cTn id="30" dur="2000"/>
                                        <p:tgtEl>
                                          <p:spTgt spid="3"/>
                                        </p:tgtEl>
                                      </p:cBhvr>
                                    </p:animEffect>
                                  </p:childTnLst>
                                </p:cTn>
                              </p:par>
                            </p:childTnLst>
                          </p:cTn>
                        </p:par>
                        <p:par>
                          <p:cTn id="31" fill="hold">
                            <p:stCondLst>
                              <p:cond delay="5000"/>
                            </p:stCondLst>
                            <p:childTnLst>
                              <p:par>
                                <p:cTn id="32" presetID="53" presetClass="entr" presetSubtype="16"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5500"/>
                            </p:stCondLst>
                            <p:childTnLst>
                              <p:par>
                                <p:cTn id="38" presetID="2" presetClass="entr" presetSubtype="2" fill="hold" grpId="0" nodeType="after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6450"/>
                            </p:stCondLst>
                            <p:childTnLst>
                              <p:par>
                                <p:cTn id="43" presetID="10"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9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p:bldP spid="18"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4" name="组合 133"/>
          <p:cNvGrpSpPr/>
          <p:nvPr/>
        </p:nvGrpSpPr>
        <p:grpSpPr>
          <a:xfrm>
            <a:off x="1094682" y="1299285"/>
            <a:ext cx="278217" cy="278219"/>
            <a:chOff x="2788443" y="3637311"/>
            <a:chExt cx="575179" cy="575179"/>
          </a:xfrm>
        </p:grpSpPr>
        <p:sp>
          <p:nvSpPr>
            <p:cNvPr id="136" name="Oval 1556"/>
            <p:cNvSpPr>
              <a:spLocks noChangeArrowheads="1"/>
            </p:cNvSpPr>
            <p:nvPr/>
          </p:nvSpPr>
          <p:spPr bwMode="auto">
            <a:xfrm>
              <a:off x="2788443" y="3637311"/>
              <a:ext cx="575179" cy="575179"/>
            </a:xfrm>
            <a:prstGeom prst="ellipse">
              <a:avLst/>
            </a:prstGeom>
            <a:gradFill flip="none" rotWithShape="0">
              <a:gsLst>
                <a:gs pos="0">
                  <a:srgbClr val="F6F6F0">
                    <a:lumMod val="85000"/>
                  </a:srgbClr>
                </a:gs>
                <a:gs pos="100000">
                  <a:srgbClr val="F6F6F0">
                    <a:lumMod val="40000"/>
                    <a:lumOff val="60000"/>
                  </a:srgbClr>
                </a:gs>
              </a:gsLst>
              <a:lin ang="13500000" scaled="1"/>
              <a:tileRect/>
            </a:gradFill>
            <a:ln>
              <a:noFill/>
            </a:ln>
            <a:effectLst>
              <a:outerShdw blurRad="190500" dist="127000" dir="2700000" algn="tl" rotWithShape="0">
                <a:prstClr val="black">
                  <a:alpha val="3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7" name="Oval 1556_1"/>
            <p:cNvSpPr>
              <a:spLocks noChangeArrowheads="1"/>
            </p:cNvSpPr>
            <p:nvPr/>
          </p:nvSpPr>
          <p:spPr bwMode="auto">
            <a:xfrm>
              <a:off x="2809804" y="3658672"/>
              <a:ext cx="532457" cy="532457"/>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8" name="Oval 1556"/>
            <p:cNvSpPr>
              <a:spLocks noChangeArrowheads="1"/>
            </p:cNvSpPr>
            <p:nvPr/>
          </p:nvSpPr>
          <p:spPr bwMode="auto">
            <a:xfrm>
              <a:off x="2848307" y="3697179"/>
              <a:ext cx="455449" cy="455449"/>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9" name="Oval 1556_1"/>
            <p:cNvSpPr>
              <a:spLocks noChangeArrowheads="1"/>
            </p:cNvSpPr>
            <p:nvPr/>
          </p:nvSpPr>
          <p:spPr bwMode="auto">
            <a:xfrm>
              <a:off x="2865221" y="3714093"/>
              <a:ext cx="421620" cy="42162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cxnSp>
        <p:nvCxnSpPr>
          <p:cNvPr id="135" name="直接连接符 134"/>
          <p:cNvCxnSpPr>
            <a:endCxn id="139" idx="4"/>
          </p:cNvCxnSpPr>
          <p:nvPr/>
        </p:nvCxnSpPr>
        <p:spPr>
          <a:xfrm flipH="1" flipV="1">
            <a:off x="1233790" y="1540368"/>
            <a:ext cx="276537" cy="2055513"/>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148" name="组合 147"/>
          <p:cNvGrpSpPr/>
          <p:nvPr/>
        </p:nvGrpSpPr>
        <p:grpSpPr>
          <a:xfrm>
            <a:off x="8170797" y="4514210"/>
            <a:ext cx="278217" cy="278217"/>
            <a:chOff x="6300639" y="3601812"/>
            <a:chExt cx="575179" cy="575179"/>
          </a:xfrm>
        </p:grpSpPr>
        <p:sp>
          <p:nvSpPr>
            <p:cNvPr id="150" name="Oval 1556"/>
            <p:cNvSpPr>
              <a:spLocks noChangeArrowheads="1"/>
            </p:cNvSpPr>
            <p:nvPr/>
          </p:nvSpPr>
          <p:spPr bwMode="auto">
            <a:xfrm>
              <a:off x="6300639" y="3601812"/>
              <a:ext cx="575179" cy="575179"/>
            </a:xfrm>
            <a:prstGeom prst="ellipse">
              <a:avLst/>
            </a:prstGeom>
            <a:gradFill flip="none" rotWithShape="0">
              <a:gsLst>
                <a:gs pos="0">
                  <a:srgbClr val="F6F6F0">
                    <a:lumMod val="85000"/>
                  </a:srgbClr>
                </a:gs>
                <a:gs pos="100000">
                  <a:srgbClr val="F6F6F0">
                    <a:lumMod val="40000"/>
                    <a:lumOff val="60000"/>
                  </a:srgbClr>
                </a:gs>
              </a:gsLst>
              <a:lin ang="13500000" scaled="1"/>
              <a:tileRect/>
            </a:gradFill>
            <a:ln>
              <a:noFill/>
            </a:ln>
            <a:effectLst>
              <a:outerShdw blurRad="190500" dist="127000" dir="2700000" algn="tl" rotWithShape="0">
                <a:prstClr val="black">
                  <a:alpha val="3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1" name="Oval 1556_1"/>
            <p:cNvSpPr>
              <a:spLocks noChangeArrowheads="1"/>
            </p:cNvSpPr>
            <p:nvPr/>
          </p:nvSpPr>
          <p:spPr bwMode="auto">
            <a:xfrm>
              <a:off x="6322000" y="3623173"/>
              <a:ext cx="532457" cy="532457"/>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2" name="Oval 1556"/>
            <p:cNvSpPr>
              <a:spLocks noChangeArrowheads="1"/>
            </p:cNvSpPr>
            <p:nvPr/>
          </p:nvSpPr>
          <p:spPr bwMode="auto">
            <a:xfrm>
              <a:off x="6360503" y="3661680"/>
              <a:ext cx="455449" cy="455449"/>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3" name="Oval 1556_1"/>
            <p:cNvSpPr>
              <a:spLocks noChangeArrowheads="1"/>
            </p:cNvSpPr>
            <p:nvPr/>
          </p:nvSpPr>
          <p:spPr bwMode="auto">
            <a:xfrm>
              <a:off x="6377417" y="3678594"/>
              <a:ext cx="421620" cy="42162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cxnSp>
        <p:nvCxnSpPr>
          <p:cNvPr id="149" name="直接连接符 148"/>
          <p:cNvCxnSpPr>
            <a:stCxn id="150" idx="0"/>
          </p:cNvCxnSpPr>
          <p:nvPr/>
        </p:nvCxnSpPr>
        <p:spPr>
          <a:xfrm flipV="1">
            <a:off x="8309905" y="3778334"/>
            <a:ext cx="257876" cy="735876"/>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3446940" y="4503997"/>
            <a:ext cx="278217" cy="278217"/>
            <a:chOff x="4904465" y="3697179"/>
            <a:chExt cx="575179" cy="575179"/>
          </a:xfrm>
        </p:grpSpPr>
        <p:sp>
          <p:nvSpPr>
            <p:cNvPr id="143" name="Oval 1556"/>
            <p:cNvSpPr>
              <a:spLocks noChangeArrowheads="1"/>
            </p:cNvSpPr>
            <p:nvPr/>
          </p:nvSpPr>
          <p:spPr bwMode="auto">
            <a:xfrm>
              <a:off x="4904465" y="3697179"/>
              <a:ext cx="575179" cy="575179"/>
            </a:xfrm>
            <a:prstGeom prst="ellipse">
              <a:avLst/>
            </a:prstGeom>
            <a:gradFill flip="none" rotWithShape="0">
              <a:gsLst>
                <a:gs pos="0">
                  <a:srgbClr val="F6F6F0">
                    <a:lumMod val="85000"/>
                  </a:srgbClr>
                </a:gs>
                <a:gs pos="100000">
                  <a:srgbClr val="F6F6F0">
                    <a:lumMod val="40000"/>
                    <a:lumOff val="60000"/>
                  </a:srgbClr>
                </a:gs>
              </a:gsLst>
              <a:lin ang="13500000" scaled="1"/>
              <a:tileRect/>
            </a:gradFill>
            <a:ln>
              <a:noFill/>
            </a:ln>
            <a:effectLst>
              <a:outerShdw blurRad="190500" dist="127000" dir="2700000" algn="tl" rotWithShape="0">
                <a:prstClr val="black">
                  <a:alpha val="3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4" name="Oval 1556_1"/>
            <p:cNvSpPr>
              <a:spLocks noChangeArrowheads="1"/>
            </p:cNvSpPr>
            <p:nvPr/>
          </p:nvSpPr>
          <p:spPr bwMode="auto">
            <a:xfrm>
              <a:off x="4925826" y="3718540"/>
              <a:ext cx="532457" cy="532457"/>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5" name="Oval 1556"/>
            <p:cNvSpPr>
              <a:spLocks noChangeArrowheads="1"/>
            </p:cNvSpPr>
            <p:nvPr/>
          </p:nvSpPr>
          <p:spPr bwMode="auto">
            <a:xfrm>
              <a:off x="4964329" y="3757047"/>
              <a:ext cx="455449" cy="455449"/>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6" name="Oval 1556_1"/>
            <p:cNvSpPr>
              <a:spLocks noChangeArrowheads="1"/>
            </p:cNvSpPr>
            <p:nvPr/>
          </p:nvSpPr>
          <p:spPr bwMode="auto">
            <a:xfrm>
              <a:off x="4981243" y="3773961"/>
              <a:ext cx="421620" cy="42162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cxnSp>
        <p:nvCxnSpPr>
          <p:cNvPr id="142" name="直接连接符 141"/>
          <p:cNvCxnSpPr>
            <a:stCxn id="143" idx="0"/>
          </p:cNvCxnSpPr>
          <p:nvPr/>
        </p:nvCxnSpPr>
        <p:spPr>
          <a:xfrm flipV="1">
            <a:off x="3586048" y="3765497"/>
            <a:ext cx="101968" cy="738500"/>
          </a:xfrm>
          <a:prstGeom prst="line">
            <a:avLst/>
          </a:prstGeom>
          <a:ln w="19050"/>
        </p:spPr>
        <p:style>
          <a:lnRef idx="1">
            <a:schemeClr val="accent1"/>
          </a:lnRef>
          <a:fillRef idx="0">
            <a:schemeClr val="accent1"/>
          </a:fillRef>
          <a:effectRef idx="0">
            <a:schemeClr val="accent1"/>
          </a:effectRef>
          <a:fontRef idx="minor">
            <a:schemeClr val="tx1"/>
          </a:fontRef>
        </p:style>
      </p:cxnSp>
      <p:grpSp>
        <p:nvGrpSpPr>
          <p:cNvPr id="127" name="组合 126"/>
          <p:cNvGrpSpPr/>
          <p:nvPr/>
        </p:nvGrpSpPr>
        <p:grpSpPr>
          <a:xfrm>
            <a:off x="5808957" y="1309292"/>
            <a:ext cx="278217" cy="278217"/>
            <a:chOff x="1519888" y="3651870"/>
            <a:chExt cx="575179" cy="575179"/>
          </a:xfrm>
        </p:grpSpPr>
        <p:sp>
          <p:nvSpPr>
            <p:cNvPr id="129" name="Oval 1556"/>
            <p:cNvSpPr>
              <a:spLocks noChangeArrowheads="1"/>
            </p:cNvSpPr>
            <p:nvPr/>
          </p:nvSpPr>
          <p:spPr bwMode="auto">
            <a:xfrm>
              <a:off x="1519888" y="3651870"/>
              <a:ext cx="575179" cy="575179"/>
            </a:xfrm>
            <a:prstGeom prst="ellipse">
              <a:avLst/>
            </a:prstGeom>
            <a:gradFill flip="none" rotWithShape="0">
              <a:gsLst>
                <a:gs pos="0">
                  <a:srgbClr val="F6F6F0">
                    <a:lumMod val="85000"/>
                  </a:srgbClr>
                </a:gs>
                <a:gs pos="100000">
                  <a:srgbClr val="F6F6F0">
                    <a:lumMod val="40000"/>
                    <a:lumOff val="60000"/>
                  </a:srgbClr>
                </a:gs>
              </a:gsLst>
              <a:lin ang="13500000" scaled="1"/>
              <a:tileRect/>
            </a:gradFill>
            <a:ln>
              <a:noFill/>
            </a:ln>
            <a:effectLst>
              <a:outerShdw blurRad="190500" dist="127000" dir="2700000" algn="tl" rotWithShape="0">
                <a:prstClr val="black">
                  <a:alpha val="3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0" name="Oval 1556_1"/>
            <p:cNvSpPr>
              <a:spLocks noChangeArrowheads="1"/>
            </p:cNvSpPr>
            <p:nvPr/>
          </p:nvSpPr>
          <p:spPr bwMode="auto">
            <a:xfrm>
              <a:off x="1541249" y="3673231"/>
              <a:ext cx="532457" cy="532457"/>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1" name="Oval 1556"/>
            <p:cNvSpPr>
              <a:spLocks noChangeArrowheads="1"/>
            </p:cNvSpPr>
            <p:nvPr/>
          </p:nvSpPr>
          <p:spPr bwMode="auto">
            <a:xfrm>
              <a:off x="1579752" y="3711738"/>
              <a:ext cx="455449" cy="455449"/>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2" name="Oval 1556_1"/>
            <p:cNvSpPr>
              <a:spLocks noChangeArrowheads="1"/>
            </p:cNvSpPr>
            <p:nvPr/>
          </p:nvSpPr>
          <p:spPr bwMode="auto">
            <a:xfrm>
              <a:off x="1596666" y="3728652"/>
              <a:ext cx="421620" cy="42162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cxnSp>
        <p:nvCxnSpPr>
          <p:cNvPr id="128" name="直接连接符 127"/>
          <p:cNvCxnSpPr>
            <a:endCxn id="129" idx="4"/>
          </p:cNvCxnSpPr>
          <p:nvPr/>
        </p:nvCxnSpPr>
        <p:spPr>
          <a:xfrm flipH="1" flipV="1">
            <a:off x="5948065" y="1587508"/>
            <a:ext cx="304060" cy="171790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4" name="椭圆 3"/>
          <p:cNvSpPr/>
          <p:nvPr/>
        </p:nvSpPr>
        <p:spPr>
          <a:xfrm rot="10800000">
            <a:off x="5948068" y="2745554"/>
            <a:ext cx="2105288" cy="127559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3" name="椭圆 3"/>
          <p:cNvSpPr/>
          <p:nvPr/>
        </p:nvSpPr>
        <p:spPr>
          <a:xfrm rot="10800000">
            <a:off x="1221588" y="2745554"/>
            <a:ext cx="2105288" cy="127559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4" name="椭圆 3"/>
          <p:cNvSpPr/>
          <p:nvPr/>
        </p:nvSpPr>
        <p:spPr>
          <a:xfrm rot="10800000">
            <a:off x="3584828" y="2745554"/>
            <a:ext cx="2105288" cy="127559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1">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5" name="椭圆 3"/>
          <p:cNvSpPr/>
          <p:nvPr/>
        </p:nvSpPr>
        <p:spPr>
          <a:xfrm rot="10800000">
            <a:off x="8311309" y="2745554"/>
            <a:ext cx="2105288" cy="127559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9" name="椭圆 3_4"/>
          <p:cNvSpPr/>
          <p:nvPr/>
        </p:nvSpPr>
        <p:spPr>
          <a:xfrm rot="10376325">
            <a:off x="8323856" y="2766337"/>
            <a:ext cx="2031648" cy="1230975"/>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5" name="Freeform 55"/>
          <p:cNvSpPr>
            <a:spLocks/>
          </p:cNvSpPr>
          <p:nvPr/>
        </p:nvSpPr>
        <p:spPr bwMode="auto">
          <a:xfrm rot="21176325">
            <a:off x="9034279" y="2990031"/>
            <a:ext cx="1315716" cy="1184816"/>
          </a:xfrm>
          <a:custGeom>
            <a:avLst/>
            <a:gdLst>
              <a:gd name="connsiteX0" fmla="*/ 92664 w 473910"/>
              <a:gd name="connsiteY0" fmla="*/ 0 h 341653"/>
              <a:gd name="connsiteX1" fmla="*/ 165672 w 473910"/>
              <a:gd name="connsiteY1" fmla="*/ 0 h 341653"/>
              <a:gd name="connsiteX2" fmla="*/ 174096 w 473910"/>
              <a:gd name="connsiteY2" fmla="*/ 33696 h 341653"/>
              <a:gd name="connsiteX3" fmla="*/ 238680 w 473910"/>
              <a:gd name="connsiteY3" fmla="*/ 33696 h 341653"/>
              <a:gd name="connsiteX4" fmla="*/ 473910 w 473910"/>
              <a:gd name="connsiteY4" fmla="*/ 260415 h 341653"/>
              <a:gd name="connsiteX5" fmla="*/ 151450 w 473910"/>
              <a:gd name="connsiteY5" fmla="*/ 341653 h 341653"/>
              <a:gd name="connsiteX6" fmla="*/ 0 w 473910"/>
              <a:gd name="connsiteY6" fmla="*/ 193752 h 341653"/>
              <a:gd name="connsiteX7" fmla="*/ 8424 w 473910"/>
              <a:gd name="connsiteY7" fmla="*/ 42120 h 341653"/>
              <a:gd name="connsiteX8" fmla="*/ 87048 w 473910"/>
              <a:gd name="connsiteY8" fmla="*/ 42120 h 341653"/>
              <a:gd name="connsiteX9" fmla="*/ 92664 w 473910"/>
              <a:gd name="connsiteY9" fmla="*/ 0 h 341653"/>
              <a:gd name="connsiteX0" fmla="*/ 92664 w 473910"/>
              <a:gd name="connsiteY0" fmla="*/ 0 h 426760"/>
              <a:gd name="connsiteX1" fmla="*/ 165672 w 473910"/>
              <a:gd name="connsiteY1" fmla="*/ 0 h 426760"/>
              <a:gd name="connsiteX2" fmla="*/ 174096 w 473910"/>
              <a:gd name="connsiteY2" fmla="*/ 33696 h 426760"/>
              <a:gd name="connsiteX3" fmla="*/ 238680 w 473910"/>
              <a:gd name="connsiteY3" fmla="*/ 33696 h 426760"/>
              <a:gd name="connsiteX4" fmla="*/ 473910 w 473910"/>
              <a:gd name="connsiteY4" fmla="*/ 260415 h 426760"/>
              <a:gd name="connsiteX5" fmla="*/ 242231 w 473910"/>
              <a:gd name="connsiteY5" fmla="*/ 426760 h 426760"/>
              <a:gd name="connsiteX6" fmla="*/ 0 w 473910"/>
              <a:gd name="connsiteY6" fmla="*/ 193752 h 426760"/>
              <a:gd name="connsiteX7" fmla="*/ 8424 w 473910"/>
              <a:gd name="connsiteY7" fmla="*/ 42120 h 426760"/>
              <a:gd name="connsiteX8" fmla="*/ 87048 w 473910"/>
              <a:gd name="connsiteY8" fmla="*/ 42120 h 426760"/>
              <a:gd name="connsiteX9" fmla="*/ 92664 w 473910"/>
              <a:gd name="connsiteY9" fmla="*/ 0 h 42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910" h="426760">
                <a:moveTo>
                  <a:pt x="92664" y="0"/>
                </a:moveTo>
                <a:lnTo>
                  <a:pt x="165672" y="0"/>
                </a:lnTo>
                <a:lnTo>
                  <a:pt x="174096" y="33696"/>
                </a:lnTo>
                <a:lnTo>
                  <a:pt x="238680" y="33696"/>
                </a:lnTo>
                <a:cubicBezTo>
                  <a:pt x="275482" y="70498"/>
                  <a:pt x="437108" y="223613"/>
                  <a:pt x="473910" y="260415"/>
                </a:cubicBezTo>
                <a:cubicBezTo>
                  <a:pt x="457972" y="361989"/>
                  <a:pt x="343819" y="410868"/>
                  <a:pt x="242231" y="426760"/>
                </a:cubicBezTo>
                <a:lnTo>
                  <a:pt x="0" y="193752"/>
                </a:lnTo>
                <a:lnTo>
                  <a:pt x="8424" y="42120"/>
                </a:lnTo>
                <a:lnTo>
                  <a:pt x="87048" y="42120"/>
                </a:lnTo>
                <a:lnTo>
                  <a:pt x="92664" y="0"/>
                </a:lnTo>
                <a:close/>
              </a:path>
            </a:pathLst>
          </a:custGeom>
          <a:gradFill flip="none" rotWithShape="0">
            <a:gsLst>
              <a:gs pos="0">
                <a:schemeClr val="tx1">
                  <a:lumMod val="50000"/>
                  <a:alpha val="34000"/>
                </a:schemeClr>
              </a:gs>
              <a:gs pos="71000">
                <a:schemeClr val="bg1">
                  <a:alpha val="0"/>
                </a:schemeClr>
              </a:gs>
            </a:gsLst>
            <a:lin ang="3000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6" name="Oval 39"/>
          <p:cNvSpPr>
            <a:spLocks noChangeArrowheads="1"/>
          </p:cNvSpPr>
          <p:nvPr/>
        </p:nvSpPr>
        <p:spPr bwMode="auto">
          <a:xfrm rot="21176325">
            <a:off x="8989626" y="3002781"/>
            <a:ext cx="678237" cy="553511"/>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7" name="椭圆 3_2"/>
          <p:cNvSpPr/>
          <p:nvPr/>
        </p:nvSpPr>
        <p:spPr>
          <a:xfrm rot="11168329">
            <a:off x="1257496" y="2752075"/>
            <a:ext cx="2031649" cy="1230975"/>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8" name="Freeform 53"/>
          <p:cNvSpPr>
            <a:spLocks/>
          </p:cNvSpPr>
          <p:nvPr/>
        </p:nvSpPr>
        <p:spPr bwMode="auto">
          <a:xfrm rot="368329">
            <a:off x="1994272" y="3122009"/>
            <a:ext cx="1323064" cy="1220835"/>
          </a:xfrm>
          <a:custGeom>
            <a:avLst/>
            <a:gdLst>
              <a:gd name="connsiteX0" fmla="*/ 213409 w 364216"/>
              <a:gd name="connsiteY0" fmla="*/ 0 h 334203"/>
              <a:gd name="connsiteX1" fmla="*/ 364216 w 364216"/>
              <a:gd name="connsiteY1" fmla="*/ 152857 h 334203"/>
              <a:gd name="connsiteX2" fmla="*/ 115179 w 364216"/>
              <a:gd name="connsiteY2" fmla="*/ 334203 h 334203"/>
              <a:gd name="connsiteX3" fmla="*/ 0 w 364216"/>
              <a:gd name="connsiteY3" fmla="*/ 219024 h 334203"/>
              <a:gd name="connsiteX4" fmla="*/ 0 w 364216"/>
              <a:gd name="connsiteY4" fmla="*/ 5616 h 334203"/>
              <a:gd name="connsiteX5" fmla="*/ 213409 w 364216"/>
              <a:gd name="connsiteY5" fmla="*/ 0 h 334203"/>
              <a:gd name="connsiteX0" fmla="*/ 213409 w 476557"/>
              <a:gd name="connsiteY0" fmla="*/ 0 h 340480"/>
              <a:gd name="connsiteX1" fmla="*/ 476557 w 476557"/>
              <a:gd name="connsiteY1" fmla="*/ 261794 h 340480"/>
              <a:gd name="connsiteX2" fmla="*/ 115179 w 476557"/>
              <a:gd name="connsiteY2" fmla="*/ 334203 h 340480"/>
              <a:gd name="connsiteX3" fmla="*/ 0 w 476557"/>
              <a:gd name="connsiteY3" fmla="*/ 219024 h 340480"/>
              <a:gd name="connsiteX4" fmla="*/ 0 w 476557"/>
              <a:gd name="connsiteY4" fmla="*/ 5616 h 340480"/>
              <a:gd name="connsiteX5" fmla="*/ 213409 w 476557"/>
              <a:gd name="connsiteY5" fmla="*/ 0 h 340480"/>
              <a:gd name="connsiteX0" fmla="*/ 213409 w 476557"/>
              <a:gd name="connsiteY0" fmla="*/ 0 h 439735"/>
              <a:gd name="connsiteX1" fmla="*/ 476557 w 476557"/>
              <a:gd name="connsiteY1" fmla="*/ 261794 h 439735"/>
              <a:gd name="connsiteX2" fmla="*/ 210499 w 476557"/>
              <a:gd name="connsiteY2" fmla="*/ 439735 h 439735"/>
              <a:gd name="connsiteX3" fmla="*/ 0 w 476557"/>
              <a:gd name="connsiteY3" fmla="*/ 219024 h 439735"/>
              <a:gd name="connsiteX4" fmla="*/ 0 w 476557"/>
              <a:gd name="connsiteY4" fmla="*/ 5616 h 439735"/>
              <a:gd name="connsiteX5" fmla="*/ 213409 w 476557"/>
              <a:gd name="connsiteY5" fmla="*/ 0 h 4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557" h="439735">
                <a:moveTo>
                  <a:pt x="213409" y="0"/>
                </a:moveTo>
                <a:lnTo>
                  <a:pt x="476557" y="261794"/>
                </a:lnTo>
                <a:cubicBezTo>
                  <a:pt x="462768" y="375414"/>
                  <a:pt x="327348" y="437352"/>
                  <a:pt x="210499" y="439735"/>
                </a:cubicBezTo>
                <a:lnTo>
                  <a:pt x="0" y="219024"/>
                </a:lnTo>
                <a:lnTo>
                  <a:pt x="0" y="5616"/>
                </a:lnTo>
                <a:lnTo>
                  <a:pt x="213409" y="0"/>
                </a:lnTo>
                <a:close/>
              </a:path>
            </a:pathLst>
          </a:custGeom>
          <a:gradFill flip="none" rotWithShape="0">
            <a:gsLst>
              <a:gs pos="0">
                <a:schemeClr val="tx1">
                  <a:lumMod val="50000"/>
                  <a:alpha val="34000"/>
                </a:schemeClr>
              </a:gs>
              <a:gs pos="71000">
                <a:schemeClr val="bg1">
                  <a:alpha val="0"/>
                </a:schemeClr>
              </a:gs>
            </a:gsLst>
            <a:lin ang="3000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9" name="Freeform 24"/>
          <p:cNvSpPr>
            <a:spLocks/>
          </p:cNvSpPr>
          <p:nvPr/>
        </p:nvSpPr>
        <p:spPr bwMode="auto">
          <a:xfrm rot="368329">
            <a:off x="1996078" y="3046790"/>
            <a:ext cx="623668" cy="623668"/>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6" name="椭圆 3_1"/>
          <p:cNvSpPr/>
          <p:nvPr/>
        </p:nvSpPr>
        <p:spPr>
          <a:xfrm rot="11168329">
            <a:off x="5986068" y="2765637"/>
            <a:ext cx="2031648" cy="1230976"/>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21" name="Freeform 56"/>
          <p:cNvSpPr>
            <a:spLocks/>
          </p:cNvSpPr>
          <p:nvPr/>
        </p:nvSpPr>
        <p:spPr bwMode="auto">
          <a:xfrm rot="368329">
            <a:off x="6651579" y="3137977"/>
            <a:ext cx="1181528" cy="1110047"/>
          </a:xfrm>
          <a:custGeom>
            <a:avLst/>
            <a:gdLst>
              <a:gd name="connsiteX0" fmla="*/ 199368 w 394371"/>
              <a:gd name="connsiteY0" fmla="*/ 0 h 331744"/>
              <a:gd name="connsiteX1" fmla="*/ 394371 w 394371"/>
              <a:gd name="connsiteY1" fmla="*/ 177981 h 331744"/>
              <a:gd name="connsiteX2" fmla="*/ 158025 w 394371"/>
              <a:gd name="connsiteY2" fmla="*/ 331744 h 331744"/>
              <a:gd name="connsiteX3" fmla="*/ 0 w 394371"/>
              <a:gd name="connsiteY3" fmla="*/ 171288 h 331744"/>
              <a:gd name="connsiteX4" fmla="*/ 39312 w 394371"/>
              <a:gd name="connsiteY4" fmla="*/ 146016 h 331744"/>
              <a:gd name="connsiteX5" fmla="*/ 47736 w 394371"/>
              <a:gd name="connsiteY5" fmla="*/ 5616 h 331744"/>
              <a:gd name="connsiteX6" fmla="*/ 199368 w 394371"/>
              <a:gd name="connsiteY6" fmla="*/ 0 h 331744"/>
              <a:gd name="connsiteX0" fmla="*/ 199368 w 425577"/>
              <a:gd name="connsiteY0" fmla="*/ 0 h 331744"/>
              <a:gd name="connsiteX1" fmla="*/ 425577 w 425577"/>
              <a:gd name="connsiteY1" fmla="*/ 212024 h 331744"/>
              <a:gd name="connsiteX2" fmla="*/ 158025 w 425577"/>
              <a:gd name="connsiteY2" fmla="*/ 331744 h 331744"/>
              <a:gd name="connsiteX3" fmla="*/ 0 w 425577"/>
              <a:gd name="connsiteY3" fmla="*/ 171288 h 331744"/>
              <a:gd name="connsiteX4" fmla="*/ 39312 w 425577"/>
              <a:gd name="connsiteY4" fmla="*/ 146016 h 331744"/>
              <a:gd name="connsiteX5" fmla="*/ 47736 w 425577"/>
              <a:gd name="connsiteY5" fmla="*/ 5616 h 331744"/>
              <a:gd name="connsiteX6" fmla="*/ 199368 w 425577"/>
              <a:gd name="connsiteY6" fmla="*/ 0 h 331744"/>
              <a:gd name="connsiteX0" fmla="*/ 199368 w 425577"/>
              <a:gd name="connsiteY0" fmla="*/ 0 h 399829"/>
              <a:gd name="connsiteX1" fmla="*/ 425577 w 425577"/>
              <a:gd name="connsiteY1" fmla="*/ 212024 h 399829"/>
              <a:gd name="connsiteX2" fmla="*/ 220436 w 425577"/>
              <a:gd name="connsiteY2" fmla="*/ 399829 h 399829"/>
              <a:gd name="connsiteX3" fmla="*/ 0 w 425577"/>
              <a:gd name="connsiteY3" fmla="*/ 171288 h 399829"/>
              <a:gd name="connsiteX4" fmla="*/ 39312 w 425577"/>
              <a:gd name="connsiteY4" fmla="*/ 146016 h 399829"/>
              <a:gd name="connsiteX5" fmla="*/ 47736 w 425577"/>
              <a:gd name="connsiteY5" fmla="*/ 5616 h 399829"/>
              <a:gd name="connsiteX6" fmla="*/ 199368 w 425577"/>
              <a:gd name="connsiteY6" fmla="*/ 0 h 39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577" h="399829">
                <a:moveTo>
                  <a:pt x="199368" y="0"/>
                </a:moveTo>
                <a:cubicBezTo>
                  <a:pt x="245456" y="46088"/>
                  <a:pt x="379489" y="165936"/>
                  <a:pt x="425577" y="212024"/>
                </a:cubicBezTo>
                <a:cubicBezTo>
                  <a:pt x="410461" y="307297"/>
                  <a:pt x="313283" y="377901"/>
                  <a:pt x="220436" y="399829"/>
                </a:cubicBezTo>
                <a:lnTo>
                  <a:pt x="0" y="171288"/>
                </a:lnTo>
                <a:lnTo>
                  <a:pt x="39312" y="146016"/>
                </a:lnTo>
                <a:lnTo>
                  <a:pt x="47736" y="5616"/>
                </a:lnTo>
                <a:lnTo>
                  <a:pt x="199368" y="0"/>
                </a:lnTo>
                <a:close/>
              </a:path>
            </a:pathLst>
          </a:custGeom>
          <a:gradFill flip="none" rotWithShape="0">
            <a:gsLst>
              <a:gs pos="0">
                <a:schemeClr val="tx1">
                  <a:lumMod val="50000"/>
                  <a:alpha val="34000"/>
                </a:schemeClr>
              </a:gs>
              <a:gs pos="71000">
                <a:schemeClr val="bg1">
                  <a:alpha val="0"/>
                </a:schemeClr>
              </a:gs>
            </a:gsLst>
            <a:lin ang="3000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2" name="Freeform 46"/>
          <p:cNvSpPr>
            <a:spLocks/>
          </p:cNvSpPr>
          <p:nvPr/>
        </p:nvSpPr>
        <p:spPr bwMode="auto">
          <a:xfrm rot="368329">
            <a:off x="6666355" y="3109677"/>
            <a:ext cx="569092" cy="537919"/>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8" name="椭圆 3_3"/>
          <p:cNvSpPr/>
          <p:nvPr/>
        </p:nvSpPr>
        <p:spPr>
          <a:xfrm rot="10376325">
            <a:off x="3590147" y="2753673"/>
            <a:ext cx="2031648" cy="1230976"/>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24" name="Freeform 54"/>
          <p:cNvSpPr>
            <a:spLocks/>
          </p:cNvSpPr>
          <p:nvPr/>
        </p:nvSpPr>
        <p:spPr bwMode="auto">
          <a:xfrm rot="21176325">
            <a:off x="4300603" y="3100265"/>
            <a:ext cx="1324371" cy="1179896"/>
          </a:xfrm>
          <a:custGeom>
            <a:avLst/>
            <a:gdLst>
              <a:gd name="connsiteX0" fmla="*/ 19656 w 357878"/>
              <a:gd name="connsiteY0" fmla="*/ 0 h 424988"/>
              <a:gd name="connsiteX1" fmla="*/ 171289 w 357878"/>
              <a:gd name="connsiteY1" fmla="*/ 0 h 424988"/>
              <a:gd name="connsiteX2" fmla="*/ 233065 w 357878"/>
              <a:gd name="connsiteY2" fmla="*/ 61776 h 424988"/>
              <a:gd name="connsiteX3" fmla="*/ 272377 w 357878"/>
              <a:gd name="connsiteY3" fmla="*/ 67392 h 424988"/>
              <a:gd name="connsiteX4" fmla="*/ 357878 w 357878"/>
              <a:gd name="connsiteY4" fmla="*/ 153740 h 424988"/>
              <a:gd name="connsiteX5" fmla="*/ 278797 w 357878"/>
              <a:gd name="connsiteY5" fmla="*/ 424988 h 424988"/>
              <a:gd name="connsiteX6" fmla="*/ 0 w 357878"/>
              <a:gd name="connsiteY6" fmla="*/ 146016 h 424988"/>
              <a:gd name="connsiteX7" fmla="*/ 19656 w 357878"/>
              <a:gd name="connsiteY7" fmla="*/ 0 h 424988"/>
              <a:gd name="connsiteX0" fmla="*/ 19656 w 477027"/>
              <a:gd name="connsiteY0" fmla="*/ 0 h 424988"/>
              <a:gd name="connsiteX1" fmla="*/ 171289 w 477027"/>
              <a:gd name="connsiteY1" fmla="*/ 0 h 424988"/>
              <a:gd name="connsiteX2" fmla="*/ 233065 w 477027"/>
              <a:gd name="connsiteY2" fmla="*/ 61776 h 424988"/>
              <a:gd name="connsiteX3" fmla="*/ 272377 w 477027"/>
              <a:gd name="connsiteY3" fmla="*/ 67392 h 424988"/>
              <a:gd name="connsiteX4" fmla="*/ 477027 w 477027"/>
              <a:gd name="connsiteY4" fmla="*/ 270052 h 424988"/>
              <a:gd name="connsiteX5" fmla="*/ 278797 w 477027"/>
              <a:gd name="connsiteY5" fmla="*/ 424988 h 424988"/>
              <a:gd name="connsiteX6" fmla="*/ 0 w 477027"/>
              <a:gd name="connsiteY6" fmla="*/ 146016 h 424988"/>
              <a:gd name="connsiteX7" fmla="*/ 19656 w 477027"/>
              <a:gd name="connsiteY7" fmla="*/ 0 h 42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027" h="424988">
                <a:moveTo>
                  <a:pt x="19656" y="0"/>
                </a:moveTo>
                <a:lnTo>
                  <a:pt x="171289" y="0"/>
                </a:lnTo>
                <a:lnTo>
                  <a:pt x="233065" y="61776"/>
                </a:lnTo>
                <a:lnTo>
                  <a:pt x="272377" y="67392"/>
                </a:lnTo>
                <a:lnTo>
                  <a:pt x="477027" y="270052"/>
                </a:lnTo>
                <a:cubicBezTo>
                  <a:pt x="455444" y="355400"/>
                  <a:pt x="364804" y="405009"/>
                  <a:pt x="278797" y="424988"/>
                </a:cubicBezTo>
                <a:lnTo>
                  <a:pt x="0" y="146016"/>
                </a:lnTo>
                <a:lnTo>
                  <a:pt x="19656" y="0"/>
                </a:lnTo>
                <a:close/>
              </a:path>
            </a:pathLst>
          </a:custGeom>
          <a:gradFill flip="none" rotWithShape="0">
            <a:gsLst>
              <a:gs pos="0">
                <a:schemeClr val="tx1">
                  <a:lumMod val="50000"/>
                  <a:alpha val="34000"/>
                </a:schemeClr>
              </a:gs>
              <a:gs pos="71000">
                <a:schemeClr val="bg1">
                  <a:alpha val="0"/>
                </a:schemeClr>
              </a:gs>
            </a:gsLst>
            <a:lin ang="3000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5" name="Freeform 32"/>
          <p:cNvSpPr>
            <a:spLocks/>
          </p:cNvSpPr>
          <p:nvPr/>
        </p:nvSpPr>
        <p:spPr bwMode="auto">
          <a:xfrm rot="21176325">
            <a:off x="4261067" y="3108635"/>
            <a:ext cx="787379" cy="623668"/>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6" name="标题 1"/>
          <p:cNvSpPr txBox="1">
            <a:spLocks/>
          </p:cNvSpPr>
          <p:nvPr/>
        </p:nvSpPr>
        <p:spPr>
          <a:xfrm>
            <a:off x="6252129" y="1268191"/>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59" name="标题 1"/>
          <p:cNvSpPr txBox="1">
            <a:spLocks/>
          </p:cNvSpPr>
          <p:nvPr/>
        </p:nvSpPr>
        <p:spPr>
          <a:xfrm>
            <a:off x="1530232" y="1268190"/>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62" name="标题 1"/>
          <p:cNvSpPr txBox="1">
            <a:spLocks/>
          </p:cNvSpPr>
          <p:nvPr/>
        </p:nvSpPr>
        <p:spPr>
          <a:xfrm>
            <a:off x="3812802" y="4459479"/>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65" name="标题 1"/>
          <p:cNvSpPr txBox="1">
            <a:spLocks/>
          </p:cNvSpPr>
          <p:nvPr/>
        </p:nvSpPr>
        <p:spPr>
          <a:xfrm>
            <a:off x="8567794" y="4474862"/>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71" name="副标题 2"/>
          <p:cNvSpPr txBox="1">
            <a:spLocks/>
          </p:cNvSpPr>
          <p:nvPr/>
        </p:nvSpPr>
        <p:spPr>
          <a:xfrm>
            <a:off x="1510332" y="1659993"/>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添加内容文本添加内容文本添加内容文本添加内容文本</a:t>
            </a:r>
          </a:p>
        </p:txBody>
      </p:sp>
      <p:sp>
        <p:nvSpPr>
          <p:cNvPr id="172" name="副标题 2"/>
          <p:cNvSpPr txBox="1">
            <a:spLocks/>
          </p:cNvSpPr>
          <p:nvPr/>
        </p:nvSpPr>
        <p:spPr>
          <a:xfrm>
            <a:off x="6255161" y="1635854"/>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添加内容文本添加内容文本添加内容文本添加内容文本</a:t>
            </a:r>
          </a:p>
        </p:txBody>
      </p:sp>
      <p:sp>
        <p:nvSpPr>
          <p:cNvPr id="173" name="副标题 2"/>
          <p:cNvSpPr txBox="1">
            <a:spLocks/>
          </p:cNvSpPr>
          <p:nvPr/>
        </p:nvSpPr>
        <p:spPr>
          <a:xfrm>
            <a:off x="3812802" y="4853965"/>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添加内容文本添加内容文本添加内容文本添加内容文本</a:t>
            </a:r>
          </a:p>
        </p:txBody>
      </p:sp>
      <p:sp>
        <p:nvSpPr>
          <p:cNvPr id="174" name="副标题 2"/>
          <p:cNvSpPr txBox="1">
            <a:spLocks/>
          </p:cNvSpPr>
          <p:nvPr/>
        </p:nvSpPr>
        <p:spPr>
          <a:xfrm>
            <a:off x="8583092" y="4835408"/>
            <a:ext cx="2862632" cy="1054697"/>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133" dirty="0">
                <a:solidFill>
                  <a:schemeClr val="tx2"/>
                </a:solidFill>
                <a:latin typeface="+mn-lt"/>
                <a:ea typeface="+mn-ea"/>
                <a:cs typeface="+mn-ea"/>
                <a:sym typeface="+mn-lt"/>
              </a:rPr>
              <a:t>添加内容文本添加内容文本添加内容文本添加内容文本</a:t>
            </a:r>
          </a:p>
        </p:txBody>
      </p:sp>
      <p:pic>
        <p:nvPicPr>
          <p:cNvPr id="50" name="图片 49"/>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51"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69341356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fade">
                                      <p:cBhvr>
                                        <p:cTn id="7" dur="200"/>
                                        <p:tgtEl>
                                          <p:spTgt spid="134"/>
                                        </p:tgtEl>
                                      </p:cBhvr>
                                    </p:animEffect>
                                  </p:childTnLst>
                                </p:cTn>
                              </p:par>
                            </p:childTnLst>
                          </p:cTn>
                        </p:par>
                        <p:par>
                          <p:cTn id="8" fill="hold">
                            <p:stCondLst>
                              <p:cond delay="200"/>
                            </p:stCondLst>
                            <p:childTnLst>
                              <p:par>
                                <p:cTn id="9" presetID="10" presetClass="entr" presetSubtype="0" fill="hold"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fade">
                                      <p:cBhvr>
                                        <p:cTn id="11" dur="200"/>
                                        <p:tgtEl>
                                          <p:spTgt spid="135"/>
                                        </p:tgtEl>
                                      </p:cBhvr>
                                    </p:animEffect>
                                  </p:childTnLst>
                                </p:cTn>
                              </p:par>
                            </p:childTnLst>
                          </p:cTn>
                        </p:par>
                        <p:par>
                          <p:cTn id="12" fill="hold">
                            <p:stCondLst>
                              <p:cond delay="400"/>
                            </p:stCondLst>
                            <p:childTnLst>
                              <p:par>
                                <p:cTn id="13" presetID="10" presetClass="entr" presetSubtype="0" fill="hold" nodeType="after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fade">
                                      <p:cBhvr>
                                        <p:cTn id="15" dur="200"/>
                                        <p:tgtEl>
                                          <p:spTgt spid="148"/>
                                        </p:tgtEl>
                                      </p:cBhvr>
                                    </p:animEffect>
                                  </p:childTnLst>
                                </p:cTn>
                              </p:par>
                            </p:childTnLst>
                          </p:cTn>
                        </p:par>
                        <p:par>
                          <p:cTn id="16" fill="hold">
                            <p:stCondLst>
                              <p:cond delay="600"/>
                            </p:stCondLst>
                            <p:childTnLst>
                              <p:par>
                                <p:cTn id="17" presetID="10" presetClass="entr" presetSubtype="0" fill="hold" nodeType="afterEffect">
                                  <p:stCondLst>
                                    <p:cond delay="0"/>
                                  </p:stCondLst>
                                  <p:childTnLst>
                                    <p:set>
                                      <p:cBhvr>
                                        <p:cTn id="18" dur="1" fill="hold">
                                          <p:stCondLst>
                                            <p:cond delay="0"/>
                                          </p:stCondLst>
                                        </p:cTn>
                                        <p:tgtEl>
                                          <p:spTgt spid="149"/>
                                        </p:tgtEl>
                                        <p:attrNameLst>
                                          <p:attrName>style.visibility</p:attrName>
                                        </p:attrNameLst>
                                      </p:cBhvr>
                                      <p:to>
                                        <p:strVal val="visible"/>
                                      </p:to>
                                    </p:set>
                                    <p:animEffect transition="in" filter="fade">
                                      <p:cBhvr>
                                        <p:cTn id="19" dur="200"/>
                                        <p:tgtEl>
                                          <p:spTgt spid="149"/>
                                        </p:tgtEl>
                                      </p:cBhvr>
                                    </p:animEffect>
                                  </p:childTnLst>
                                </p:cTn>
                              </p:par>
                            </p:childTnLst>
                          </p:cTn>
                        </p:par>
                        <p:par>
                          <p:cTn id="20" fill="hold">
                            <p:stCondLst>
                              <p:cond delay="800"/>
                            </p:stCondLst>
                            <p:childTnLst>
                              <p:par>
                                <p:cTn id="21" presetID="10" presetClass="entr" presetSubtype="0" fill="hold" nodeType="after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fade">
                                      <p:cBhvr>
                                        <p:cTn id="23" dur="200"/>
                                        <p:tgtEl>
                                          <p:spTgt spid="141"/>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42"/>
                                        </p:tgtEl>
                                        <p:attrNameLst>
                                          <p:attrName>style.visibility</p:attrName>
                                        </p:attrNameLst>
                                      </p:cBhvr>
                                      <p:to>
                                        <p:strVal val="visible"/>
                                      </p:to>
                                    </p:set>
                                    <p:animEffect transition="in" filter="fade">
                                      <p:cBhvr>
                                        <p:cTn id="27" dur="200"/>
                                        <p:tgtEl>
                                          <p:spTgt spid="142"/>
                                        </p:tgtEl>
                                      </p:cBhvr>
                                    </p:animEffect>
                                  </p:childTnLst>
                                </p:cTn>
                              </p:par>
                            </p:childTnLst>
                          </p:cTn>
                        </p:par>
                        <p:par>
                          <p:cTn id="28" fill="hold">
                            <p:stCondLst>
                              <p:cond delay="1200"/>
                            </p:stCondLst>
                            <p:childTnLst>
                              <p:par>
                                <p:cTn id="29" presetID="10" presetClass="entr" presetSubtype="0" fill="hold" nodeType="afterEffect">
                                  <p:stCondLst>
                                    <p:cond delay="0"/>
                                  </p:stCondLst>
                                  <p:childTnLst>
                                    <p:set>
                                      <p:cBhvr>
                                        <p:cTn id="30" dur="1" fill="hold">
                                          <p:stCondLst>
                                            <p:cond delay="0"/>
                                          </p:stCondLst>
                                        </p:cTn>
                                        <p:tgtEl>
                                          <p:spTgt spid="127"/>
                                        </p:tgtEl>
                                        <p:attrNameLst>
                                          <p:attrName>style.visibility</p:attrName>
                                        </p:attrNameLst>
                                      </p:cBhvr>
                                      <p:to>
                                        <p:strVal val="visible"/>
                                      </p:to>
                                    </p:set>
                                    <p:animEffect transition="in" filter="fade">
                                      <p:cBhvr>
                                        <p:cTn id="31" dur="200"/>
                                        <p:tgtEl>
                                          <p:spTgt spid="127"/>
                                        </p:tgtEl>
                                      </p:cBhvr>
                                    </p:animEffect>
                                  </p:childTnLst>
                                </p:cTn>
                              </p:par>
                            </p:childTnLst>
                          </p:cTn>
                        </p:par>
                        <p:par>
                          <p:cTn id="32" fill="hold">
                            <p:stCondLst>
                              <p:cond delay="1400"/>
                            </p:stCondLst>
                            <p:childTnLst>
                              <p:par>
                                <p:cTn id="33" presetID="10" presetClass="entr" presetSubtype="0" fill="hold" nodeType="afterEffect">
                                  <p:stCondLst>
                                    <p:cond delay="0"/>
                                  </p:stCondLst>
                                  <p:childTnLst>
                                    <p:set>
                                      <p:cBhvr>
                                        <p:cTn id="34" dur="1" fill="hold">
                                          <p:stCondLst>
                                            <p:cond delay="0"/>
                                          </p:stCondLst>
                                        </p:cTn>
                                        <p:tgtEl>
                                          <p:spTgt spid="128"/>
                                        </p:tgtEl>
                                        <p:attrNameLst>
                                          <p:attrName>style.visibility</p:attrName>
                                        </p:attrNameLst>
                                      </p:cBhvr>
                                      <p:to>
                                        <p:strVal val="visible"/>
                                      </p:to>
                                    </p:set>
                                    <p:animEffect transition="in" filter="fade">
                                      <p:cBhvr>
                                        <p:cTn id="35" dur="200"/>
                                        <p:tgtEl>
                                          <p:spTgt spid="12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200"/>
                                        <p:tgtEl>
                                          <p:spTgt spid="84"/>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200"/>
                                        <p:tgtEl>
                                          <p:spTgt spid="103"/>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04"/>
                                        </p:tgtEl>
                                        <p:attrNameLst>
                                          <p:attrName>style.visibility</p:attrName>
                                        </p:attrNameLst>
                                      </p:cBhvr>
                                      <p:to>
                                        <p:strVal val="visible"/>
                                      </p:to>
                                    </p:set>
                                    <p:animEffect transition="in" filter="fade">
                                      <p:cBhvr>
                                        <p:cTn id="47" dur="200"/>
                                        <p:tgtEl>
                                          <p:spTgt spid="104"/>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105"/>
                                        </p:tgtEl>
                                        <p:attrNameLst>
                                          <p:attrName>style.visibility</p:attrName>
                                        </p:attrNameLst>
                                      </p:cBhvr>
                                      <p:to>
                                        <p:strVal val="visible"/>
                                      </p:to>
                                    </p:set>
                                    <p:animEffect transition="in" filter="fade">
                                      <p:cBhvr>
                                        <p:cTn id="51" dur="200"/>
                                        <p:tgtEl>
                                          <p:spTgt spid="105"/>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109"/>
                                        </p:tgtEl>
                                        <p:attrNameLst>
                                          <p:attrName>style.visibility</p:attrName>
                                        </p:attrNameLst>
                                      </p:cBhvr>
                                      <p:to>
                                        <p:strVal val="visible"/>
                                      </p:to>
                                    </p:set>
                                    <p:animEffect transition="in" filter="fade">
                                      <p:cBhvr>
                                        <p:cTn id="55" dur="200"/>
                                        <p:tgtEl>
                                          <p:spTgt spid="109"/>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115"/>
                                        </p:tgtEl>
                                        <p:attrNameLst>
                                          <p:attrName>style.visibility</p:attrName>
                                        </p:attrNameLst>
                                      </p:cBhvr>
                                      <p:to>
                                        <p:strVal val="visible"/>
                                      </p:to>
                                    </p:set>
                                    <p:animEffect transition="in" filter="fade">
                                      <p:cBhvr>
                                        <p:cTn id="59" dur="200"/>
                                        <p:tgtEl>
                                          <p:spTgt spid="115"/>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116"/>
                                        </p:tgtEl>
                                        <p:attrNameLst>
                                          <p:attrName>style.visibility</p:attrName>
                                        </p:attrNameLst>
                                      </p:cBhvr>
                                      <p:to>
                                        <p:strVal val="visible"/>
                                      </p:to>
                                    </p:set>
                                    <p:animEffect transition="in" filter="fade">
                                      <p:cBhvr>
                                        <p:cTn id="63" dur="200"/>
                                        <p:tgtEl>
                                          <p:spTgt spid="116"/>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107"/>
                                        </p:tgtEl>
                                        <p:attrNameLst>
                                          <p:attrName>style.visibility</p:attrName>
                                        </p:attrNameLst>
                                      </p:cBhvr>
                                      <p:to>
                                        <p:strVal val="visible"/>
                                      </p:to>
                                    </p:set>
                                    <p:animEffect transition="in" filter="fade">
                                      <p:cBhvr>
                                        <p:cTn id="67" dur="200"/>
                                        <p:tgtEl>
                                          <p:spTgt spid="107"/>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18"/>
                                        </p:tgtEl>
                                        <p:attrNameLst>
                                          <p:attrName>style.visibility</p:attrName>
                                        </p:attrNameLst>
                                      </p:cBhvr>
                                      <p:to>
                                        <p:strVal val="visible"/>
                                      </p:to>
                                    </p:set>
                                    <p:animEffect transition="in" filter="fade">
                                      <p:cBhvr>
                                        <p:cTn id="71" dur="200"/>
                                        <p:tgtEl>
                                          <p:spTgt spid="118"/>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200"/>
                                        <p:tgtEl>
                                          <p:spTgt spid="119"/>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06"/>
                                        </p:tgtEl>
                                        <p:attrNameLst>
                                          <p:attrName>style.visibility</p:attrName>
                                        </p:attrNameLst>
                                      </p:cBhvr>
                                      <p:to>
                                        <p:strVal val="visible"/>
                                      </p:to>
                                    </p:set>
                                    <p:animEffect transition="in" filter="fade">
                                      <p:cBhvr>
                                        <p:cTn id="79" dur="200"/>
                                        <p:tgtEl>
                                          <p:spTgt spid="106"/>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21"/>
                                        </p:tgtEl>
                                        <p:attrNameLst>
                                          <p:attrName>style.visibility</p:attrName>
                                        </p:attrNameLst>
                                      </p:cBhvr>
                                      <p:to>
                                        <p:strVal val="visible"/>
                                      </p:to>
                                    </p:set>
                                    <p:animEffect transition="in" filter="fade">
                                      <p:cBhvr>
                                        <p:cTn id="83" dur="200"/>
                                        <p:tgtEl>
                                          <p:spTgt spid="121"/>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122"/>
                                        </p:tgtEl>
                                        <p:attrNameLst>
                                          <p:attrName>style.visibility</p:attrName>
                                        </p:attrNameLst>
                                      </p:cBhvr>
                                      <p:to>
                                        <p:strVal val="visible"/>
                                      </p:to>
                                    </p:set>
                                    <p:animEffect transition="in" filter="fade">
                                      <p:cBhvr>
                                        <p:cTn id="87" dur="200"/>
                                        <p:tgtEl>
                                          <p:spTgt spid="122"/>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108"/>
                                        </p:tgtEl>
                                        <p:attrNameLst>
                                          <p:attrName>style.visibility</p:attrName>
                                        </p:attrNameLst>
                                      </p:cBhvr>
                                      <p:to>
                                        <p:strVal val="visible"/>
                                      </p:to>
                                    </p:set>
                                    <p:animEffect transition="in" filter="fade">
                                      <p:cBhvr>
                                        <p:cTn id="91" dur="200"/>
                                        <p:tgtEl>
                                          <p:spTgt spid="108"/>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124"/>
                                        </p:tgtEl>
                                        <p:attrNameLst>
                                          <p:attrName>style.visibility</p:attrName>
                                        </p:attrNameLst>
                                      </p:cBhvr>
                                      <p:to>
                                        <p:strVal val="visible"/>
                                      </p:to>
                                    </p:set>
                                    <p:animEffect transition="in" filter="fade">
                                      <p:cBhvr>
                                        <p:cTn id="95" dur="200"/>
                                        <p:tgtEl>
                                          <p:spTgt spid="124"/>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125"/>
                                        </p:tgtEl>
                                        <p:attrNameLst>
                                          <p:attrName>style.visibility</p:attrName>
                                        </p:attrNameLst>
                                      </p:cBhvr>
                                      <p:to>
                                        <p:strVal val="visible"/>
                                      </p:to>
                                    </p:set>
                                    <p:animEffect transition="in" filter="fade">
                                      <p:cBhvr>
                                        <p:cTn id="99" dur="200"/>
                                        <p:tgtEl>
                                          <p:spTgt spid="125"/>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156"/>
                                        </p:tgtEl>
                                        <p:attrNameLst>
                                          <p:attrName>style.visibility</p:attrName>
                                        </p:attrNameLst>
                                      </p:cBhvr>
                                      <p:to>
                                        <p:strVal val="visible"/>
                                      </p:to>
                                    </p:set>
                                    <p:animEffect transition="in" filter="fade">
                                      <p:cBhvr>
                                        <p:cTn id="103" dur="200"/>
                                        <p:tgtEl>
                                          <p:spTgt spid="156"/>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159"/>
                                        </p:tgtEl>
                                        <p:attrNameLst>
                                          <p:attrName>style.visibility</p:attrName>
                                        </p:attrNameLst>
                                      </p:cBhvr>
                                      <p:to>
                                        <p:strVal val="visible"/>
                                      </p:to>
                                    </p:set>
                                    <p:animEffect transition="in" filter="fade">
                                      <p:cBhvr>
                                        <p:cTn id="107" dur="200"/>
                                        <p:tgtEl>
                                          <p:spTgt spid="159"/>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162"/>
                                        </p:tgtEl>
                                        <p:attrNameLst>
                                          <p:attrName>style.visibility</p:attrName>
                                        </p:attrNameLst>
                                      </p:cBhvr>
                                      <p:to>
                                        <p:strVal val="visible"/>
                                      </p:to>
                                    </p:set>
                                    <p:animEffect transition="in" filter="fade">
                                      <p:cBhvr>
                                        <p:cTn id="111" dur="200"/>
                                        <p:tgtEl>
                                          <p:spTgt spid="162"/>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165"/>
                                        </p:tgtEl>
                                        <p:attrNameLst>
                                          <p:attrName>style.visibility</p:attrName>
                                        </p:attrNameLst>
                                      </p:cBhvr>
                                      <p:to>
                                        <p:strVal val="visible"/>
                                      </p:to>
                                    </p:set>
                                    <p:animEffect transition="in" filter="fade">
                                      <p:cBhvr>
                                        <p:cTn id="115" dur="200"/>
                                        <p:tgtEl>
                                          <p:spTgt spid="165"/>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171"/>
                                        </p:tgtEl>
                                        <p:attrNameLst>
                                          <p:attrName>style.visibility</p:attrName>
                                        </p:attrNameLst>
                                      </p:cBhvr>
                                      <p:to>
                                        <p:strVal val="visible"/>
                                      </p:to>
                                    </p:set>
                                    <p:animEffect transition="in" filter="fade">
                                      <p:cBhvr>
                                        <p:cTn id="119" dur="200"/>
                                        <p:tgtEl>
                                          <p:spTgt spid="171"/>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172"/>
                                        </p:tgtEl>
                                        <p:attrNameLst>
                                          <p:attrName>style.visibility</p:attrName>
                                        </p:attrNameLst>
                                      </p:cBhvr>
                                      <p:to>
                                        <p:strVal val="visible"/>
                                      </p:to>
                                    </p:set>
                                    <p:animEffect transition="in" filter="fade">
                                      <p:cBhvr>
                                        <p:cTn id="123" dur="200"/>
                                        <p:tgtEl>
                                          <p:spTgt spid="172"/>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173"/>
                                        </p:tgtEl>
                                        <p:attrNameLst>
                                          <p:attrName>style.visibility</p:attrName>
                                        </p:attrNameLst>
                                      </p:cBhvr>
                                      <p:to>
                                        <p:strVal val="visible"/>
                                      </p:to>
                                    </p:set>
                                    <p:animEffect transition="in" filter="fade">
                                      <p:cBhvr>
                                        <p:cTn id="127" dur="200"/>
                                        <p:tgtEl>
                                          <p:spTgt spid="173"/>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174"/>
                                        </p:tgtEl>
                                        <p:attrNameLst>
                                          <p:attrName>style.visibility</p:attrName>
                                        </p:attrNameLst>
                                      </p:cBhvr>
                                      <p:to>
                                        <p:strVal val="visible"/>
                                      </p:to>
                                    </p:set>
                                    <p:animEffect transition="in" filter="fade">
                                      <p:cBhvr>
                                        <p:cTn id="131" dur="200"/>
                                        <p:tgtEl>
                                          <p:spTgt spid="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03" grpId="0" animBg="1"/>
      <p:bldP spid="104" grpId="0" animBg="1"/>
      <p:bldP spid="105" grpId="0" animBg="1"/>
      <p:bldP spid="109" grpId="0" animBg="1"/>
      <p:bldP spid="115" grpId="0" animBg="1"/>
      <p:bldP spid="116" grpId="0" animBg="1"/>
      <p:bldP spid="107" grpId="0" animBg="1"/>
      <p:bldP spid="118" grpId="0" animBg="1"/>
      <p:bldP spid="119" grpId="0" animBg="1"/>
      <p:bldP spid="106" grpId="0" animBg="1"/>
      <p:bldP spid="121" grpId="0" animBg="1"/>
      <p:bldP spid="122" grpId="0" animBg="1"/>
      <p:bldP spid="108" grpId="0" animBg="1"/>
      <p:bldP spid="124" grpId="0" animBg="1"/>
      <p:bldP spid="125" grpId="0" animBg="1"/>
      <p:bldP spid="156" grpId="0"/>
      <p:bldP spid="159" grpId="0"/>
      <p:bldP spid="162" grpId="0"/>
      <p:bldP spid="165" grpId="0"/>
      <p:bldP spid="171" grpId="0"/>
      <p:bldP spid="172" grpId="0"/>
      <p:bldP spid="173" grpId="0"/>
      <p:bldP spid="17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9"/>
          <p:cNvSpPr>
            <a:spLocks/>
          </p:cNvSpPr>
          <p:nvPr/>
        </p:nvSpPr>
        <p:spPr bwMode="auto">
          <a:xfrm>
            <a:off x="5908538" y="828907"/>
            <a:ext cx="1141413" cy="1525588"/>
          </a:xfrm>
          <a:custGeom>
            <a:avLst/>
            <a:gdLst>
              <a:gd name="T0" fmla="*/ 1 w 304"/>
              <a:gd name="T1" fmla="*/ 406 h 406"/>
              <a:gd name="T2" fmla="*/ 192 w 304"/>
              <a:gd name="T3" fmla="*/ 406 h 406"/>
              <a:gd name="T4" fmla="*/ 304 w 304"/>
              <a:gd name="T5" fmla="*/ 135 h 406"/>
              <a:gd name="T6" fmla="*/ 270 w 304"/>
              <a:gd name="T7" fmla="*/ 34 h 406"/>
              <a:gd name="T8" fmla="*/ 169 w 304"/>
              <a:gd name="T9" fmla="*/ 0 h 406"/>
              <a:gd name="T10" fmla="*/ 1 w 304"/>
              <a:gd name="T11" fmla="*/ 406 h 406"/>
            </a:gdLst>
            <a:ahLst/>
            <a:cxnLst>
              <a:cxn ang="0">
                <a:pos x="T0" y="T1"/>
              </a:cxn>
              <a:cxn ang="0">
                <a:pos x="T2" y="T3"/>
              </a:cxn>
              <a:cxn ang="0">
                <a:pos x="T4" y="T5"/>
              </a:cxn>
              <a:cxn ang="0">
                <a:pos x="T6" y="T7"/>
              </a:cxn>
              <a:cxn ang="0">
                <a:pos x="T8" y="T9"/>
              </a:cxn>
              <a:cxn ang="0">
                <a:pos x="T10" y="T11"/>
              </a:cxn>
            </a:cxnLst>
            <a:rect l="0" t="0" r="r" b="b"/>
            <a:pathLst>
              <a:path w="304" h="406">
                <a:moveTo>
                  <a:pt x="1" y="406"/>
                </a:moveTo>
                <a:cubicBezTo>
                  <a:pt x="192" y="406"/>
                  <a:pt x="192" y="406"/>
                  <a:pt x="192" y="406"/>
                </a:cubicBezTo>
                <a:cubicBezTo>
                  <a:pt x="192" y="303"/>
                  <a:pt x="234" y="206"/>
                  <a:pt x="304" y="135"/>
                </a:cubicBezTo>
                <a:cubicBezTo>
                  <a:pt x="270" y="34"/>
                  <a:pt x="270" y="34"/>
                  <a:pt x="270" y="34"/>
                </a:cubicBezTo>
                <a:cubicBezTo>
                  <a:pt x="169" y="0"/>
                  <a:pt x="169" y="0"/>
                  <a:pt x="169" y="0"/>
                </a:cubicBezTo>
                <a:cubicBezTo>
                  <a:pt x="63" y="106"/>
                  <a:pt x="0" y="251"/>
                  <a:pt x="1" y="406"/>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1" name="Freeform 21"/>
          <p:cNvSpPr>
            <a:spLocks/>
          </p:cNvSpPr>
          <p:nvPr/>
        </p:nvSpPr>
        <p:spPr bwMode="auto">
          <a:xfrm>
            <a:off x="6543538" y="828908"/>
            <a:ext cx="506413" cy="506413"/>
          </a:xfrm>
          <a:custGeom>
            <a:avLst/>
            <a:gdLst>
              <a:gd name="T0" fmla="*/ 102 w 135"/>
              <a:gd name="T1" fmla="*/ 32 h 135"/>
              <a:gd name="T2" fmla="*/ 0 w 135"/>
              <a:gd name="T3" fmla="*/ 0 h 135"/>
              <a:gd name="T4" fmla="*/ 101 w 135"/>
              <a:gd name="T5" fmla="*/ 35 h 135"/>
              <a:gd name="T6" fmla="*/ 135 w 135"/>
              <a:gd name="T7" fmla="*/ 135 h 135"/>
              <a:gd name="T8" fmla="*/ 102 w 135"/>
              <a:gd name="T9" fmla="*/ 32 h 135"/>
            </a:gdLst>
            <a:ahLst/>
            <a:cxnLst>
              <a:cxn ang="0">
                <a:pos x="T0" y="T1"/>
              </a:cxn>
              <a:cxn ang="0">
                <a:pos x="T2" y="T3"/>
              </a:cxn>
              <a:cxn ang="0">
                <a:pos x="T4" y="T5"/>
              </a:cxn>
              <a:cxn ang="0">
                <a:pos x="T6" y="T7"/>
              </a:cxn>
              <a:cxn ang="0">
                <a:pos x="T8" y="T9"/>
              </a:cxn>
            </a:cxnLst>
            <a:rect l="0" t="0" r="r" b="b"/>
            <a:pathLst>
              <a:path w="135" h="135">
                <a:moveTo>
                  <a:pt x="102" y="32"/>
                </a:moveTo>
                <a:cubicBezTo>
                  <a:pt x="0" y="0"/>
                  <a:pt x="0" y="0"/>
                  <a:pt x="0" y="0"/>
                </a:cubicBezTo>
                <a:cubicBezTo>
                  <a:pt x="101" y="35"/>
                  <a:pt x="101" y="35"/>
                  <a:pt x="101" y="35"/>
                </a:cubicBezTo>
                <a:cubicBezTo>
                  <a:pt x="111" y="67"/>
                  <a:pt x="124" y="102"/>
                  <a:pt x="135" y="135"/>
                </a:cubicBezTo>
                <a:cubicBezTo>
                  <a:pt x="124" y="101"/>
                  <a:pt x="115" y="68"/>
                  <a:pt x="102" y="3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2" name="Freeform 22"/>
          <p:cNvSpPr>
            <a:spLocks/>
          </p:cNvSpPr>
          <p:nvPr/>
        </p:nvSpPr>
        <p:spPr bwMode="auto">
          <a:xfrm>
            <a:off x="4006715" y="1711558"/>
            <a:ext cx="1363663" cy="1577975"/>
          </a:xfrm>
          <a:custGeom>
            <a:avLst/>
            <a:gdLst>
              <a:gd name="T0" fmla="*/ 267 w 363"/>
              <a:gd name="T1" fmla="*/ 420 h 420"/>
              <a:gd name="T2" fmla="*/ 363 w 363"/>
              <a:gd name="T3" fmla="*/ 254 h 420"/>
              <a:gd name="T4" fmla="*/ 185 w 363"/>
              <a:gd name="T5" fmla="*/ 21 h 420"/>
              <a:gd name="T6" fmla="*/ 80 w 363"/>
              <a:gd name="T7" fmla="*/ 0 h 420"/>
              <a:gd name="T8" fmla="*/ 0 w 363"/>
              <a:gd name="T9" fmla="*/ 71 h 420"/>
              <a:gd name="T10" fmla="*/ 267 w 363"/>
              <a:gd name="T11" fmla="*/ 420 h 420"/>
            </a:gdLst>
            <a:ahLst/>
            <a:cxnLst>
              <a:cxn ang="0">
                <a:pos x="T0" y="T1"/>
              </a:cxn>
              <a:cxn ang="0">
                <a:pos x="T2" y="T3"/>
              </a:cxn>
              <a:cxn ang="0">
                <a:pos x="T4" y="T5"/>
              </a:cxn>
              <a:cxn ang="0">
                <a:pos x="T6" y="T7"/>
              </a:cxn>
              <a:cxn ang="0">
                <a:pos x="T8" y="T9"/>
              </a:cxn>
              <a:cxn ang="0">
                <a:pos x="T10" y="T11"/>
              </a:cxn>
            </a:cxnLst>
            <a:rect l="0" t="0" r="r" b="b"/>
            <a:pathLst>
              <a:path w="363" h="420">
                <a:moveTo>
                  <a:pt x="267" y="420"/>
                </a:moveTo>
                <a:cubicBezTo>
                  <a:pt x="363" y="254"/>
                  <a:pt x="363" y="254"/>
                  <a:pt x="363" y="254"/>
                </a:cubicBezTo>
                <a:cubicBezTo>
                  <a:pt x="273" y="202"/>
                  <a:pt x="211" y="118"/>
                  <a:pt x="185" y="21"/>
                </a:cubicBezTo>
                <a:cubicBezTo>
                  <a:pt x="80" y="0"/>
                  <a:pt x="80" y="0"/>
                  <a:pt x="80" y="0"/>
                </a:cubicBezTo>
                <a:cubicBezTo>
                  <a:pt x="0" y="71"/>
                  <a:pt x="0" y="71"/>
                  <a:pt x="0" y="71"/>
                </a:cubicBezTo>
                <a:cubicBezTo>
                  <a:pt x="39" y="215"/>
                  <a:pt x="133" y="342"/>
                  <a:pt x="267" y="42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5" name="Freeform 25"/>
          <p:cNvSpPr>
            <a:spLocks/>
          </p:cNvSpPr>
          <p:nvPr/>
        </p:nvSpPr>
        <p:spPr bwMode="auto">
          <a:xfrm>
            <a:off x="3652700" y="3913420"/>
            <a:ext cx="1717675" cy="979488"/>
          </a:xfrm>
          <a:custGeom>
            <a:avLst/>
            <a:gdLst>
              <a:gd name="T0" fmla="*/ 457 w 457"/>
              <a:gd name="T1" fmla="*/ 165 h 261"/>
              <a:gd name="T2" fmla="*/ 361 w 457"/>
              <a:gd name="T3" fmla="*/ 0 h 261"/>
              <a:gd name="T4" fmla="*/ 71 w 457"/>
              <a:gd name="T5" fmla="*/ 38 h 261"/>
              <a:gd name="T6" fmla="*/ 0 w 457"/>
              <a:gd name="T7" fmla="*/ 118 h 261"/>
              <a:gd name="T8" fmla="*/ 21 w 457"/>
              <a:gd name="T9" fmla="*/ 223 h 261"/>
              <a:gd name="T10" fmla="*/ 457 w 457"/>
              <a:gd name="T11" fmla="*/ 165 h 261"/>
            </a:gdLst>
            <a:ahLst/>
            <a:cxnLst>
              <a:cxn ang="0">
                <a:pos x="T0" y="T1"/>
              </a:cxn>
              <a:cxn ang="0">
                <a:pos x="T2" y="T3"/>
              </a:cxn>
              <a:cxn ang="0">
                <a:pos x="T4" y="T5"/>
              </a:cxn>
              <a:cxn ang="0">
                <a:pos x="T6" y="T7"/>
              </a:cxn>
              <a:cxn ang="0">
                <a:pos x="T8" y="T9"/>
              </a:cxn>
              <a:cxn ang="0">
                <a:pos x="T10" y="T11"/>
              </a:cxn>
            </a:cxnLst>
            <a:rect l="0" t="0" r="r" b="b"/>
            <a:pathLst>
              <a:path w="457" h="261">
                <a:moveTo>
                  <a:pt x="457" y="165"/>
                </a:moveTo>
                <a:cubicBezTo>
                  <a:pt x="361" y="0"/>
                  <a:pt x="361" y="0"/>
                  <a:pt x="361" y="0"/>
                </a:cubicBezTo>
                <a:cubicBezTo>
                  <a:pt x="272" y="51"/>
                  <a:pt x="167" y="63"/>
                  <a:pt x="71" y="38"/>
                </a:cubicBezTo>
                <a:cubicBezTo>
                  <a:pt x="0" y="118"/>
                  <a:pt x="0" y="118"/>
                  <a:pt x="0" y="118"/>
                </a:cubicBezTo>
                <a:cubicBezTo>
                  <a:pt x="21" y="223"/>
                  <a:pt x="21" y="223"/>
                  <a:pt x="21" y="223"/>
                </a:cubicBezTo>
                <a:cubicBezTo>
                  <a:pt x="166" y="261"/>
                  <a:pt x="323" y="243"/>
                  <a:pt x="457" y="165"/>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7" name="Freeform 27"/>
          <p:cNvSpPr>
            <a:spLocks/>
          </p:cNvSpPr>
          <p:nvPr/>
        </p:nvSpPr>
        <p:spPr bwMode="auto">
          <a:xfrm>
            <a:off x="3646351" y="4056296"/>
            <a:ext cx="273051" cy="695325"/>
          </a:xfrm>
          <a:custGeom>
            <a:avLst/>
            <a:gdLst>
              <a:gd name="T0" fmla="*/ 73 w 73"/>
              <a:gd name="T1" fmla="*/ 0 h 185"/>
              <a:gd name="T2" fmla="*/ 0 w 73"/>
              <a:gd name="T3" fmla="*/ 80 h 185"/>
              <a:gd name="T4" fmla="*/ 23 w 73"/>
              <a:gd name="T5" fmla="*/ 185 h 185"/>
              <a:gd name="T6" fmla="*/ 3 w 73"/>
              <a:gd name="T7" fmla="*/ 80 h 185"/>
              <a:gd name="T8" fmla="*/ 73 w 73"/>
              <a:gd name="T9" fmla="*/ 0 h 185"/>
            </a:gdLst>
            <a:ahLst/>
            <a:cxnLst>
              <a:cxn ang="0">
                <a:pos x="T0" y="T1"/>
              </a:cxn>
              <a:cxn ang="0">
                <a:pos x="T2" y="T3"/>
              </a:cxn>
              <a:cxn ang="0">
                <a:pos x="T4" y="T5"/>
              </a:cxn>
              <a:cxn ang="0">
                <a:pos x="T6" y="T7"/>
              </a:cxn>
              <a:cxn ang="0">
                <a:pos x="T8" y="T9"/>
              </a:cxn>
            </a:cxnLst>
            <a:rect l="0" t="0" r="r" b="b"/>
            <a:pathLst>
              <a:path w="73" h="185">
                <a:moveTo>
                  <a:pt x="73" y="0"/>
                </a:moveTo>
                <a:cubicBezTo>
                  <a:pt x="48" y="27"/>
                  <a:pt x="25" y="51"/>
                  <a:pt x="0" y="80"/>
                </a:cubicBezTo>
                <a:cubicBezTo>
                  <a:pt x="23" y="185"/>
                  <a:pt x="23" y="185"/>
                  <a:pt x="23" y="185"/>
                </a:cubicBezTo>
                <a:cubicBezTo>
                  <a:pt x="3" y="80"/>
                  <a:pt x="3" y="80"/>
                  <a:pt x="3" y="80"/>
                </a:cubicBezTo>
                <a:cubicBezTo>
                  <a:pt x="26" y="55"/>
                  <a:pt x="50" y="26"/>
                  <a:pt x="73"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8" name="Freeform 28"/>
          <p:cNvSpPr>
            <a:spLocks/>
          </p:cNvSpPr>
          <p:nvPr/>
        </p:nvSpPr>
        <p:spPr bwMode="auto">
          <a:xfrm>
            <a:off x="5491026" y="4845283"/>
            <a:ext cx="1138239" cy="1525588"/>
          </a:xfrm>
          <a:custGeom>
            <a:avLst/>
            <a:gdLst>
              <a:gd name="T0" fmla="*/ 303 w 303"/>
              <a:gd name="T1" fmla="*/ 0 h 406"/>
              <a:gd name="T2" fmla="*/ 112 w 303"/>
              <a:gd name="T3" fmla="*/ 0 h 406"/>
              <a:gd name="T4" fmla="*/ 0 w 303"/>
              <a:gd name="T5" fmla="*/ 271 h 406"/>
              <a:gd name="T6" fmla="*/ 33 w 303"/>
              <a:gd name="T7" fmla="*/ 373 h 406"/>
              <a:gd name="T8" fmla="*/ 135 w 303"/>
              <a:gd name="T9" fmla="*/ 406 h 406"/>
              <a:gd name="T10" fmla="*/ 303 w 303"/>
              <a:gd name="T11" fmla="*/ 0 h 406"/>
            </a:gdLst>
            <a:ahLst/>
            <a:cxnLst>
              <a:cxn ang="0">
                <a:pos x="T0" y="T1"/>
              </a:cxn>
              <a:cxn ang="0">
                <a:pos x="T2" y="T3"/>
              </a:cxn>
              <a:cxn ang="0">
                <a:pos x="T4" y="T5"/>
              </a:cxn>
              <a:cxn ang="0">
                <a:pos x="T6" y="T7"/>
              </a:cxn>
              <a:cxn ang="0">
                <a:pos x="T8" y="T9"/>
              </a:cxn>
              <a:cxn ang="0">
                <a:pos x="T10" y="T11"/>
              </a:cxn>
            </a:cxnLst>
            <a:rect l="0" t="0" r="r" b="b"/>
            <a:pathLst>
              <a:path w="303" h="406">
                <a:moveTo>
                  <a:pt x="303" y="0"/>
                </a:moveTo>
                <a:cubicBezTo>
                  <a:pt x="112" y="0"/>
                  <a:pt x="112" y="0"/>
                  <a:pt x="112" y="0"/>
                </a:cubicBezTo>
                <a:cubicBezTo>
                  <a:pt x="112" y="104"/>
                  <a:pt x="70" y="201"/>
                  <a:pt x="0" y="271"/>
                </a:cubicBezTo>
                <a:cubicBezTo>
                  <a:pt x="33" y="373"/>
                  <a:pt x="33" y="373"/>
                  <a:pt x="33" y="373"/>
                </a:cubicBezTo>
                <a:cubicBezTo>
                  <a:pt x="135" y="406"/>
                  <a:pt x="135" y="406"/>
                  <a:pt x="135" y="406"/>
                </a:cubicBezTo>
                <a:cubicBezTo>
                  <a:pt x="240" y="301"/>
                  <a:pt x="303" y="155"/>
                  <a:pt x="303"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30" name="Freeform 30"/>
          <p:cNvSpPr>
            <a:spLocks/>
          </p:cNvSpPr>
          <p:nvPr/>
        </p:nvSpPr>
        <p:spPr bwMode="auto">
          <a:xfrm>
            <a:off x="5491026" y="5862869"/>
            <a:ext cx="506413" cy="508000"/>
          </a:xfrm>
          <a:custGeom>
            <a:avLst/>
            <a:gdLst>
              <a:gd name="T0" fmla="*/ 34 w 135"/>
              <a:gd name="T1" fmla="*/ 100 h 135"/>
              <a:gd name="T2" fmla="*/ 0 w 135"/>
              <a:gd name="T3" fmla="*/ 0 h 135"/>
              <a:gd name="T4" fmla="*/ 33 w 135"/>
              <a:gd name="T5" fmla="*/ 103 h 135"/>
              <a:gd name="T6" fmla="*/ 135 w 135"/>
              <a:gd name="T7" fmla="*/ 135 h 135"/>
              <a:gd name="T8" fmla="*/ 34 w 135"/>
              <a:gd name="T9" fmla="*/ 100 h 135"/>
            </a:gdLst>
            <a:ahLst/>
            <a:cxnLst>
              <a:cxn ang="0">
                <a:pos x="T0" y="T1"/>
              </a:cxn>
              <a:cxn ang="0">
                <a:pos x="T2" y="T3"/>
              </a:cxn>
              <a:cxn ang="0">
                <a:pos x="T4" y="T5"/>
              </a:cxn>
              <a:cxn ang="0">
                <a:pos x="T6" y="T7"/>
              </a:cxn>
              <a:cxn ang="0">
                <a:pos x="T8" y="T9"/>
              </a:cxn>
            </a:cxnLst>
            <a:rect l="0" t="0" r="r" b="b"/>
            <a:pathLst>
              <a:path w="135" h="135">
                <a:moveTo>
                  <a:pt x="34" y="100"/>
                </a:moveTo>
                <a:cubicBezTo>
                  <a:pt x="24" y="68"/>
                  <a:pt x="11" y="33"/>
                  <a:pt x="0" y="0"/>
                </a:cubicBezTo>
                <a:cubicBezTo>
                  <a:pt x="11" y="35"/>
                  <a:pt x="20" y="67"/>
                  <a:pt x="33" y="103"/>
                </a:cubicBezTo>
                <a:cubicBezTo>
                  <a:pt x="135" y="135"/>
                  <a:pt x="135" y="135"/>
                  <a:pt x="135" y="135"/>
                </a:cubicBezTo>
                <a:lnTo>
                  <a:pt x="34" y="10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31" name="Freeform 31"/>
          <p:cNvSpPr>
            <a:spLocks/>
          </p:cNvSpPr>
          <p:nvPr/>
        </p:nvSpPr>
        <p:spPr bwMode="auto">
          <a:xfrm>
            <a:off x="7170602" y="3908659"/>
            <a:ext cx="1363663" cy="1577975"/>
          </a:xfrm>
          <a:custGeom>
            <a:avLst/>
            <a:gdLst>
              <a:gd name="T0" fmla="*/ 95 w 363"/>
              <a:gd name="T1" fmla="*/ 0 h 420"/>
              <a:gd name="T2" fmla="*/ 0 w 363"/>
              <a:gd name="T3" fmla="*/ 166 h 420"/>
              <a:gd name="T4" fmla="*/ 178 w 363"/>
              <a:gd name="T5" fmla="*/ 399 h 420"/>
              <a:gd name="T6" fmla="*/ 283 w 363"/>
              <a:gd name="T7" fmla="*/ 420 h 420"/>
              <a:gd name="T8" fmla="*/ 363 w 363"/>
              <a:gd name="T9" fmla="*/ 349 h 420"/>
              <a:gd name="T10" fmla="*/ 95 w 363"/>
              <a:gd name="T11" fmla="*/ 0 h 420"/>
            </a:gdLst>
            <a:ahLst/>
            <a:cxnLst>
              <a:cxn ang="0">
                <a:pos x="T0" y="T1"/>
              </a:cxn>
              <a:cxn ang="0">
                <a:pos x="T2" y="T3"/>
              </a:cxn>
              <a:cxn ang="0">
                <a:pos x="T4" y="T5"/>
              </a:cxn>
              <a:cxn ang="0">
                <a:pos x="T6" y="T7"/>
              </a:cxn>
              <a:cxn ang="0">
                <a:pos x="T8" y="T9"/>
              </a:cxn>
              <a:cxn ang="0">
                <a:pos x="T10" y="T11"/>
              </a:cxn>
            </a:cxnLst>
            <a:rect l="0" t="0" r="r" b="b"/>
            <a:pathLst>
              <a:path w="363" h="420">
                <a:moveTo>
                  <a:pt x="95" y="0"/>
                </a:moveTo>
                <a:cubicBezTo>
                  <a:pt x="0" y="166"/>
                  <a:pt x="0" y="166"/>
                  <a:pt x="0" y="166"/>
                </a:cubicBezTo>
                <a:cubicBezTo>
                  <a:pt x="89" y="218"/>
                  <a:pt x="152" y="303"/>
                  <a:pt x="178" y="399"/>
                </a:cubicBezTo>
                <a:cubicBezTo>
                  <a:pt x="283" y="420"/>
                  <a:pt x="283" y="420"/>
                  <a:pt x="283" y="420"/>
                </a:cubicBezTo>
                <a:cubicBezTo>
                  <a:pt x="363" y="349"/>
                  <a:pt x="363" y="349"/>
                  <a:pt x="363" y="349"/>
                </a:cubicBezTo>
                <a:cubicBezTo>
                  <a:pt x="324" y="205"/>
                  <a:pt x="230" y="78"/>
                  <a:pt x="95"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34" name="Freeform 34"/>
          <p:cNvSpPr>
            <a:spLocks/>
          </p:cNvSpPr>
          <p:nvPr/>
        </p:nvSpPr>
        <p:spPr bwMode="auto">
          <a:xfrm>
            <a:off x="7838938" y="5219933"/>
            <a:ext cx="695325" cy="274639"/>
          </a:xfrm>
          <a:custGeom>
            <a:avLst/>
            <a:gdLst>
              <a:gd name="T0" fmla="*/ 104 w 185"/>
              <a:gd name="T1" fmla="*/ 70 h 73"/>
              <a:gd name="T2" fmla="*/ 0 w 185"/>
              <a:gd name="T3" fmla="*/ 50 h 73"/>
              <a:gd name="T4" fmla="*/ 106 w 185"/>
              <a:gd name="T5" fmla="*/ 73 h 73"/>
              <a:gd name="T6" fmla="*/ 185 w 185"/>
              <a:gd name="T7" fmla="*/ 0 h 73"/>
              <a:gd name="T8" fmla="*/ 104 w 185"/>
              <a:gd name="T9" fmla="*/ 70 h 73"/>
            </a:gdLst>
            <a:ahLst/>
            <a:cxnLst>
              <a:cxn ang="0">
                <a:pos x="T0" y="T1"/>
              </a:cxn>
              <a:cxn ang="0">
                <a:pos x="T2" y="T3"/>
              </a:cxn>
              <a:cxn ang="0">
                <a:pos x="T4" y="T5"/>
              </a:cxn>
              <a:cxn ang="0">
                <a:pos x="T6" y="T7"/>
              </a:cxn>
              <a:cxn ang="0">
                <a:pos x="T8" y="T9"/>
              </a:cxn>
            </a:cxnLst>
            <a:rect l="0" t="0" r="r" b="b"/>
            <a:pathLst>
              <a:path w="185" h="73">
                <a:moveTo>
                  <a:pt x="104" y="70"/>
                </a:moveTo>
                <a:cubicBezTo>
                  <a:pt x="72" y="63"/>
                  <a:pt x="35" y="57"/>
                  <a:pt x="0" y="50"/>
                </a:cubicBezTo>
                <a:cubicBezTo>
                  <a:pt x="36" y="57"/>
                  <a:pt x="68" y="66"/>
                  <a:pt x="106" y="73"/>
                </a:cubicBezTo>
                <a:cubicBezTo>
                  <a:pt x="185" y="0"/>
                  <a:pt x="185" y="0"/>
                  <a:pt x="185" y="0"/>
                </a:cubicBezTo>
                <a:lnTo>
                  <a:pt x="104" y="7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35" name="Freeform 35"/>
          <p:cNvSpPr>
            <a:spLocks/>
          </p:cNvSpPr>
          <p:nvPr/>
        </p:nvSpPr>
        <p:spPr bwMode="auto">
          <a:xfrm>
            <a:off x="7170601" y="2305283"/>
            <a:ext cx="1717675" cy="984251"/>
          </a:xfrm>
          <a:custGeom>
            <a:avLst/>
            <a:gdLst>
              <a:gd name="T0" fmla="*/ 0 w 457"/>
              <a:gd name="T1" fmla="*/ 96 h 262"/>
              <a:gd name="T2" fmla="*/ 95 w 457"/>
              <a:gd name="T3" fmla="*/ 262 h 262"/>
              <a:gd name="T4" fmla="*/ 386 w 457"/>
              <a:gd name="T5" fmla="*/ 223 h 262"/>
              <a:gd name="T6" fmla="*/ 457 w 457"/>
              <a:gd name="T7" fmla="*/ 143 h 262"/>
              <a:gd name="T8" fmla="*/ 436 w 457"/>
              <a:gd name="T9" fmla="*/ 38 h 262"/>
              <a:gd name="T10" fmla="*/ 0 w 457"/>
              <a:gd name="T11" fmla="*/ 96 h 262"/>
            </a:gdLst>
            <a:ahLst/>
            <a:cxnLst>
              <a:cxn ang="0">
                <a:pos x="T0" y="T1"/>
              </a:cxn>
              <a:cxn ang="0">
                <a:pos x="T2" y="T3"/>
              </a:cxn>
              <a:cxn ang="0">
                <a:pos x="T4" y="T5"/>
              </a:cxn>
              <a:cxn ang="0">
                <a:pos x="T6" y="T7"/>
              </a:cxn>
              <a:cxn ang="0">
                <a:pos x="T8" y="T9"/>
              </a:cxn>
              <a:cxn ang="0">
                <a:pos x="T10" y="T11"/>
              </a:cxn>
            </a:cxnLst>
            <a:rect l="0" t="0" r="r" b="b"/>
            <a:pathLst>
              <a:path w="457" h="262">
                <a:moveTo>
                  <a:pt x="0" y="96"/>
                </a:moveTo>
                <a:cubicBezTo>
                  <a:pt x="95" y="262"/>
                  <a:pt x="95" y="262"/>
                  <a:pt x="95" y="262"/>
                </a:cubicBezTo>
                <a:cubicBezTo>
                  <a:pt x="185" y="210"/>
                  <a:pt x="290" y="198"/>
                  <a:pt x="386" y="223"/>
                </a:cubicBezTo>
                <a:cubicBezTo>
                  <a:pt x="457" y="143"/>
                  <a:pt x="457" y="143"/>
                  <a:pt x="457" y="143"/>
                </a:cubicBezTo>
                <a:cubicBezTo>
                  <a:pt x="436" y="38"/>
                  <a:pt x="436" y="38"/>
                  <a:pt x="436" y="38"/>
                </a:cubicBezTo>
                <a:cubicBezTo>
                  <a:pt x="291" y="0"/>
                  <a:pt x="134" y="18"/>
                  <a:pt x="0" y="96"/>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38" name="Freeform 38"/>
          <p:cNvSpPr>
            <a:spLocks/>
          </p:cNvSpPr>
          <p:nvPr/>
        </p:nvSpPr>
        <p:spPr bwMode="auto">
          <a:xfrm>
            <a:off x="8621575" y="2448158"/>
            <a:ext cx="273051" cy="695325"/>
          </a:xfrm>
          <a:custGeom>
            <a:avLst/>
            <a:gdLst>
              <a:gd name="T0" fmla="*/ 73 w 73"/>
              <a:gd name="T1" fmla="*/ 105 h 185"/>
              <a:gd name="T2" fmla="*/ 50 w 73"/>
              <a:gd name="T3" fmla="*/ 0 h 185"/>
              <a:gd name="T4" fmla="*/ 69 w 73"/>
              <a:gd name="T5" fmla="*/ 106 h 185"/>
              <a:gd name="T6" fmla="*/ 0 w 73"/>
              <a:gd name="T7" fmla="*/ 185 h 185"/>
              <a:gd name="T8" fmla="*/ 73 w 73"/>
              <a:gd name="T9" fmla="*/ 105 h 185"/>
            </a:gdLst>
            <a:ahLst/>
            <a:cxnLst>
              <a:cxn ang="0">
                <a:pos x="T0" y="T1"/>
              </a:cxn>
              <a:cxn ang="0">
                <a:pos x="T2" y="T3"/>
              </a:cxn>
              <a:cxn ang="0">
                <a:pos x="T4" y="T5"/>
              </a:cxn>
              <a:cxn ang="0">
                <a:pos x="T6" y="T7"/>
              </a:cxn>
              <a:cxn ang="0">
                <a:pos x="T8" y="T9"/>
              </a:cxn>
            </a:cxnLst>
            <a:rect l="0" t="0" r="r" b="b"/>
            <a:pathLst>
              <a:path w="73" h="185">
                <a:moveTo>
                  <a:pt x="73" y="105"/>
                </a:moveTo>
                <a:cubicBezTo>
                  <a:pt x="50" y="0"/>
                  <a:pt x="50" y="0"/>
                  <a:pt x="50" y="0"/>
                </a:cubicBezTo>
                <a:cubicBezTo>
                  <a:pt x="69" y="106"/>
                  <a:pt x="69" y="106"/>
                  <a:pt x="69" y="106"/>
                </a:cubicBezTo>
                <a:cubicBezTo>
                  <a:pt x="47" y="130"/>
                  <a:pt x="23" y="159"/>
                  <a:pt x="0" y="185"/>
                </a:cubicBezTo>
                <a:cubicBezTo>
                  <a:pt x="24" y="158"/>
                  <a:pt x="48" y="134"/>
                  <a:pt x="73" y="105"/>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39" name="Oval 39"/>
          <p:cNvSpPr>
            <a:spLocks noChangeArrowheads="1"/>
          </p:cNvSpPr>
          <p:nvPr/>
        </p:nvSpPr>
        <p:spPr bwMode="auto">
          <a:xfrm>
            <a:off x="5084627" y="1741719"/>
            <a:ext cx="538163" cy="541339"/>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40" name="Freeform 40"/>
          <p:cNvSpPr>
            <a:spLocks/>
          </p:cNvSpPr>
          <p:nvPr/>
        </p:nvSpPr>
        <p:spPr bwMode="auto">
          <a:xfrm>
            <a:off x="6876914" y="1741719"/>
            <a:ext cx="615951" cy="541339"/>
          </a:xfrm>
          <a:custGeom>
            <a:avLst/>
            <a:gdLst>
              <a:gd name="T0" fmla="*/ 82 w 164"/>
              <a:gd name="T1" fmla="*/ 0 h 144"/>
              <a:gd name="T2" fmla="*/ 46 w 164"/>
              <a:gd name="T3" fmla="*/ 10 h 144"/>
              <a:gd name="T4" fmla="*/ 20 w 164"/>
              <a:gd name="T5" fmla="*/ 108 h 144"/>
              <a:gd name="T6" fmla="*/ 82 w 164"/>
              <a:gd name="T7" fmla="*/ 144 h 144"/>
              <a:gd name="T8" fmla="*/ 118 w 164"/>
              <a:gd name="T9" fmla="*/ 134 h 144"/>
              <a:gd name="T10" fmla="*/ 144 w 164"/>
              <a:gd name="T11" fmla="*/ 36 h 144"/>
              <a:gd name="T12" fmla="*/ 82 w 164"/>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164" h="144">
                <a:moveTo>
                  <a:pt x="82" y="0"/>
                </a:moveTo>
                <a:cubicBezTo>
                  <a:pt x="70" y="0"/>
                  <a:pt x="58" y="4"/>
                  <a:pt x="46" y="10"/>
                </a:cubicBezTo>
                <a:cubicBezTo>
                  <a:pt x="12" y="30"/>
                  <a:pt x="0" y="74"/>
                  <a:pt x="20" y="108"/>
                </a:cubicBezTo>
                <a:cubicBezTo>
                  <a:pt x="33" y="131"/>
                  <a:pt x="57" y="144"/>
                  <a:pt x="82" y="144"/>
                </a:cubicBezTo>
                <a:cubicBezTo>
                  <a:pt x="94" y="144"/>
                  <a:pt x="107" y="141"/>
                  <a:pt x="118" y="134"/>
                </a:cubicBezTo>
                <a:cubicBezTo>
                  <a:pt x="152" y="115"/>
                  <a:pt x="164" y="71"/>
                  <a:pt x="144" y="36"/>
                </a:cubicBezTo>
                <a:cubicBezTo>
                  <a:pt x="131" y="13"/>
                  <a:pt x="107" y="0"/>
                  <a:pt x="82"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41" name="Freeform 41"/>
          <p:cNvSpPr>
            <a:spLocks/>
          </p:cNvSpPr>
          <p:nvPr/>
        </p:nvSpPr>
        <p:spPr bwMode="auto">
          <a:xfrm>
            <a:off x="7794489" y="3330809"/>
            <a:ext cx="615951" cy="536575"/>
          </a:xfrm>
          <a:custGeom>
            <a:avLst/>
            <a:gdLst>
              <a:gd name="T0" fmla="*/ 82 w 164"/>
              <a:gd name="T1" fmla="*/ 0 h 143"/>
              <a:gd name="T2" fmla="*/ 20 w 164"/>
              <a:gd name="T3" fmla="*/ 36 h 143"/>
              <a:gd name="T4" fmla="*/ 46 w 164"/>
              <a:gd name="T5" fmla="*/ 134 h 143"/>
              <a:gd name="T6" fmla="*/ 82 w 164"/>
              <a:gd name="T7" fmla="*/ 143 h 143"/>
              <a:gd name="T8" fmla="*/ 144 w 164"/>
              <a:gd name="T9" fmla="*/ 107 h 143"/>
              <a:gd name="T10" fmla="*/ 118 w 164"/>
              <a:gd name="T11" fmla="*/ 9 h 143"/>
              <a:gd name="T12" fmla="*/ 82 w 164"/>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64" h="143">
                <a:moveTo>
                  <a:pt x="82" y="0"/>
                </a:moveTo>
                <a:cubicBezTo>
                  <a:pt x="57" y="0"/>
                  <a:pt x="33" y="13"/>
                  <a:pt x="20" y="36"/>
                </a:cubicBezTo>
                <a:cubicBezTo>
                  <a:pt x="0" y="70"/>
                  <a:pt x="12" y="114"/>
                  <a:pt x="46" y="134"/>
                </a:cubicBezTo>
                <a:cubicBezTo>
                  <a:pt x="57" y="140"/>
                  <a:pt x="70" y="143"/>
                  <a:pt x="82" y="143"/>
                </a:cubicBezTo>
                <a:cubicBezTo>
                  <a:pt x="107" y="143"/>
                  <a:pt x="131" y="131"/>
                  <a:pt x="144" y="107"/>
                </a:cubicBezTo>
                <a:cubicBezTo>
                  <a:pt x="164" y="73"/>
                  <a:pt x="152" y="29"/>
                  <a:pt x="118" y="9"/>
                </a:cubicBezTo>
                <a:cubicBezTo>
                  <a:pt x="107" y="3"/>
                  <a:pt x="94" y="0"/>
                  <a:pt x="82"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42" name="Oval 42"/>
          <p:cNvSpPr>
            <a:spLocks noChangeArrowheads="1"/>
          </p:cNvSpPr>
          <p:nvPr/>
        </p:nvSpPr>
        <p:spPr bwMode="auto">
          <a:xfrm>
            <a:off x="6915013" y="4916721"/>
            <a:ext cx="541339" cy="539751"/>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43" name="Freeform 43"/>
          <p:cNvSpPr>
            <a:spLocks/>
          </p:cNvSpPr>
          <p:nvPr/>
        </p:nvSpPr>
        <p:spPr bwMode="auto">
          <a:xfrm>
            <a:off x="5048114" y="4916721"/>
            <a:ext cx="615951" cy="539751"/>
          </a:xfrm>
          <a:custGeom>
            <a:avLst/>
            <a:gdLst>
              <a:gd name="T0" fmla="*/ 82 w 164"/>
              <a:gd name="T1" fmla="*/ 0 h 144"/>
              <a:gd name="T2" fmla="*/ 46 w 164"/>
              <a:gd name="T3" fmla="*/ 10 h 144"/>
              <a:gd name="T4" fmla="*/ 19 w 164"/>
              <a:gd name="T5" fmla="*/ 108 h 144"/>
              <a:gd name="T6" fmla="*/ 82 w 164"/>
              <a:gd name="T7" fmla="*/ 144 h 144"/>
              <a:gd name="T8" fmla="*/ 117 w 164"/>
              <a:gd name="T9" fmla="*/ 134 h 144"/>
              <a:gd name="T10" fmla="*/ 144 w 164"/>
              <a:gd name="T11" fmla="*/ 36 h 144"/>
              <a:gd name="T12" fmla="*/ 82 w 164"/>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164" h="144">
                <a:moveTo>
                  <a:pt x="82" y="0"/>
                </a:moveTo>
                <a:cubicBezTo>
                  <a:pt x="69" y="0"/>
                  <a:pt x="57" y="3"/>
                  <a:pt x="46" y="10"/>
                </a:cubicBezTo>
                <a:cubicBezTo>
                  <a:pt x="11" y="30"/>
                  <a:pt x="0" y="73"/>
                  <a:pt x="19" y="108"/>
                </a:cubicBezTo>
                <a:cubicBezTo>
                  <a:pt x="33" y="131"/>
                  <a:pt x="57" y="144"/>
                  <a:pt x="82" y="144"/>
                </a:cubicBezTo>
                <a:cubicBezTo>
                  <a:pt x="94" y="144"/>
                  <a:pt x="106" y="141"/>
                  <a:pt x="117" y="134"/>
                </a:cubicBezTo>
                <a:cubicBezTo>
                  <a:pt x="152" y="114"/>
                  <a:pt x="164" y="70"/>
                  <a:pt x="144" y="36"/>
                </a:cubicBezTo>
                <a:cubicBezTo>
                  <a:pt x="130" y="13"/>
                  <a:pt x="106" y="0"/>
                  <a:pt x="82"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44" name="Freeform 44"/>
          <p:cNvSpPr>
            <a:spLocks/>
          </p:cNvSpPr>
          <p:nvPr/>
        </p:nvSpPr>
        <p:spPr bwMode="auto">
          <a:xfrm>
            <a:off x="4130538" y="3330809"/>
            <a:ext cx="615951" cy="536575"/>
          </a:xfrm>
          <a:custGeom>
            <a:avLst/>
            <a:gdLst>
              <a:gd name="T0" fmla="*/ 82 w 164"/>
              <a:gd name="T1" fmla="*/ 0 h 143"/>
              <a:gd name="T2" fmla="*/ 20 w 164"/>
              <a:gd name="T3" fmla="*/ 36 h 143"/>
              <a:gd name="T4" fmla="*/ 46 w 164"/>
              <a:gd name="T5" fmla="*/ 134 h 143"/>
              <a:gd name="T6" fmla="*/ 82 w 164"/>
              <a:gd name="T7" fmla="*/ 143 h 143"/>
              <a:gd name="T8" fmla="*/ 144 w 164"/>
              <a:gd name="T9" fmla="*/ 108 h 143"/>
              <a:gd name="T10" fmla="*/ 118 w 164"/>
              <a:gd name="T11" fmla="*/ 9 h 143"/>
              <a:gd name="T12" fmla="*/ 82 w 164"/>
              <a:gd name="T13" fmla="*/ 0 h 143"/>
            </a:gdLst>
            <a:ahLst/>
            <a:cxnLst>
              <a:cxn ang="0">
                <a:pos x="T0" y="T1"/>
              </a:cxn>
              <a:cxn ang="0">
                <a:pos x="T2" y="T3"/>
              </a:cxn>
              <a:cxn ang="0">
                <a:pos x="T4" y="T5"/>
              </a:cxn>
              <a:cxn ang="0">
                <a:pos x="T6" y="T7"/>
              </a:cxn>
              <a:cxn ang="0">
                <a:pos x="T8" y="T9"/>
              </a:cxn>
              <a:cxn ang="0">
                <a:pos x="T10" y="T11"/>
              </a:cxn>
              <a:cxn ang="0">
                <a:pos x="T12" y="T13"/>
              </a:cxn>
            </a:cxnLst>
            <a:rect l="0" t="0" r="r" b="b"/>
            <a:pathLst>
              <a:path w="164" h="143">
                <a:moveTo>
                  <a:pt x="82" y="0"/>
                </a:moveTo>
                <a:cubicBezTo>
                  <a:pt x="57" y="0"/>
                  <a:pt x="33" y="13"/>
                  <a:pt x="20" y="36"/>
                </a:cubicBezTo>
                <a:cubicBezTo>
                  <a:pt x="0" y="70"/>
                  <a:pt x="12" y="114"/>
                  <a:pt x="46" y="134"/>
                </a:cubicBezTo>
                <a:cubicBezTo>
                  <a:pt x="57" y="140"/>
                  <a:pt x="69" y="143"/>
                  <a:pt x="82" y="143"/>
                </a:cubicBezTo>
                <a:cubicBezTo>
                  <a:pt x="106" y="143"/>
                  <a:pt x="131" y="131"/>
                  <a:pt x="144" y="108"/>
                </a:cubicBezTo>
                <a:cubicBezTo>
                  <a:pt x="164" y="73"/>
                  <a:pt x="152" y="29"/>
                  <a:pt x="118" y="9"/>
                </a:cubicBezTo>
                <a:cubicBezTo>
                  <a:pt x="106" y="3"/>
                  <a:pt x="94" y="0"/>
                  <a:pt x="82"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63" name="Freeform 63"/>
          <p:cNvSpPr>
            <a:spLocks noEditPoints="1"/>
          </p:cNvSpPr>
          <p:nvPr/>
        </p:nvSpPr>
        <p:spPr bwMode="auto">
          <a:xfrm>
            <a:off x="5232265" y="1876658"/>
            <a:ext cx="239713" cy="274639"/>
          </a:xfrm>
          <a:custGeom>
            <a:avLst/>
            <a:gdLst>
              <a:gd name="T0" fmla="*/ 40 w 151"/>
              <a:gd name="T1" fmla="*/ 123 h 173"/>
              <a:gd name="T2" fmla="*/ 23 w 151"/>
              <a:gd name="T3" fmla="*/ 173 h 173"/>
              <a:gd name="T4" fmla="*/ 0 w 151"/>
              <a:gd name="T5" fmla="*/ 173 h 173"/>
              <a:gd name="T6" fmla="*/ 63 w 151"/>
              <a:gd name="T7" fmla="*/ 0 h 173"/>
              <a:gd name="T8" fmla="*/ 89 w 151"/>
              <a:gd name="T9" fmla="*/ 0 h 173"/>
              <a:gd name="T10" fmla="*/ 151 w 151"/>
              <a:gd name="T11" fmla="*/ 173 h 173"/>
              <a:gd name="T12" fmla="*/ 127 w 151"/>
              <a:gd name="T13" fmla="*/ 173 h 173"/>
              <a:gd name="T14" fmla="*/ 108 w 151"/>
              <a:gd name="T15" fmla="*/ 123 h 173"/>
              <a:gd name="T16" fmla="*/ 40 w 151"/>
              <a:gd name="T17" fmla="*/ 123 h 173"/>
              <a:gd name="T18" fmla="*/ 101 w 151"/>
              <a:gd name="T19" fmla="*/ 102 h 173"/>
              <a:gd name="T20" fmla="*/ 75 w 151"/>
              <a:gd name="T21" fmla="*/ 26 h 173"/>
              <a:gd name="T22" fmla="*/ 75 w 151"/>
              <a:gd name="T23" fmla="*/ 26 h 173"/>
              <a:gd name="T24" fmla="*/ 47 w 151"/>
              <a:gd name="T25" fmla="*/ 102 h 173"/>
              <a:gd name="T26" fmla="*/ 101 w 151"/>
              <a:gd name="T27" fmla="*/ 10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73">
                <a:moveTo>
                  <a:pt x="40" y="123"/>
                </a:moveTo>
                <a:lnTo>
                  <a:pt x="23" y="173"/>
                </a:lnTo>
                <a:lnTo>
                  <a:pt x="0" y="173"/>
                </a:lnTo>
                <a:lnTo>
                  <a:pt x="63" y="0"/>
                </a:lnTo>
                <a:lnTo>
                  <a:pt x="89" y="0"/>
                </a:lnTo>
                <a:lnTo>
                  <a:pt x="151" y="173"/>
                </a:lnTo>
                <a:lnTo>
                  <a:pt x="127" y="173"/>
                </a:lnTo>
                <a:lnTo>
                  <a:pt x="108" y="123"/>
                </a:lnTo>
                <a:lnTo>
                  <a:pt x="40" y="123"/>
                </a:lnTo>
                <a:close/>
                <a:moveTo>
                  <a:pt x="101" y="102"/>
                </a:moveTo>
                <a:lnTo>
                  <a:pt x="75" y="26"/>
                </a:lnTo>
                <a:lnTo>
                  <a:pt x="75" y="26"/>
                </a:lnTo>
                <a:lnTo>
                  <a:pt x="47" y="102"/>
                </a:lnTo>
                <a:lnTo>
                  <a:pt x="101" y="102"/>
                </a:lnTo>
                <a:close/>
              </a:path>
            </a:pathLst>
          </a:custGeom>
          <a:solidFill>
            <a:schemeClr val="tx2"/>
          </a:solidFill>
          <a:ln w="6350">
            <a:solidFill>
              <a:schemeClr val="accent1"/>
            </a:soli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4" name="Freeform 64"/>
          <p:cNvSpPr>
            <a:spLocks noEditPoints="1"/>
          </p:cNvSpPr>
          <p:nvPr/>
        </p:nvSpPr>
        <p:spPr bwMode="auto">
          <a:xfrm>
            <a:off x="7099165" y="1876658"/>
            <a:ext cx="206375" cy="274639"/>
          </a:xfrm>
          <a:custGeom>
            <a:avLst/>
            <a:gdLst>
              <a:gd name="T0" fmla="*/ 0 w 55"/>
              <a:gd name="T1" fmla="*/ 0 h 73"/>
              <a:gd name="T2" fmla="*/ 31 w 55"/>
              <a:gd name="T3" fmla="*/ 0 h 73"/>
              <a:gd name="T4" fmla="*/ 46 w 55"/>
              <a:gd name="T5" fmla="*/ 6 h 73"/>
              <a:gd name="T6" fmla="*/ 51 w 55"/>
              <a:gd name="T7" fmla="*/ 18 h 73"/>
              <a:gd name="T8" fmla="*/ 51 w 55"/>
              <a:gd name="T9" fmla="*/ 22 h 73"/>
              <a:gd name="T10" fmla="*/ 49 w 55"/>
              <a:gd name="T11" fmla="*/ 26 h 73"/>
              <a:gd name="T12" fmla="*/ 41 w 55"/>
              <a:gd name="T13" fmla="*/ 34 h 73"/>
              <a:gd name="T14" fmla="*/ 46 w 55"/>
              <a:gd name="T15" fmla="*/ 35 h 73"/>
              <a:gd name="T16" fmla="*/ 50 w 55"/>
              <a:gd name="T17" fmla="*/ 38 h 73"/>
              <a:gd name="T18" fmla="*/ 53 w 55"/>
              <a:gd name="T19" fmla="*/ 43 h 73"/>
              <a:gd name="T20" fmla="*/ 55 w 55"/>
              <a:gd name="T21" fmla="*/ 51 h 73"/>
              <a:gd name="T22" fmla="*/ 48 w 55"/>
              <a:gd name="T23" fmla="*/ 66 h 73"/>
              <a:gd name="T24" fmla="*/ 30 w 55"/>
              <a:gd name="T25" fmla="*/ 73 h 73"/>
              <a:gd name="T26" fmla="*/ 0 w 55"/>
              <a:gd name="T27" fmla="*/ 73 h 73"/>
              <a:gd name="T28" fmla="*/ 0 w 55"/>
              <a:gd name="T29" fmla="*/ 0 h 73"/>
              <a:gd name="T30" fmla="*/ 10 w 55"/>
              <a:gd name="T31" fmla="*/ 31 h 73"/>
              <a:gd name="T32" fmla="*/ 27 w 55"/>
              <a:gd name="T33" fmla="*/ 31 h 73"/>
              <a:gd name="T34" fmla="*/ 37 w 55"/>
              <a:gd name="T35" fmla="*/ 28 h 73"/>
              <a:gd name="T36" fmla="*/ 41 w 55"/>
              <a:gd name="T37" fmla="*/ 19 h 73"/>
              <a:gd name="T38" fmla="*/ 38 w 55"/>
              <a:gd name="T39" fmla="*/ 11 h 73"/>
              <a:gd name="T40" fmla="*/ 27 w 55"/>
              <a:gd name="T41" fmla="*/ 8 h 73"/>
              <a:gd name="T42" fmla="*/ 10 w 55"/>
              <a:gd name="T43" fmla="*/ 8 h 73"/>
              <a:gd name="T44" fmla="*/ 10 w 55"/>
              <a:gd name="T45" fmla="*/ 31 h 73"/>
              <a:gd name="T46" fmla="*/ 10 w 55"/>
              <a:gd name="T47" fmla="*/ 64 h 73"/>
              <a:gd name="T48" fmla="*/ 30 w 55"/>
              <a:gd name="T49" fmla="*/ 64 h 73"/>
              <a:gd name="T50" fmla="*/ 45 w 55"/>
              <a:gd name="T51" fmla="*/ 51 h 73"/>
              <a:gd name="T52" fmla="*/ 43 w 55"/>
              <a:gd name="T53" fmla="*/ 45 h 73"/>
              <a:gd name="T54" fmla="*/ 40 w 55"/>
              <a:gd name="T55" fmla="*/ 41 h 73"/>
              <a:gd name="T56" fmla="*/ 34 w 55"/>
              <a:gd name="T57" fmla="*/ 39 h 73"/>
              <a:gd name="T58" fmla="*/ 28 w 55"/>
              <a:gd name="T59" fmla="*/ 39 h 73"/>
              <a:gd name="T60" fmla="*/ 10 w 55"/>
              <a:gd name="T61" fmla="*/ 39 h 73"/>
              <a:gd name="T62" fmla="*/ 10 w 55"/>
              <a:gd name="T63" fmla="*/ 6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73">
                <a:moveTo>
                  <a:pt x="0" y="0"/>
                </a:moveTo>
                <a:cubicBezTo>
                  <a:pt x="31" y="0"/>
                  <a:pt x="31" y="0"/>
                  <a:pt x="31" y="0"/>
                </a:cubicBezTo>
                <a:cubicBezTo>
                  <a:pt x="38" y="0"/>
                  <a:pt x="43" y="2"/>
                  <a:pt x="46" y="6"/>
                </a:cubicBezTo>
                <a:cubicBezTo>
                  <a:pt x="49" y="9"/>
                  <a:pt x="51" y="13"/>
                  <a:pt x="51" y="18"/>
                </a:cubicBezTo>
                <a:cubicBezTo>
                  <a:pt x="51" y="20"/>
                  <a:pt x="51" y="21"/>
                  <a:pt x="51" y="22"/>
                </a:cubicBezTo>
                <a:cubicBezTo>
                  <a:pt x="50" y="24"/>
                  <a:pt x="50" y="25"/>
                  <a:pt x="49" y="26"/>
                </a:cubicBezTo>
                <a:cubicBezTo>
                  <a:pt x="48" y="29"/>
                  <a:pt x="45" y="32"/>
                  <a:pt x="41" y="34"/>
                </a:cubicBezTo>
                <a:cubicBezTo>
                  <a:pt x="43" y="34"/>
                  <a:pt x="44" y="35"/>
                  <a:pt x="46" y="35"/>
                </a:cubicBezTo>
                <a:cubicBezTo>
                  <a:pt x="47" y="36"/>
                  <a:pt x="48" y="37"/>
                  <a:pt x="50" y="38"/>
                </a:cubicBezTo>
                <a:cubicBezTo>
                  <a:pt x="51" y="40"/>
                  <a:pt x="52" y="41"/>
                  <a:pt x="53" y="43"/>
                </a:cubicBezTo>
                <a:cubicBezTo>
                  <a:pt x="54" y="45"/>
                  <a:pt x="55" y="48"/>
                  <a:pt x="55" y="51"/>
                </a:cubicBezTo>
                <a:cubicBezTo>
                  <a:pt x="55" y="57"/>
                  <a:pt x="53" y="62"/>
                  <a:pt x="48" y="66"/>
                </a:cubicBezTo>
                <a:cubicBezTo>
                  <a:pt x="44" y="71"/>
                  <a:pt x="38" y="73"/>
                  <a:pt x="30" y="73"/>
                </a:cubicBezTo>
                <a:cubicBezTo>
                  <a:pt x="0" y="73"/>
                  <a:pt x="0" y="73"/>
                  <a:pt x="0" y="73"/>
                </a:cubicBezTo>
                <a:lnTo>
                  <a:pt x="0" y="0"/>
                </a:lnTo>
                <a:close/>
                <a:moveTo>
                  <a:pt x="10" y="31"/>
                </a:moveTo>
                <a:cubicBezTo>
                  <a:pt x="27" y="31"/>
                  <a:pt x="27" y="31"/>
                  <a:pt x="27" y="31"/>
                </a:cubicBezTo>
                <a:cubicBezTo>
                  <a:pt x="31" y="31"/>
                  <a:pt x="35" y="30"/>
                  <a:pt x="37" y="28"/>
                </a:cubicBezTo>
                <a:cubicBezTo>
                  <a:pt x="40" y="26"/>
                  <a:pt x="41" y="23"/>
                  <a:pt x="41" y="19"/>
                </a:cubicBezTo>
                <a:cubicBezTo>
                  <a:pt x="41" y="16"/>
                  <a:pt x="40" y="13"/>
                  <a:pt x="38" y="11"/>
                </a:cubicBezTo>
                <a:cubicBezTo>
                  <a:pt x="36" y="9"/>
                  <a:pt x="32" y="8"/>
                  <a:pt x="27" y="8"/>
                </a:cubicBezTo>
                <a:cubicBezTo>
                  <a:pt x="10" y="8"/>
                  <a:pt x="10" y="8"/>
                  <a:pt x="10" y="8"/>
                </a:cubicBezTo>
                <a:lnTo>
                  <a:pt x="10" y="31"/>
                </a:lnTo>
                <a:close/>
                <a:moveTo>
                  <a:pt x="10" y="64"/>
                </a:moveTo>
                <a:cubicBezTo>
                  <a:pt x="30" y="64"/>
                  <a:pt x="30" y="64"/>
                  <a:pt x="30" y="64"/>
                </a:cubicBezTo>
                <a:cubicBezTo>
                  <a:pt x="40" y="64"/>
                  <a:pt x="45" y="60"/>
                  <a:pt x="45" y="51"/>
                </a:cubicBezTo>
                <a:cubicBezTo>
                  <a:pt x="45" y="48"/>
                  <a:pt x="44" y="46"/>
                  <a:pt x="43" y="45"/>
                </a:cubicBezTo>
                <a:cubicBezTo>
                  <a:pt x="42" y="43"/>
                  <a:pt x="41" y="42"/>
                  <a:pt x="40" y="41"/>
                </a:cubicBezTo>
                <a:cubicBezTo>
                  <a:pt x="38" y="40"/>
                  <a:pt x="36" y="39"/>
                  <a:pt x="34" y="39"/>
                </a:cubicBezTo>
                <a:cubicBezTo>
                  <a:pt x="32" y="39"/>
                  <a:pt x="30" y="39"/>
                  <a:pt x="28" y="39"/>
                </a:cubicBezTo>
                <a:cubicBezTo>
                  <a:pt x="10" y="39"/>
                  <a:pt x="10" y="39"/>
                  <a:pt x="10" y="39"/>
                </a:cubicBezTo>
                <a:lnTo>
                  <a:pt x="10" y="64"/>
                </a:lnTo>
                <a:close/>
              </a:path>
            </a:pathLst>
          </a:custGeom>
          <a:solidFill>
            <a:schemeClr val="tx2"/>
          </a:solidFill>
          <a:ln w="6350">
            <a:solidFill>
              <a:schemeClr val="accent1"/>
            </a:soli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5" name="Freeform 65"/>
          <p:cNvSpPr>
            <a:spLocks/>
          </p:cNvSpPr>
          <p:nvPr/>
        </p:nvSpPr>
        <p:spPr bwMode="auto">
          <a:xfrm>
            <a:off x="7978639" y="3454634"/>
            <a:ext cx="236539" cy="288925"/>
          </a:xfrm>
          <a:custGeom>
            <a:avLst/>
            <a:gdLst>
              <a:gd name="T0" fmla="*/ 53 w 63"/>
              <a:gd name="T1" fmla="*/ 24 h 77"/>
              <a:gd name="T2" fmla="*/ 50 w 63"/>
              <a:gd name="T3" fmla="*/ 16 h 77"/>
              <a:gd name="T4" fmla="*/ 45 w 63"/>
              <a:gd name="T5" fmla="*/ 12 h 77"/>
              <a:gd name="T6" fmla="*/ 39 w 63"/>
              <a:gd name="T7" fmla="*/ 10 h 77"/>
              <a:gd name="T8" fmla="*/ 33 w 63"/>
              <a:gd name="T9" fmla="*/ 9 h 77"/>
              <a:gd name="T10" fmla="*/ 17 w 63"/>
              <a:gd name="T11" fmla="*/ 16 h 77"/>
              <a:gd name="T12" fmla="*/ 10 w 63"/>
              <a:gd name="T13" fmla="*/ 38 h 77"/>
              <a:gd name="T14" fmla="*/ 11 w 63"/>
              <a:gd name="T15" fmla="*/ 50 h 77"/>
              <a:gd name="T16" fmla="*/ 15 w 63"/>
              <a:gd name="T17" fmla="*/ 59 h 77"/>
              <a:gd name="T18" fmla="*/ 33 w 63"/>
              <a:gd name="T19" fmla="*/ 68 h 77"/>
              <a:gd name="T20" fmla="*/ 39 w 63"/>
              <a:gd name="T21" fmla="*/ 67 h 77"/>
              <a:gd name="T22" fmla="*/ 45 w 63"/>
              <a:gd name="T23" fmla="*/ 65 h 77"/>
              <a:gd name="T24" fmla="*/ 50 w 63"/>
              <a:gd name="T25" fmla="*/ 58 h 77"/>
              <a:gd name="T26" fmla="*/ 54 w 63"/>
              <a:gd name="T27" fmla="*/ 48 h 77"/>
              <a:gd name="T28" fmla="*/ 63 w 63"/>
              <a:gd name="T29" fmla="*/ 48 h 77"/>
              <a:gd name="T30" fmla="*/ 57 w 63"/>
              <a:gd name="T31" fmla="*/ 64 h 77"/>
              <a:gd name="T32" fmla="*/ 48 w 63"/>
              <a:gd name="T33" fmla="*/ 73 h 77"/>
              <a:gd name="T34" fmla="*/ 39 w 63"/>
              <a:gd name="T35" fmla="*/ 76 h 77"/>
              <a:gd name="T36" fmla="*/ 32 w 63"/>
              <a:gd name="T37" fmla="*/ 77 h 77"/>
              <a:gd name="T38" fmla="*/ 10 w 63"/>
              <a:gd name="T39" fmla="*/ 68 h 77"/>
              <a:gd name="T40" fmla="*/ 0 w 63"/>
              <a:gd name="T41" fmla="*/ 38 h 77"/>
              <a:gd name="T42" fmla="*/ 9 w 63"/>
              <a:gd name="T43" fmla="*/ 11 h 77"/>
              <a:gd name="T44" fmla="*/ 33 w 63"/>
              <a:gd name="T45" fmla="*/ 0 h 77"/>
              <a:gd name="T46" fmla="*/ 54 w 63"/>
              <a:gd name="T47" fmla="*/ 8 h 77"/>
              <a:gd name="T48" fmla="*/ 62 w 63"/>
              <a:gd name="T49" fmla="*/ 24 h 77"/>
              <a:gd name="T50" fmla="*/ 53 w 63"/>
              <a:gd name="T51" fmla="*/ 2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3" h="77">
                <a:moveTo>
                  <a:pt x="53" y="24"/>
                </a:moveTo>
                <a:cubicBezTo>
                  <a:pt x="52" y="21"/>
                  <a:pt x="51" y="18"/>
                  <a:pt x="50" y="16"/>
                </a:cubicBezTo>
                <a:cubicBezTo>
                  <a:pt x="48" y="14"/>
                  <a:pt x="47" y="13"/>
                  <a:pt x="45" y="12"/>
                </a:cubicBezTo>
                <a:cubicBezTo>
                  <a:pt x="43" y="11"/>
                  <a:pt x="41" y="10"/>
                  <a:pt x="39" y="10"/>
                </a:cubicBezTo>
                <a:cubicBezTo>
                  <a:pt x="37" y="9"/>
                  <a:pt x="35" y="9"/>
                  <a:pt x="33" y="9"/>
                </a:cubicBezTo>
                <a:cubicBezTo>
                  <a:pt x="27" y="9"/>
                  <a:pt x="21" y="12"/>
                  <a:pt x="17" y="16"/>
                </a:cubicBezTo>
                <a:cubicBezTo>
                  <a:pt x="13" y="21"/>
                  <a:pt x="10" y="28"/>
                  <a:pt x="10" y="38"/>
                </a:cubicBezTo>
                <a:cubicBezTo>
                  <a:pt x="10" y="42"/>
                  <a:pt x="11" y="46"/>
                  <a:pt x="11" y="50"/>
                </a:cubicBezTo>
                <a:cubicBezTo>
                  <a:pt x="12" y="54"/>
                  <a:pt x="14" y="57"/>
                  <a:pt x="15" y="59"/>
                </a:cubicBezTo>
                <a:cubicBezTo>
                  <a:pt x="19" y="65"/>
                  <a:pt x="25" y="68"/>
                  <a:pt x="33" y="68"/>
                </a:cubicBezTo>
                <a:cubicBezTo>
                  <a:pt x="35" y="68"/>
                  <a:pt x="37" y="68"/>
                  <a:pt x="39" y="67"/>
                </a:cubicBezTo>
                <a:cubicBezTo>
                  <a:pt x="41" y="67"/>
                  <a:pt x="43" y="66"/>
                  <a:pt x="45" y="65"/>
                </a:cubicBezTo>
                <a:cubicBezTo>
                  <a:pt x="47" y="63"/>
                  <a:pt x="49" y="61"/>
                  <a:pt x="50" y="58"/>
                </a:cubicBezTo>
                <a:cubicBezTo>
                  <a:pt x="52" y="56"/>
                  <a:pt x="53" y="52"/>
                  <a:pt x="54" y="48"/>
                </a:cubicBezTo>
                <a:cubicBezTo>
                  <a:pt x="63" y="48"/>
                  <a:pt x="63" y="48"/>
                  <a:pt x="63" y="48"/>
                </a:cubicBezTo>
                <a:cubicBezTo>
                  <a:pt x="62" y="55"/>
                  <a:pt x="60" y="60"/>
                  <a:pt x="57" y="64"/>
                </a:cubicBezTo>
                <a:cubicBezTo>
                  <a:pt x="54" y="68"/>
                  <a:pt x="51" y="71"/>
                  <a:pt x="48" y="73"/>
                </a:cubicBezTo>
                <a:cubicBezTo>
                  <a:pt x="45" y="75"/>
                  <a:pt x="41" y="76"/>
                  <a:pt x="39" y="76"/>
                </a:cubicBezTo>
                <a:cubicBezTo>
                  <a:pt x="36" y="77"/>
                  <a:pt x="33" y="77"/>
                  <a:pt x="32" y="77"/>
                </a:cubicBezTo>
                <a:cubicBezTo>
                  <a:pt x="24" y="77"/>
                  <a:pt x="16" y="74"/>
                  <a:pt x="10" y="68"/>
                </a:cubicBezTo>
                <a:cubicBezTo>
                  <a:pt x="4" y="62"/>
                  <a:pt x="0" y="52"/>
                  <a:pt x="0" y="38"/>
                </a:cubicBezTo>
                <a:cubicBezTo>
                  <a:pt x="0" y="27"/>
                  <a:pt x="3" y="18"/>
                  <a:pt x="9" y="11"/>
                </a:cubicBezTo>
                <a:cubicBezTo>
                  <a:pt x="15" y="4"/>
                  <a:pt x="23" y="1"/>
                  <a:pt x="33" y="0"/>
                </a:cubicBezTo>
                <a:cubicBezTo>
                  <a:pt x="42" y="1"/>
                  <a:pt x="49" y="3"/>
                  <a:pt x="54" y="8"/>
                </a:cubicBezTo>
                <a:cubicBezTo>
                  <a:pt x="59" y="12"/>
                  <a:pt x="61" y="18"/>
                  <a:pt x="62" y="24"/>
                </a:cubicBezTo>
                <a:lnTo>
                  <a:pt x="53" y="24"/>
                </a:lnTo>
                <a:close/>
              </a:path>
            </a:pathLst>
          </a:custGeom>
          <a:solidFill>
            <a:schemeClr val="tx2"/>
          </a:solidFill>
          <a:ln w="6350">
            <a:solidFill>
              <a:schemeClr val="accent1"/>
            </a:soli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6" name="Freeform 66"/>
          <p:cNvSpPr>
            <a:spLocks noEditPoints="1"/>
          </p:cNvSpPr>
          <p:nvPr/>
        </p:nvSpPr>
        <p:spPr bwMode="auto">
          <a:xfrm>
            <a:off x="7095988" y="5051659"/>
            <a:ext cx="217488" cy="269875"/>
          </a:xfrm>
          <a:custGeom>
            <a:avLst/>
            <a:gdLst>
              <a:gd name="T0" fmla="*/ 0 w 58"/>
              <a:gd name="T1" fmla="*/ 0 h 72"/>
              <a:gd name="T2" fmla="*/ 28 w 58"/>
              <a:gd name="T3" fmla="*/ 0 h 72"/>
              <a:gd name="T4" fmla="*/ 50 w 58"/>
              <a:gd name="T5" fmla="*/ 10 h 72"/>
              <a:gd name="T6" fmla="*/ 58 w 58"/>
              <a:gd name="T7" fmla="*/ 35 h 72"/>
              <a:gd name="T8" fmla="*/ 57 w 58"/>
              <a:gd name="T9" fmla="*/ 48 h 72"/>
              <a:gd name="T10" fmla="*/ 52 w 58"/>
              <a:gd name="T11" fmla="*/ 60 h 72"/>
              <a:gd name="T12" fmla="*/ 43 w 58"/>
              <a:gd name="T13" fmla="*/ 69 h 72"/>
              <a:gd name="T14" fmla="*/ 28 w 58"/>
              <a:gd name="T15" fmla="*/ 72 h 72"/>
              <a:gd name="T16" fmla="*/ 0 w 58"/>
              <a:gd name="T17" fmla="*/ 72 h 72"/>
              <a:gd name="T18" fmla="*/ 0 w 58"/>
              <a:gd name="T19" fmla="*/ 0 h 72"/>
              <a:gd name="T20" fmla="*/ 9 w 58"/>
              <a:gd name="T21" fmla="*/ 64 h 72"/>
              <a:gd name="T22" fmla="*/ 28 w 58"/>
              <a:gd name="T23" fmla="*/ 64 h 72"/>
              <a:gd name="T24" fmla="*/ 48 w 58"/>
              <a:gd name="T25" fmla="*/ 36 h 72"/>
              <a:gd name="T26" fmla="*/ 27 w 58"/>
              <a:gd name="T27" fmla="*/ 8 h 72"/>
              <a:gd name="T28" fmla="*/ 9 w 58"/>
              <a:gd name="T29" fmla="*/ 8 h 72"/>
              <a:gd name="T30" fmla="*/ 9 w 58"/>
              <a:gd name="T31" fmla="*/ 6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72">
                <a:moveTo>
                  <a:pt x="0" y="0"/>
                </a:moveTo>
                <a:cubicBezTo>
                  <a:pt x="28" y="0"/>
                  <a:pt x="28" y="0"/>
                  <a:pt x="28" y="0"/>
                </a:cubicBezTo>
                <a:cubicBezTo>
                  <a:pt x="38" y="0"/>
                  <a:pt x="45" y="3"/>
                  <a:pt x="50" y="10"/>
                </a:cubicBezTo>
                <a:cubicBezTo>
                  <a:pt x="55" y="16"/>
                  <a:pt x="58" y="24"/>
                  <a:pt x="58" y="35"/>
                </a:cubicBezTo>
                <a:cubicBezTo>
                  <a:pt x="58" y="39"/>
                  <a:pt x="58" y="43"/>
                  <a:pt x="57" y="48"/>
                </a:cubicBezTo>
                <a:cubicBezTo>
                  <a:pt x="56" y="52"/>
                  <a:pt x="54" y="56"/>
                  <a:pt x="52" y="60"/>
                </a:cubicBezTo>
                <a:cubicBezTo>
                  <a:pt x="49" y="63"/>
                  <a:pt x="46" y="66"/>
                  <a:pt x="43" y="69"/>
                </a:cubicBezTo>
                <a:cubicBezTo>
                  <a:pt x="39" y="71"/>
                  <a:pt x="34" y="72"/>
                  <a:pt x="28" y="72"/>
                </a:cubicBezTo>
                <a:cubicBezTo>
                  <a:pt x="0" y="72"/>
                  <a:pt x="0" y="72"/>
                  <a:pt x="0" y="72"/>
                </a:cubicBezTo>
                <a:lnTo>
                  <a:pt x="0" y="0"/>
                </a:lnTo>
                <a:close/>
                <a:moveTo>
                  <a:pt x="9" y="64"/>
                </a:moveTo>
                <a:cubicBezTo>
                  <a:pt x="28" y="64"/>
                  <a:pt x="28" y="64"/>
                  <a:pt x="28" y="64"/>
                </a:cubicBezTo>
                <a:cubicBezTo>
                  <a:pt x="41" y="64"/>
                  <a:pt x="48" y="54"/>
                  <a:pt x="48" y="36"/>
                </a:cubicBezTo>
                <a:cubicBezTo>
                  <a:pt x="48" y="17"/>
                  <a:pt x="41" y="8"/>
                  <a:pt x="27" y="8"/>
                </a:cubicBezTo>
                <a:cubicBezTo>
                  <a:pt x="9" y="8"/>
                  <a:pt x="9" y="8"/>
                  <a:pt x="9" y="8"/>
                </a:cubicBezTo>
                <a:lnTo>
                  <a:pt x="9" y="64"/>
                </a:lnTo>
                <a:close/>
              </a:path>
            </a:pathLst>
          </a:custGeom>
          <a:solidFill>
            <a:schemeClr val="tx2"/>
          </a:solidFill>
          <a:ln w="6350">
            <a:solidFill>
              <a:schemeClr val="accent1"/>
            </a:soli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67" name="Freeform 67"/>
          <p:cNvSpPr>
            <a:spLocks/>
          </p:cNvSpPr>
          <p:nvPr/>
        </p:nvSpPr>
        <p:spPr bwMode="auto">
          <a:xfrm>
            <a:off x="5254490" y="5051659"/>
            <a:ext cx="195263" cy="269875"/>
          </a:xfrm>
          <a:custGeom>
            <a:avLst/>
            <a:gdLst>
              <a:gd name="T0" fmla="*/ 123 w 123"/>
              <a:gd name="T1" fmla="*/ 170 h 170"/>
              <a:gd name="T2" fmla="*/ 0 w 123"/>
              <a:gd name="T3" fmla="*/ 170 h 170"/>
              <a:gd name="T4" fmla="*/ 0 w 123"/>
              <a:gd name="T5" fmla="*/ 0 h 170"/>
              <a:gd name="T6" fmla="*/ 123 w 123"/>
              <a:gd name="T7" fmla="*/ 0 h 170"/>
              <a:gd name="T8" fmla="*/ 123 w 123"/>
              <a:gd name="T9" fmla="*/ 19 h 170"/>
              <a:gd name="T10" fmla="*/ 23 w 123"/>
              <a:gd name="T11" fmla="*/ 19 h 170"/>
              <a:gd name="T12" fmla="*/ 23 w 123"/>
              <a:gd name="T13" fmla="*/ 71 h 170"/>
              <a:gd name="T14" fmla="*/ 113 w 123"/>
              <a:gd name="T15" fmla="*/ 71 h 170"/>
              <a:gd name="T16" fmla="*/ 113 w 123"/>
              <a:gd name="T17" fmla="*/ 90 h 170"/>
              <a:gd name="T18" fmla="*/ 23 w 123"/>
              <a:gd name="T19" fmla="*/ 90 h 170"/>
              <a:gd name="T20" fmla="*/ 23 w 123"/>
              <a:gd name="T21" fmla="*/ 151 h 170"/>
              <a:gd name="T22" fmla="*/ 123 w 123"/>
              <a:gd name="T23" fmla="*/ 151 h 170"/>
              <a:gd name="T24" fmla="*/ 123 w 123"/>
              <a:gd name="T2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70">
                <a:moveTo>
                  <a:pt x="123" y="170"/>
                </a:moveTo>
                <a:lnTo>
                  <a:pt x="0" y="170"/>
                </a:lnTo>
                <a:lnTo>
                  <a:pt x="0" y="0"/>
                </a:lnTo>
                <a:lnTo>
                  <a:pt x="123" y="0"/>
                </a:lnTo>
                <a:lnTo>
                  <a:pt x="123" y="19"/>
                </a:lnTo>
                <a:lnTo>
                  <a:pt x="23" y="19"/>
                </a:lnTo>
                <a:lnTo>
                  <a:pt x="23" y="71"/>
                </a:lnTo>
                <a:lnTo>
                  <a:pt x="113" y="71"/>
                </a:lnTo>
                <a:lnTo>
                  <a:pt x="113" y="90"/>
                </a:lnTo>
                <a:lnTo>
                  <a:pt x="23" y="90"/>
                </a:lnTo>
                <a:lnTo>
                  <a:pt x="23" y="151"/>
                </a:lnTo>
                <a:lnTo>
                  <a:pt x="123" y="151"/>
                </a:lnTo>
                <a:lnTo>
                  <a:pt x="123" y="170"/>
                </a:lnTo>
                <a:close/>
              </a:path>
            </a:pathLst>
          </a:custGeom>
          <a:solidFill>
            <a:schemeClr val="tx2"/>
          </a:solidFill>
          <a:ln w="6350">
            <a:solidFill>
              <a:schemeClr val="accent1"/>
            </a:soli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68" name="Freeform 68"/>
          <p:cNvSpPr>
            <a:spLocks/>
          </p:cNvSpPr>
          <p:nvPr/>
        </p:nvSpPr>
        <p:spPr bwMode="auto">
          <a:xfrm>
            <a:off x="4348026" y="3462571"/>
            <a:ext cx="184151" cy="273051"/>
          </a:xfrm>
          <a:custGeom>
            <a:avLst/>
            <a:gdLst>
              <a:gd name="T0" fmla="*/ 116 w 116"/>
              <a:gd name="T1" fmla="*/ 0 h 172"/>
              <a:gd name="T2" fmla="*/ 116 w 116"/>
              <a:gd name="T3" fmla="*/ 21 h 172"/>
              <a:gd name="T4" fmla="*/ 24 w 116"/>
              <a:gd name="T5" fmla="*/ 21 h 172"/>
              <a:gd name="T6" fmla="*/ 24 w 116"/>
              <a:gd name="T7" fmla="*/ 71 h 172"/>
              <a:gd name="T8" fmla="*/ 104 w 116"/>
              <a:gd name="T9" fmla="*/ 71 h 172"/>
              <a:gd name="T10" fmla="*/ 104 w 116"/>
              <a:gd name="T11" fmla="*/ 92 h 172"/>
              <a:gd name="T12" fmla="*/ 24 w 116"/>
              <a:gd name="T13" fmla="*/ 92 h 172"/>
              <a:gd name="T14" fmla="*/ 24 w 116"/>
              <a:gd name="T15" fmla="*/ 172 h 172"/>
              <a:gd name="T16" fmla="*/ 0 w 116"/>
              <a:gd name="T17" fmla="*/ 172 h 172"/>
              <a:gd name="T18" fmla="*/ 0 w 116"/>
              <a:gd name="T19" fmla="*/ 0 h 172"/>
              <a:gd name="T20" fmla="*/ 116 w 116"/>
              <a:gd name="T21"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172">
                <a:moveTo>
                  <a:pt x="116" y="0"/>
                </a:moveTo>
                <a:lnTo>
                  <a:pt x="116" y="21"/>
                </a:lnTo>
                <a:lnTo>
                  <a:pt x="24" y="21"/>
                </a:lnTo>
                <a:lnTo>
                  <a:pt x="24" y="71"/>
                </a:lnTo>
                <a:lnTo>
                  <a:pt x="104" y="71"/>
                </a:lnTo>
                <a:lnTo>
                  <a:pt x="104" y="92"/>
                </a:lnTo>
                <a:lnTo>
                  <a:pt x="24" y="92"/>
                </a:lnTo>
                <a:lnTo>
                  <a:pt x="24" y="172"/>
                </a:lnTo>
                <a:lnTo>
                  <a:pt x="0" y="172"/>
                </a:lnTo>
                <a:lnTo>
                  <a:pt x="0" y="0"/>
                </a:lnTo>
                <a:lnTo>
                  <a:pt x="116" y="0"/>
                </a:lnTo>
                <a:close/>
              </a:path>
            </a:pathLst>
          </a:custGeom>
          <a:solidFill>
            <a:schemeClr val="tx2"/>
          </a:solidFill>
          <a:ln w="3175">
            <a:solidFill>
              <a:schemeClr val="accent1"/>
            </a:solidFill>
          </a:ln>
          <a:effectLst>
            <a:innerShdw blurRad="190500">
              <a:prstClr val="black">
                <a:alpha val="30000"/>
              </a:prstClr>
            </a:inn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 name="Freeform 5"/>
          <p:cNvSpPr>
            <a:spLocks/>
          </p:cNvSpPr>
          <p:nvPr/>
        </p:nvSpPr>
        <p:spPr bwMode="auto">
          <a:xfrm>
            <a:off x="4829037" y="2354497"/>
            <a:ext cx="2878139" cy="2490788"/>
          </a:xfrm>
          <a:custGeom>
            <a:avLst/>
            <a:gdLst>
              <a:gd name="T0" fmla="*/ 1361 w 1813"/>
              <a:gd name="T1" fmla="*/ 0 h 1569"/>
              <a:gd name="T2" fmla="*/ 455 w 1813"/>
              <a:gd name="T3" fmla="*/ 0 h 1569"/>
              <a:gd name="T4" fmla="*/ 0 w 1813"/>
              <a:gd name="T5" fmla="*/ 785 h 1569"/>
              <a:gd name="T6" fmla="*/ 455 w 1813"/>
              <a:gd name="T7" fmla="*/ 1569 h 1569"/>
              <a:gd name="T8" fmla="*/ 1361 w 1813"/>
              <a:gd name="T9" fmla="*/ 1569 h 1569"/>
              <a:gd name="T10" fmla="*/ 1813 w 1813"/>
              <a:gd name="T11" fmla="*/ 785 h 1569"/>
              <a:gd name="T12" fmla="*/ 1361 w 1813"/>
              <a:gd name="T13" fmla="*/ 0 h 1569"/>
            </a:gdLst>
            <a:ahLst/>
            <a:cxnLst>
              <a:cxn ang="0">
                <a:pos x="T0" y="T1"/>
              </a:cxn>
              <a:cxn ang="0">
                <a:pos x="T2" y="T3"/>
              </a:cxn>
              <a:cxn ang="0">
                <a:pos x="T4" y="T5"/>
              </a:cxn>
              <a:cxn ang="0">
                <a:pos x="T6" y="T7"/>
              </a:cxn>
              <a:cxn ang="0">
                <a:pos x="T8" y="T9"/>
              </a:cxn>
              <a:cxn ang="0">
                <a:pos x="T10" y="T11"/>
              </a:cxn>
              <a:cxn ang="0">
                <a:pos x="T12" y="T13"/>
              </a:cxn>
            </a:cxnLst>
            <a:rect l="0" t="0" r="r" b="b"/>
            <a:pathLst>
              <a:path w="1813" h="1569">
                <a:moveTo>
                  <a:pt x="1361" y="0"/>
                </a:moveTo>
                <a:lnTo>
                  <a:pt x="455" y="0"/>
                </a:lnTo>
                <a:lnTo>
                  <a:pt x="0" y="785"/>
                </a:lnTo>
                <a:lnTo>
                  <a:pt x="455" y="1569"/>
                </a:lnTo>
                <a:lnTo>
                  <a:pt x="1361" y="1569"/>
                </a:lnTo>
                <a:lnTo>
                  <a:pt x="1813" y="785"/>
                </a:lnTo>
                <a:lnTo>
                  <a:pt x="1361"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45" name="Freeform 45"/>
          <p:cNvSpPr>
            <a:spLocks noEditPoints="1"/>
          </p:cNvSpPr>
          <p:nvPr/>
        </p:nvSpPr>
        <p:spPr bwMode="auto">
          <a:xfrm>
            <a:off x="6281285" y="3537184"/>
            <a:ext cx="123825" cy="225425"/>
          </a:xfrm>
          <a:custGeom>
            <a:avLst/>
            <a:gdLst>
              <a:gd name="T0" fmla="*/ 17 w 33"/>
              <a:gd name="T1" fmla="*/ 0 h 60"/>
              <a:gd name="T2" fmla="*/ 33 w 33"/>
              <a:gd name="T3" fmla="*/ 21 h 60"/>
              <a:gd name="T4" fmla="*/ 17 w 33"/>
              <a:gd name="T5" fmla="*/ 41 h 60"/>
              <a:gd name="T6" fmla="*/ 5 w 33"/>
              <a:gd name="T7" fmla="*/ 36 h 60"/>
              <a:gd name="T8" fmla="*/ 5 w 33"/>
              <a:gd name="T9" fmla="*/ 60 h 60"/>
              <a:gd name="T10" fmla="*/ 0 w 33"/>
              <a:gd name="T11" fmla="*/ 60 h 60"/>
              <a:gd name="T12" fmla="*/ 0 w 33"/>
              <a:gd name="T13" fmla="*/ 0 h 60"/>
              <a:gd name="T14" fmla="*/ 5 w 33"/>
              <a:gd name="T15" fmla="*/ 0 h 60"/>
              <a:gd name="T16" fmla="*/ 5 w 33"/>
              <a:gd name="T17" fmla="*/ 6 h 60"/>
              <a:gd name="T18" fmla="*/ 17 w 33"/>
              <a:gd name="T19" fmla="*/ 0 h 60"/>
              <a:gd name="T20" fmla="*/ 16 w 33"/>
              <a:gd name="T21" fmla="*/ 4 h 60"/>
              <a:gd name="T22" fmla="*/ 5 w 33"/>
              <a:gd name="T23" fmla="*/ 21 h 60"/>
              <a:gd name="T24" fmla="*/ 16 w 33"/>
              <a:gd name="T25" fmla="*/ 38 h 60"/>
              <a:gd name="T26" fmla="*/ 28 w 33"/>
              <a:gd name="T27" fmla="*/ 21 h 60"/>
              <a:gd name="T28" fmla="*/ 16 w 33"/>
              <a:gd name="T2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60">
                <a:moveTo>
                  <a:pt x="17" y="0"/>
                </a:moveTo>
                <a:cubicBezTo>
                  <a:pt x="27" y="0"/>
                  <a:pt x="33" y="7"/>
                  <a:pt x="33" y="21"/>
                </a:cubicBezTo>
                <a:cubicBezTo>
                  <a:pt x="33" y="35"/>
                  <a:pt x="27" y="41"/>
                  <a:pt x="17" y="41"/>
                </a:cubicBezTo>
                <a:cubicBezTo>
                  <a:pt x="10" y="41"/>
                  <a:pt x="8" y="40"/>
                  <a:pt x="5" y="36"/>
                </a:cubicBezTo>
                <a:cubicBezTo>
                  <a:pt x="5" y="60"/>
                  <a:pt x="5" y="60"/>
                  <a:pt x="5" y="60"/>
                </a:cubicBezTo>
                <a:cubicBezTo>
                  <a:pt x="0" y="60"/>
                  <a:pt x="0" y="60"/>
                  <a:pt x="0" y="60"/>
                </a:cubicBezTo>
                <a:cubicBezTo>
                  <a:pt x="0" y="0"/>
                  <a:pt x="0" y="0"/>
                  <a:pt x="0" y="0"/>
                </a:cubicBezTo>
                <a:cubicBezTo>
                  <a:pt x="5" y="0"/>
                  <a:pt x="5" y="0"/>
                  <a:pt x="5" y="0"/>
                </a:cubicBezTo>
                <a:cubicBezTo>
                  <a:pt x="5" y="6"/>
                  <a:pt x="5" y="6"/>
                  <a:pt x="5" y="6"/>
                </a:cubicBezTo>
                <a:cubicBezTo>
                  <a:pt x="8" y="1"/>
                  <a:pt x="11" y="0"/>
                  <a:pt x="17" y="0"/>
                </a:cubicBezTo>
                <a:close/>
                <a:moveTo>
                  <a:pt x="16" y="4"/>
                </a:moveTo>
                <a:cubicBezTo>
                  <a:pt x="8" y="4"/>
                  <a:pt x="5" y="9"/>
                  <a:pt x="5" y="21"/>
                </a:cubicBezTo>
                <a:cubicBezTo>
                  <a:pt x="5" y="32"/>
                  <a:pt x="8" y="38"/>
                  <a:pt x="16" y="38"/>
                </a:cubicBezTo>
                <a:cubicBezTo>
                  <a:pt x="24" y="38"/>
                  <a:pt x="28" y="32"/>
                  <a:pt x="28" y="21"/>
                </a:cubicBezTo>
                <a:cubicBezTo>
                  <a:pt x="28" y="9"/>
                  <a:pt x="25" y="4"/>
                  <a:pt x="16" y="4"/>
                </a:cubicBezTo>
                <a:close/>
              </a:path>
            </a:pathLst>
          </a:custGeom>
          <a:solidFill>
            <a:schemeClr val="tx2"/>
          </a:solidFill>
          <a:ln w="6350">
            <a:solidFill>
              <a:schemeClr val="accent1"/>
            </a:solidFill>
          </a:ln>
          <a:effectLst>
            <a:outerShdw blurRad="190500" dist="127000" dir="2700000" algn="tl" rotWithShape="0">
              <a:srgbClr val="1E1814">
                <a:alpha val="10000"/>
              </a:srgbClr>
            </a:outerShdw>
          </a:effectLst>
          <a:extLst/>
        </p:spPr>
        <p:txBody>
          <a:bodyPr vert="horz" wrap="square" lIns="91440" tIns="45720" rIns="91440" bIns="45720" numCol="1" anchor="t" anchorCtr="0" compatLnSpc="1">
            <a:prstTxWarp prst="textNoShape">
              <a:avLst/>
            </a:prstTxWarp>
          </a:bodyPr>
          <a:lstStyle/>
          <a:p>
            <a:pPr defTabSz="914377"/>
            <a:endParaRPr lang="zh-CN" altLang="en-US" sz="1200">
              <a:cs typeface="+mn-ea"/>
              <a:sym typeface="+mn-lt"/>
            </a:endParaRPr>
          </a:p>
        </p:txBody>
      </p:sp>
      <p:sp>
        <p:nvSpPr>
          <p:cNvPr id="46" name="Freeform 46"/>
          <p:cNvSpPr>
            <a:spLocks noEditPoints="1"/>
          </p:cNvSpPr>
          <p:nvPr/>
        </p:nvSpPr>
        <p:spPr bwMode="auto">
          <a:xfrm>
            <a:off x="6427333" y="3537183"/>
            <a:ext cx="120651" cy="153988"/>
          </a:xfrm>
          <a:custGeom>
            <a:avLst/>
            <a:gdLst>
              <a:gd name="T0" fmla="*/ 28 w 32"/>
              <a:gd name="T1" fmla="*/ 41 h 41"/>
              <a:gd name="T2" fmla="*/ 28 w 32"/>
              <a:gd name="T3" fmla="*/ 37 h 41"/>
              <a:gd name="T4" fmla="*/ 23 w 32"/>
              <a:gd name="T5" fmla="*/ 40 h 41"/>
              <a:gd name="T6" fmla="*/ 15 w 32"/>
              <a:gd name="T7" fmla="*/ 41 h 41"/>
              <a:gd name="T8" fmla="*/ 0 w 32"/>
              <a:gd name="T9" fmla="*/ 30 h 41"/>
              <a:gd name="T10" fmla="*/ 14 w 32"/>
              <a:gd name="T11" fmla="*/ 18 h 41"/>
              <a:gd name="T12" fmla="*/ 28 w 32"/>
              <a:gd name="T13" fmla="*/ 18 h 41"/>
              <a:gd name="T14" fmla="*/ 28 w 32"/>
              <a:gd name="T15" fmla="*/ 14 h 41"/>
              <a:gd name="T16" fmla="*/ 15 w 32"/>
              <a:gd name="T17" fmla="*/ 4 h 41"/>
              <a:gd name="T18" fmla="*/ 8 w 32"/>
              <a:gd name="T19" fmla="*/ 5 h 41"/>
              <a:gd name="T20" fmla="*/ 4 w 32"/>
              <a:gd name="T21" fmla="*/ 9 h 41"/>
              <a:gd name="T22" fmla="*/ 1 w 32"/>
              <a:gd name="T23" fmla="*/ 6 h 41"/>
              <a:gd name="T24" fmla="*/ 6 w 32"/>
              <a:gd name="T25" fmla="*/ 2 h 41"/>
              <a:gd name="T26" fmla="*/ 16 w 32"/>
              <a:gd name="T27" fmla="*/ 0 h 41"/>
              <a:gd name="T28" fmla="*/ 32 w 32"/>
              <a:gd name="T29" fmla="*/ 13 h 41"/>
              <a:gd name="T30" fmla="*/ 32 w 32"/>
              <a:gd name="T31" fmla="*/ 41 h 41"/>
              <a:gd name="T32" fmla="*/ 28 w 32"/>
              <a:gd name="T33" fmla="*/ 41 h 41"/>
              <a:gd name="T34" fmla="*/ 15 w 32"/>
              <a:gd name="T35" fmla="*/ 22 h 41"/>
              <a:gd name="T36" fmla="*/ 4 w 32"/>
              <a:gd name="T37" fmla="*/ 30 h 41"/>
              <a:gd name="T38" fmla="*/ 15 w 32"/>
              <a:gd name="T39" fmla="*/ 38 h 41"/>
              <a:gd name="T40" fmla="*/ 28 w 32"/>
              <a:gd name="T41" fmla="*/ 27 h 41"/>
              <a:gd name="T42" fmla="*/ 28 w 32"/>
              <a:gd name="T43" fmla="*/ 22 h 41"/>
              <a:gd name="T44" fmla="*/ 15 w 32"/>
              <a:gd name="T45"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41">
                <a:moveTo>
                  <a:pt x="28" y="41"/>
                </a:moveTo>
                <a:cubicBezTo>
                  <a:pt x="28" y="37"/>
                  <a:pt x="28" y="37"/>
                  <a:pt x="28" y="37"/>
                </a:cubicBezTo>
                <a:cubicBezTo>
                  <a:pt x="25" y="39"/>
                  <a:pt x="24" y="40"/>
                  <a:pt x="23" y="40"/>
                </a:cubicBezTo>
                <a:cubicBezTo>
                  <a:pt x="21" y="41"/>
                  <a:pt x="18" y="41"/>
                  <a:pt x="15" y="41"/>
                </a:cubicBezTo>
                <a:cubicBezTo>
                  <a:pt x="5" y="41"/>
                  <a:pt x="0" y="37"/>
                  <a:pt x="0" y="30"/>
                </a:cubicBezTo>
                <a:cubicBezTo>
                  <a:pt x="0" y="22"/>
                  <a:pt x="5" y="18"/>
                  <a:pt x="14" y="18"/>
                </a:cubicBezTo>
                <a:cubicBezTo>
                  <a:pt x="28" y="18"/>
                  <a:pt x="28" y="18"/>
                  <a:pt x="28" y="18"/>
                </a:cubicBezTo>
                <a:cubicBezTo>
                  <a:pt x="28" y="14"/>
                  <a:pt x="28" y="14"/>
                  <a:pt x="28" y="14"/>
                </a:cubicBezTo>
                <a:cubicBezTo>
                  <a:pt x="28" y="7"/>
                  <a:pt x="24" y="4"/>
                  <a:pt x="15" y="4"/>
                </a:cubicBezTo>
                <a:cubicBezTo>
                  <a:pt x="13" y="4"/>
                  <a:pt x="10" y="4"/>
                  <a:pt x="8" y="5"/>
                </a:cubicBezTo>
                <a:cubicBezTo>
                  <a:pt x="7" y="6"/>
                  <a:pt x="6" y="7"/>
                  <a:pt x="4" y="9"/>
                </a:cubicBezTo>
                <a:cubicBezTo>
                  <a:pt x="1" y="6"/>
                  <a:pt x="1" y="6"/>
                  <a:pt x="1" y="6"/>
                </a:cubicBezTo>
                <a:cubicBezTo>
                  <a:pt x="3" y="3"/>
                  <a:pt x="4" y="3"/>
                  <a:pt x="6" y="2"/>
                </a:cubicBezTo>
                <a:cubicBezTo>
                  <a:pt x="9" y="0"/>
                  <a:pt x="12" y="0"/>
                  <a:pt x="16" y="0"/>
                </a:cubicBezTo>
                <a:cubicBezTo>
                  <a:pt x="26" y="0"/>
                  <a:pt x="32" y="4"/>
                  <a:pt x="32" y="13"/>
                </a:cubicBezTo>
                <a:cubicBezTo>
                  <a:pt x="32" y="41"/>
                  <a:pt x="32" y="41"/>
                  <a:pt x="32" y="41"/>
                </a:cubicBezTo>
                <a:lnTo>
                  <a:pt x="28" y="41"/>
                </a:lnTo>
                <a:close/>
                <a:moveTo>
                  <a:pt x="15" y="22"/>
                </a:moveTo>
                <a:cubicBezTo>
                  <a:pt x="8" y="22"/>
                  <a:pt x="4" y="24"/>
                  <a:pt x="4" y="30"/>
                </a:cubicBezTo>
                <a:cubicBezTo>
                  <a:pt x="4" y="35"/>
                  <a:pt x="7" y="38"/>
                  <a:pt x="15" y="38"/>
                </a:cubicBezTo>
                <a:cubicBezTo>
                  <a:pt x="24" y="38"/>
                  <a:pt x="28" y="34"/>
                  <a:pt x="28" y="27"/>
                </a:cubicBezTo>
                <a:cubicBezTo>
                  <a:pt x="28" y="22"/>
                  <a:pt x="28" y="22"/>
                  <a:pt x="28" y="22"/>
                </a:cubicBezTo>
                <a:lnTo>
                  <a:pt x="15" y="22"/>
                </a:lnTo>
                <a:close/>
              </a:path>
            </a:pathLst>
          </a:custGeom>
          <a:solidFill>
            <a:schemeClr val="tx2"/>
          </a:solidFill>
          <a:ln w="6350">
            <a:solidFill>
              <a:schemeClr val="accent1"/>
            </a:solidFill>
          </a:ln>
          <a:effectLst>
            <a:outerShdw blurRad="190500" dist="127000" dir="2700000" algn="tl" rotWithShape="0">
              <a:srgbClr val="1E1814">
                <a:alpha val="10000"/>
              </a:srgbClr>
            </a:outerShdw>
          </a:effectLst>
          <a:extLst/>
        </p:spPr>
        <p:txBody>
          <a:bodyPr vert="horz" wrap="square" lIns="91440" tIns="45720" rIns="91440" bIns="45720" numCol="1" anchor="t" anchorCtr="0" compatLnSpc="1">
            <a:prstTxWarp prst="textNoShape">
              <a:avLst/>
            </a:prstTxWarp>
          </a:bodyPr>
          <a:lstStyle/>
          <a:p>
            <a:pPr defTabSz="914377"/>
            <a:endParaRPr lang="zh-CN" altLang="en-US" sz="1200">
              <a:cs typeface="+mn-ea"/>
              <a:sym typeface="+mn-lt"/>
            </a:endParaRPr>
          </a:p>
        </p:txBody>
      </p:sp>
      <p:sp>
        <p:nvSpPr>
          <p:cNvPr id="47" name="Freeform 47"/>
          <p:cNvSpPr>
            <a:spLocks/>
          </p:cNvSpPr>
          <p:nvPr/>
        </p:nvSpPr>
        <p:spPr bwMode="auto">
          <a:xfrm>
            <a:off x="6589259" y="3537183"/>
            <a:ext cx="96839" cy="153988"/>
          </a:xfrm>
          <a:custGeom>
            <a:avLst/>
            <a:gdLst>
              <a:gd name="T0" fmla="*/ 23 w 26"/>
              <a:gd name="T1" fmla="*/ 7 h 41"/>
              <a:gd name="T2" fmla="*/ 15 w 26"/>
              <a:gd name="T3" fmla="*/ 4 h 41"/>
              <a:gd name="T4" fmla="*/ 4 w 26"/>
              <a:gd name="T5" fmla="*/ 16 h 41"/>
              <a:gd name="T6" fmla="*/ 4 w 26"/>
              <a:gd name="T7" fmla="*/ 41 h 41"/>
              <a:gd name="T8" fmla="*/ 0 w 26"/>
              <a:gd name="T9" fmla="*/ 41 h 41"/>
              <a:gd name="T10" fmla="*/ 0 w 26"/>
              <a:gd name="T11" fmla="*/ 0 h 41"/>
              <a:gd name="T12" fmla="*/ 4 w 26"/>
              <a:gd name="T13" fmla="*/ 0 h 41"/>
              <a:gd name="T14" fmla="*/ 4 w 26"/>
              <a:gd name="T15" fmla="*/ 6 h 41"/>
              <a:gd name="T16" fmla="*/ 7 w 26"/>
              <a:gd name="T17" fmla="*/ 3 h 41"/>
              <a:gd name="T18" fmla="*/ 16 w 26"/>
              <a:gd name="T19" fmla="*/ 0 h 41"/>
              <a:gd name="T20" fmla="*/ 22 w 26"/>
              <a:gd name="T21" fmla="*/ 1 h 41"/>
              <a:gd name="T22" fmla="*/ 26 w 26"/>
              <a:gd name="T23" fmla="*/ 4 h 41"/>
              <a:gd name="T24" fmla="*/ 23 w 26"/>
              <a:gd name="T25"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41">
                <a:moveTo>
                  <a:pt x="23" y="7"/>
                </a:moveTo>
                <a:cubicBezTo>
                  <a:pt x="20" y="4"/>
                  <a:pt x="19" y="4"/>
                  <a:pt x="15" y="4"/>
                </a:cubicBezTo>
                <a:cubicBezTo>
                  <a:pt x="9" y="4"/>
                  <a:pt x="4" y="9"/>
                  <a:pt x="4" y="16"/>
                </a:cubicBezTo>
                <a:cubicBezTo>
                  <a:pt x="4" y="41"/>
                  <a:pt x="4" y="41"/>
                  <a:pt x="4" y="41"/>
                </a:cubicBezTo>
                <a:cubicBezTo>
                  <a:pt x="0" y="41"/>
                  <a:pt x="0" y="41"/>
                  <a:pt x="0" y="41"/>
                </a:cubicBezTo>
                <a:cubicBezTo>
                  <a:pt x="0" y="0"/>
                  <a:pt x="0" y="0"/>
                  <a:pt x="0" y="0"/>
                </a:cubicBezTo>
                <a:cubicBezTo>
                  <a:pt x="4" y="0"/>
                  <a:pt x="4" y="0"/>
                  <a:pt x="4" y="0"/>
                </a:cubicBezTo>
                <a:cubicBezTo>
                  <a:pt x="4" y="6"/>
                  <a:pt x="4" y="6"/>
                  <a:pt x="4" y="6"/>
                </a:cubicBezTo>
                <a:cubicBezTo>
                  <a:pt x="5" y="4"/>
                  <a:pt x="6" y="4"/>
                  <a:pt x="7" y="3"/>
                </a:cubicBezTo>
                <a:cubicBezTo>
                  <a:pt x="9" y="1"/>
                  <a:pt x="13" y="0"/>
                  <a:pt x="16" y="0"/>
                </a:cubicBezTo>
                <a:cubicBezTo>
                  <a:pt x="18" y="0"/>
                  <a:pt x="20" y="0"/>
                  <a:pt x="22" y="1"/>
                </a:cubicBezTo>
                <a:cubicBezTo>
                  <a:pt x="23" y="1"/>
                  <a:pt x="24" y="2"/>
                  <a:pt x="26" y="4"/>
                </a:cubicBezTo>
                <a:lnTo>
                  <a:pt x="23" y="7"/>
                </a:lnTo>
                <a:close/>
              </a:path>
            </a:pathLst>
          </a:custGeom>
          <a:solidFill>
            <a:schemeClr val="tx2"/>
          </a:solidFill>
          <a:ln w="6350">
            <a:solidFill>
              <a:schemeClr val="accent1"/>
            </a:solidFill>
          </a:ln>
          <a:effectLst>
            <a:outerShdw blurRad="190500" dist="127000" dir="2700000" algn="tl" rotWithShape="0">
              <a:srgbClr val="1E1814">
                <a:alpha val="10000"/>
              </a:srgbClr>
            </a:outerShdw>
          </a:effectLst>
          <a:extLst/>
        </p:spPr>
        <p:txBody>
          <a:bodyPr vert="horz" wrap="square" lIns="91440" tIns="45720" rIns="91440" bIns="45720" numCol="1" anchor="t" anchorCtr="0" compatLnSpc="1">
            <a:prstTxWarp prst="textNoShape">
              <a:avLst/>
            </a:prstTxWarp>
          </a:bodyPr>
          <a:lstStyle/>
          <a:p>
            <a:pPr defTabSz="914377"/>
            <a:endParaRPr lang="zh-CN" altLang="en-US" sz="1200">
              <a:cs typeface="+mn-ea"/>
              <a:sym typeface="+mn-lt"/>
            </a:endParaRPr>
          </a:p>
        </p:txBody>
      </p:sp>
      <p:sp>
        <p:nvSpPr>
          <p:cNvPr id="48" name="Freeform 48"/>
          <p:cNvSpPr>
            <a:spLocks/>
          </p:cNvSpPr>
          <p:nvPr/>
        </p:nvSpPr>
        <p:spPr bwMode="auto">
          <a:xfrm>
            <a:off x="6698796" y="3487969"/>
            <a:ext cx="74613" cy="203200"/>
          </a:xfrm>
          <a:custGeom>
            <a:avLst/>
            <a:gdLst>
              <a:gd name="T0" fmla="*/ 16 w 20"/>
              <a:gd name="T1" fmla="*/ 54 h 54"/>
              <a:gd name="T2" fmla="*/ 6 w 20"/>
              <a:gd name="T3" fmla="*/ 43 h 54"/>
              <a:gd name="T4" fmla="*/ 6 w 20"/>
              <a:gd name="T5" fmla="*/ 16 h 54"/>
              <a:gd name="T6" fmla="*/ 0 w 20"/>
              <a:gd name="T7" fmla="*/ 16 h 54"/>
              <a:gd name="T8" fmla="*/ 0 w 20"/>
              <a:gd name="T9" fmla="*/ 13 h 54"/>
              <a:gd name="T10" fmla="*/ 6 w 20"/>
              <a:gd name="T11" fmla="*/ 13 h 54"/>
              <a:gd name="T12" fmla="*/ 6 w 20"/>
              <a:gd name="T13" fmla="*/ 0 h 54"/>
              <a:gd name="T14" fmla="*/ 10 w 20"/>
              <a:gd name="T15" fmla="*/ 0 h 54"/>
              <a:gd name="T16" fmla="*/ 10 w 20"/>
              <a:gd name="T17" fmla="*/ 13 h 54"/>
              <a:gd name="T18" fmla="*/ 20 w 20"/>
              <a:gd name="T19" fmla="*/ 13 h 54"/>
              <a:gd name="T20" fmla="*/ 20 w 20"/>
              <a:gd name="T21" fmla="*/ 16 h 54"/>
              <a:gd name="T22" fmla="*/ 10 w 20"/>
              <a:gd name="T23" fmla="*/ 16 h 54"/>
              <a:gd name="T24" fmla="*/ 10 w 20"/>
              <a:gd name="T25" fmla="*/ 43 h 54"/>
              <a:gd name="T26" fmla="*/ 17 w 20"/>
              <a:gd name="T27" fmla="*/ 50 h 54"/>
              <a:gd name="T28" fmla="*/ 20 w 20"/>
              <a:gd name="T29" fmla="*/ 50 h 54"/>
              <a:gd name="T30" fmla="*/ 20 w 20"/>
              <a:gd name="T31" fmla="*/ 54 h 54"/>
              <a:gd name="T32" fmla="*/ 16 w 20"/>
              <a:gd name="T3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54">
                <a:moveTo>
                  <a:pt x="16" y="54"/>
                </a:moveTo>
                <a:cubicBezTo>
                  <a:pt x="10" y="54"/>
                  <a:pt x="6" y="50"/>
                  <a:pt x="6" y="43"/>
                </a:cubicBezTo>
                <a:cubicBezTo>
                  <a:pt x="6" y="16"/>
                  <a:pt x="6" y="16"/>
                  <a:pt x="6" y="16"/>
                </a:cubicBezTo>
                <a:cubicBezTo>
                  <a:pt x="0" y="16"/>
                  <a:pt x="0" y="16"/>
                  <a:pt x="0" y="16"/>
                </a:cubicBezTo>
                <a:cubicBezTo>
                  <a:pt x="0" y="13"/>
                  <a:pt x="0" y="13"/>
                  <a:pt x="0" y="13"/>
                </a:cubicBezTo>
                <a:cubicBezTo>
                  <a:pt x="6" y="13"/>
                  <a:pt x="6" y="13"/>
                  <a:pt x="6" y="13"/>
                </a:cubicBezTo>
                <a:cubicBezTo>
                  <a:pt x="6" y="0"/>
                  <a:pt x="6" y="0"/>
                  <a:pt x="6" y="0"/>
                </a:cubicBezTo>
                <a:cubicBezTo>
                  <a:pt x="10" y="0"/>
                  <a:pt x="10" y="0"/>
                  <a:pt x="10" y="0"/>
                </a:cubicBezTo>
                <a:cubicBezTo>
                  <a:pt x="10" y="13"/>
                  <a:pt x="10" y="13"/>
                  <a:pt x="10" y="13"/>
                </a:cubicBezTo>
                <a:cubicBezTo>
                  <a:pt x="20" y="13"/>
                  <a:pt x="20" y="13"/>
                  <a:pt x="20" y="13"/>
                </a:cubicBezTo>
                <a:cubicBezTo>
                  <a:pt x="20" y="16"/>
                  <a:pt x="20" y="16"/>
                  <a:pt x="20" y="16"/>
                </a:cubicBezTo>
                <a:cubicBezTo>
                  <a:pt x="10" y="16"/>
                  <a:pt x="10" y="16"/>
                  <a:pt x="10" y="16"/>
                </a:cubicBezTo>
                <a:cubicBezTo>
                  <a:pt x="10" y="43"/>
                  <a:pt x="10" y="43"/>
                  <a:pt x="10" y="43"/>
                </a:cubicBezTo>
                <a:cubicBezTo>
                  <a:pt x="10" y="48"/>
                  <a:pt x="13" y="50"/>
                  <a:pt x="17" y="50"/>
                </a:cubicBezTo>
                <a:cubicBezTo>
                  <a:pt x="20" y="50"/>
                  <a:pt x="20" y="50"/>
                  <a:pt x="20" y="50"/>
                </a:cubicBezTo>
                <a:cubicBezTo>
                  <a:pt x="20" y="54"/>
                  <a:pt x="20" y="54"/>
                  <a:pt x="20" y="54"/>
                </a:cubicBezTo>
                <a:lnTo>
                  <a:pt x="16" y="54"/>
                </a:lnTo>
                <a:close/>
              </a:path>
            </a:pathLst>
          </a:custGeom>
          <a:solidFill>
            <a:schemeClr val="tx2"/>
          </a:solidFill>
          <a:ln w="6350">
            <a:solidFill>
              <a:schemeClr val="accent1"/>
            </a:solidFill>
          </a:ln>
          <a:effectLst>
            <a:outerShdw blurRad="190500" dist="127000" dir="2700000" algn="tl" rotWithShape="0">
              <a:srgbClr val="1E1814">
                <a:alpha val="10000"/>
              </a:srgbClr>
            </a:outerShdw>
          </a:effectLst>
          <a:extLst/>
        </p:spPr>
        <p:txBody>
          <a:bodyPr vert="horz" wrap="square" lIns="91440" tIns="45720" rIns="91440" bIns="45720" numCol="1" anchor="t" anchorCtr="0" compatLnSpc="1">
            <a:prstTxWarp prst="textNoShape">
              <a:avLst/>
            </a:prstTxWarp>
          </a:bodyPr>
          <a:lstStyle/>
          <a:p>
            <a:pPr defTabSz="914377"/>
            <a:endParaRPr lang="zh-CN" altLang="en-US" sz="1200">
              <a:cs typeface="+mn-ea"/>
              <a:sym typeface="+mn-lt"/>
            </a:endParaRPr>
          </a:p>
        </p:txBody>
      </p:sp>
      <p:sp>
        <p:nvSpPr>
          <p:cNvPr id="49" name="Freeform 49"/>
          <p:cNvSpPr>
            <a:spLocks/>
          </p:cNvSpPr>
          <p:nvPr/>
        </p:nvSpPr>
        <p:spPr bwMode="auto">
          <a:xfrm>
            <a:off x="6792457" y="3537183"/>
            <a:ext cx="127000" cy="153988"/>
          </a:xfrm>
          <a:custGeom>
            <a:avLst/>
            <a:gdLst>
              <a:gd name="T0" fmla="*/ 24 w 34"/>
              <a:gd name="T1" fmla="*/ 4 h 41"/>
              <a:gd name="T2" fmla="*/ 17 w 34"/>
              <a:gd name="T3" fmla="*/ 3 h 41"/>
              <a:gd name="T4" fmla="*/ 6 w 34"/>
              <a:gd name="T5" fmla="*/ 11 h 41"/>
              <a:gd name="T6" fmla="*/ 15 w 34"/>
              <a:gd name="T7" fmla="*/ 18 h 41"/>
              <a:gd name="T8" fmla="*/ 21 w 34"/>
              <a:gd name="T9" fmla="*/ 19 h 41"/>
              <a:gd name="T10" fmla="*/ 34 w 34"/>
              <a:gd name="T11" fmla="*/ 29 h 41"/>
              <a:gd name="T12" fmla="*/ 16 w 34"/>
              <a:gd name="T13" fmla="*/ 41 h 41"/>
              <a:gd name="T14" fmla="*/ 6 w 34"/>
              <a:gd name="T15" fmla="*/ 40 h 41"/>
              <a:gd name="T16" fmla="*/ 0 w 34"/>
              <a:gd name="T17" fmla="*/ 36 h 41"/>
              <a:gd name="T18" fmla="*/ 3 w 34"/>
              <a:gd name="T19" fmla="*/ 33 h 41"/>
              <a:gd name="T20" fmla="*/ 8 w 34"/>
              <a:gd name="T21" fmla="*/ 36 h 41"/>
              <a:gd name="T22" fmla="*/ 17 w 34"/>
              <a:gd name="T23" fmla="*/ 38 h 41"/>
              <a:gd name="T24" fmla="*/ 29 w 34"/>
              <a:gd name="T25" fmla="*/ 29 h 41"/>
              <a:gd name="T26" fmla="*/ 21 w 34"/>
              <a:gd name="T27" fmla="*/ 23 h 41"/>
              <a:gd name="T28" fmla="*/ 14 w 34"/>
              <a:gd name="T29" fmla="*/ 22 h 41"/>
              <a:gd name="T30" fmla="*/ 2 w 34"/>
              <a:gd name="T31" fmla="*/ 11 h 41"/>
              <a:gd name="T32" fmla="*/ 17 w 34"/>
              <a:gd name="T33" fmla="*/ 0 h 41"/>
              <a:gd name="T34" fmla="*/ 26 w 34"/>
              <a:gd name="T35" fmla="*/ 1 h 41"/>
              <a:gd name="T36" fmla="*/ 31 w 34"/>
              <a:gd name="T37" fmla="*/ 4 h 41"/>
              <a:gd name="T38" fmla="*/ 28 w 34"/>
              <a:gd name="T39" fmla="*/ 7 h 41"/>
              <a:gd name="T40" fmla="*/ 24 w 34"/>
              <a:gd name="T41"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 h="41">
                <a:moveTo>
                  <a:pt x="24" y="4"/>
                </a:moveTo>
                <a:cubicBezTo>
                  <a:pt x="21" y="4"/>
                  <a:pt x="19" y="3"/>
                  <a:pt x="17" y="3"/>
                </a:cubicBezTo>
                <a:cubicBezTo>
                  <a:pt x="10" y="3"/>
                  <a:pt x="6" y="6"/>
                  <a:pt x="6" y="11"/>
                </a:cubicBezTo>
                <a:cubicBezTo>
                  <a:pt x="6" y="16"/>
                  <a:pt x="9" y="18"/>
                  <a:pt x="15" y="18"/>
                </a:cubicBezTo>
                <a:cubicBezTo>
                  <a:pt x="21" y="19"/>
                  <a:pt x="21" y="19"/>
                  <a:pt x="21" y="19"/>
                </a:cubicBezTo>
                <a:cubicBezTo>
                  <a:pt x="30" y="20"/>
                  <a:pt x="34" y="23"/>
                  <a:pt x="34" y="29"/>
                </a:cubicBezTo>
                <a:cubicBezTo>
                  <a:pt x="34" y="37"/>
                  <a:pt x="27" y="41"/>
                  <a:pt x="16" y="41"/>
                </a:cubicBezTo>
                <a:cubicBezTo>
                  <a:pt x="13" y="41"/>
                  <a:pt x="9" y="41"/>
                  <a:pt x="6" y="40"/>
                </a:cubicBezTo>
                <a:cubicBezTo>
                  <a:pt x="4" y="39"/>
                  <a:pt x="3" y="38"/>
                  <a:pt x="0" y="36"/>
                </a:cubicBezTo>
                <a:cubicBezTo>
                  <a:pt x="3" y="33"/>
                  <a:pt x="3" y="33"/>
                  <a:pt x="3" y="33"/>
                </a:cubicBezTo>
                <a:cubicBezTo>
                  <a:pt x="5" y="35"/>
                  <a:pt x="6" y="35"/>
                  <a:pt x="8" y="36"/>
                </a:cubicBezTo>
                <a:cubicBezTo>
                  <a:pt x="11" y="37"/>
                  <a:pt x="13" y="38"/>
                  <a:pt x="17" y="38"/>
                </a:cubicBezTo>
                <a:cubicBezTo>
                  <a:pt x="25" y="38"/>
                  <a:pt x="29" y="35"/>
                  <a:pt x="29" y="29"/>
                </a:cubicBezTo>
                <a:cubicBezTo>
                  <a:pt x="29" y="25"/>
                  <a:pt x="27" y="23"/>
                  <a:pt x="21" y="23"/>
                </a:cubicBezTo>
                <a:cubicBezTo>
                  <a:pt x="14" y="22"/>
                  <a:pt x="14" y="22"/>
                  <a:pt x="14" y="22"/>
                </a:cubicBezTo>
                <a:cubicBezTo>
                  <a:pt x="6" y="21"/>
                  <a:pt x="2" y="18"/>
                  <a:pt x="2" y="11"/>
                </a:cubicBezTo>
                <a:cubicBezTo>
                  <a:pt x="2" y="4"/>
                  <a:pt x="8" y="0"/>
                  <a:pt x="17" y="0"/>
                </a:cubicBezTo>
                <a:cubicBezTo>
                  <a:pt x="20" y="0"/>
                  <a:pt x="23" y="0"/>
                  <a:pt x="26" y="1"/>
                </a:cubicBezTo>
                <a:cubicBezTo>
                  <a:pt x="28" y="2"/>
                  <a:pt x="29" y="2"/>
                  <a:pt x="31" y="4"/>
                </a:cubicBezTo>
                <a:cubicBezTo>
                  <a:pt x="28" y="7"/>
                  <a:pt x="28" y="7"/>
                  <a:pt x="28" y="7"/>
                </a:cubicBezTo>
                <a:cubicBezTo>
                  <a:pt x="26" y="6"/>
                  <a:pt x="25" y="5"/>
                  <a:pt x="24" y="4"/>
                </a:cubicBezTo>
                <a:close/>
              </a:path>
            </a:pathLst>
          </a:custGeom>
          <a:solidFill>
            <a:schemeClr val="tx2"/>
          </a:solidFill>
          <a:ln w="6350">
            <a:solidFill>
              <a:schemeClr val="accent1"/>
            </a:solidFill>
          </a:ln>
          <a:effectLst>
            <a:outerShdw blurRad="190500" dist="127000" dir="2700000" algn="tl" rotWithShape="0">
              <a:srgbClr val="1E1814">
                <a:alpha val="10000"/>
              </a:srgbClr>
            </a:outerShdw>
          </a:effectLst>
          <a:extLst/>
        </p:spPr>
        <p:txBody>
          <a:bodyPr vert="horz" wrap="square" lIns="91440" tIns="45720" rIns="91440" bIns="45720" numCol="1" anchor="t" anchorCtr="0" compatLnSpc="1">
            <a:prstTxWarp prst="textNoShape">
              <a:avLst/>
            </a:prstTxWarp>
          </a:bodyPr>
          <a:lstStyle/>
          <a:p>
            <a:pPr defTabSz="914377"/>
            <a:endParaRPr lang="zh-CN" altLang="en-US" sz="1200">
              <a:cs typeface="+mn-ea"/>
              <a:sym typeface="+mn-lt"/>
            </a:endParaRPr>
          </a:p>
        </p:txBody>
      </p:sp>
      <p:sp>
        <p:nvSpPr>
          <p:cNvPr id="50" name="Freeform 50"/>
          <p:cNvSpPr>
            <a:spLocks/>
          </p:cNvSpPr>
          <p:nvPr/>
        </p:nvSpPr>
        <p:spPr bwMode="auto">
          <a:xfrm>
            <a:off x="5893934" y="3405419"/>
            <a:ext cx="184151" cy="192088"/>
          </a:xfrm>
          <a:custGeom>
            <a:avLst/>
            <a:gdLst>
              <a:gd name="T0" fmla="*/ 49 w 49"/>
              <a:gd name="T1" fmla="*/ 9 h 51"/>
              <a:gd name="T2" fmla="*/ 0 w 49"/>
              <a:gd name="T3" fmla="*/ 9 h 51"/>
              <a:gd name="T4" fmla="*/ 25 w 49"/>
              <a:gd name="T5" fmla="*/ 51 h 51"/>
              <a:gd name="T6" fmla="*/ 49 w 49"/>
              <a:gd name="T7" fmla="*/ 9 h 51"/>
            </a:gdLst>
            <a:ahLst/>
            <a:cxnLst>
              <a:cxn ang="0">
                <a:pos x="T0" y="T1"/>
              </a:cxn>
              <a:cxn ang="0">
                <a:pos x="T2" y="T3"/>
              </a:cxn>
              <a:cxn ang="0">
                <a:pos x="T4" y="T5"/>
              </a:cxn>
              <a:cxn ang="0">
                <a:pos x="T6" y="T7"/>
              </a:cxn>
            </a:cxnLst>
            <a:rect l="0" t="0" r="r" b="b"/>
            <a:pathLst>
              <a:path w="49" h="51">
                <a:moveTo>
                  <a:pt x="49" y="9"/>
                </a:moveTo>
                <a:cubicBezTo>
                  <a:pt x="34" y="0"/>
                  <a:pt x="16" y="0"/>
                  <a:pt x="0" y="9"/>
                </a:cubicBezTo>
                <a:cubicBezTo>
                  <a:pt x="25" y="51"/>
                  <a:pt x="25" y="51"/>
                  <a:pt x="25" y="51"/>
                </a:cubicBezTo>
                <a:cubicBezTo>
                  <a:pt x="49" y="9"/>
                  <a:pt x="49" y="9"/>
                  <a:pt x="49" y="9"/>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1" name="Freeform 51"/>
          <p:cNvSpPr>
            <a:spLocks/>
          </p:cNvSpPr>
          <p:nvPr/>
        </p:nvSpPr>
        <p:spPr bwMode="auto">
          <a:xfrm>
            <a:off x="5803446" y="3440347"/>
            <a:ext cx="184151" cy="157163"/>
          </a:xfrm>
          <a:custGeom>
            <a:avLst/>
            <a:gdLst>
              <a:gd name="T0" fmla="*/ 49 w 49"/>
              <a:gd name="T1" fmla="*/ 42 h 42"/>
              <a:gd name="T2" fmla="*/ 24 w 49"/>
              <a:gd name="T3" fmla="*/ 0 h 42"/>
              <a:gd name="T4" fmla="*/ 0 w 49"/>
              <a:gd name="T5" fmla="*/ 42 h 42"/>
              <a:gd name="T6" fmla="*/ 49 w 49"/>
              <a:gd name="T7" fmla="*/ 42 h 42"/>
            </a:gdLst>
            <a:ahLst/>
            <a:cxnLst>
              <a:cxn ang="0">
                <a:pos x="T0" y="T1"/>
              </a:cxn>
              <a:cxn ang="0">
                <a:pos x="T2" y="T3"/>
              </a:cxn>
              <a:cxn ang="0">
                <a:pos x="T4" y="T5"/>
              </a:cxn>
              <a:cxn ang="0">
                <a:pos x="T6" y="T7"/>
              </a:cxn>
            </a:cxnLst>
            <a:rect l="0" t="0" r="r" b="b"/>
            <a:pathLst>
              <a:path w="49" h="42">
                <a:moveTo>
                  <a:pt x="49" y="42"/>
                </a:moveTo>
                <a:cubicBezTo>
                  <a:pt x="24" y="0"/>
                  <a:pt x="24" y="0"/>
                  <a:pt x="24" y="0"/>
                </a:cubicBezTo>
                <a:cubicBezTo>
                  <a:pt x="8" y="9"/>
                  <a:pt x="0" y="25"/>
                  <a:pt x="0" y="42"/>
                </a:cubicBezTo>
                <a:cubicBezTo>
                  <a:pt x="49" y="42"/>
                  <a:pt x="49" y="42"/>
                  <a:pt x="49" y="42"/>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2" name="Freeform 52"/>
          <p:cNvSpPr>
            <a:spLocks/>
          </p:cNvSpPr>
          <p:nvPr/>
        </p:nvSpPr>
        <p:spPr bwMode="auto">
          <a:xfrm>
            <a:off x="5987597" y="3440347"/>
            <a:ext cx="180975" cy="157163"/>
          </a:xfrm>
          <a:custGeom>
            <a:avLst/>
            <a:gdLst>
              <a:gd name="T0" fmla="*/ 24 w 48"/>
              <a:gd name="T1" fmla="*/ 0 h 42"/>
              <a:gd name="T2" fmla="*/ 0 w 48"/>
              <a:gd name="T3" fmla="*/ 42 h 42"/>
              <a:gd name="T4" fmla="*/ 48 w 48"/>
              <a:gd name="T5" fmla="*/ 42 h 42"/>
              <a:gd name="T6" fmla="*/ 42 w 48"/>
              <a:gd name="T7" fmla="*/ 18 h 42"/>
              <a:gd name="T8" fmla="*/ 24 w 48"/>
              <a:gd name="T9" fmla="*/ 0 h 42"/>
            </a:gdLst>
            <a:ahLst/>
            <a:cxnLst>
              <a:cxn ang="0">
                <a:pos x="T0" y="T1"/>
              </a:cxn>
              <a:cxn ang="0">
                <a:pos x="T2" y="T3"/>
              </a:cxn>
              <a:cxn ang="0">
                <a:pos x="T4" y="T5"/>
              </a:cxn>
              <a:cxn ang="0">
                <a:pos x="T6" y="T7"/>
              </a:cxn>
              <a:cxn ang="0">
                <a:pos x="T8" y="T9"/>
              </a:cxn>
            </a:cxnLst>
            <a:rect l="0" t="0" r="r" b="b"/>
            <a:pathLst>
              <a:path w="48" h="42">
                <a:moveTo>
                  <a:pt x="24" y="0"/>
                </a:moveTo>
                <a:cubicBezTo>
                  <a:pt x="0" y="42"/>
                  <a:pt x="0" y="42"/>
                  <a:pt x="0" y="42"/>
                </a:cubicBezTo>
                <a:cubicBezTo>
                  <a:pt x="48" y="42"/>
                  <a:pt x="48" y="42"/>
                  <a:pt x="48" y="42"/>
                </a:cubicBezTo>
                <a:cubicBezTo>
                  <a:pt x="48" y="34"/>
                  <a:pt x="46" y="25"/>
                  <a:pt x="42" y="18"/>
                </a:cubicBezTo>
                <a:cubicBezTo>
                  <a:pt x="37" y="10"/>
                  <a:pt x="31" y="4"/>
                  <a:pt x="24"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3" name="Freeform 53"/>
          <p:cNvSpPr>
            <a:spLocks/>
          </p:cNvSpPr>
          <p:nvPr/>
        </p:nvSpPr>
        <p:spPr bwMode="auto">
          <a:xfrm>
            <a:off x="5987597" y="3597507"/>
            <a:ext cx="180975" cy="157163"/>
          </a:xfrm>
          <a:custGeom>
            <a:avLst/>
            <a:gdLst>
              <a:gd name="T0" fmla="*/ 24 w 48"/>
              <a:gd name="T1" fmla="*/ 42 h 42"/>
              <a:gd name="T2" fmla="*/ 48 w 48"/>
              <a:gd name="T3" fmla="*/ 0 h 42"/>
              <a:gd name="T4" fmla="*/ 0 w 48"/>
              <a:gd name="T5" fmla="*/ 0 h 42"/>
              <a:gd name="T6" fmla="*/ 24 w 48"/>
              <a:gd name="T7" fmla="*/ 42 h 42"/>
            </a:gdLst>
            <a:ahLst/>
            <a:cxnLst>
              <a:cxn ang="0">
                <a:pos x="T0" y="T1"/>
              </a:cxn>
              <a:cxn ang="0">
                <a:pos x="T2" y="T3"/>
              </a:cxn>
              <a:cxn ang="0">
                <a:pos x="T4" y="T5"/>
              </a:cxn>
              <a:cxn ang="0">
                <a:pos x="T6" y="T7"/>
              </a:cxn>
            </a:cxnLst>
            <a:rect l="0" t="0" r="r" b="b"/>
            <a:pathLst>
              <a:path w="48" h="42">
                <a:moveTo>
                  <a:pt x="24" y="42"/>
                </a:moveTo>
                <a:cubicBezTo>
                  <a:pt x="40" y="33"/>
                  <a:pt x="48" y="17"/>
                  <a:pt x="48" y="0"/>
                </a:cubicBezTo>
                <a:cubicBezTo>
                  <a:pt x="0" y="0"/>
                  <a:pt x="0" y="0"/>
                  <a:pt x="0" y="0"/>
                </a:cubicBezTo>
                <a:cubicBezTo>
                  <a:pt x="24" y="42"/>
                  <a:pt x="24" y="42"/>
                  <a:pt x="24" y="42"/>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4" name="Freeform 54"/>
          <p:cNvSpPr>
            <a:spLocks/>
          </p:cNvSpPr>
          <p:nvPr/>
        </p:nvSpPr>
        <p:spPr bwMode="auto">
          <a:xfrm>
            <a:off x="5803446" y="3597507"/>
            <a:ext cx="184151" cy="157163"/>
          </a:xfrm>
          <a:custGeom>
            <a:avLst/>
            <a:gdLst>
              <a:gd name="T0" fmla="*/ 0 w 49"/>
              <a:gd name="T1" fmla="*/ 0 h 42"/>
              <a:gd name="T2" fmla="*/ 6 w 49"/>
              <a:gd name="T3" fmla="*/ 25 h 42"/>
              <a:gd name="T4" fmla="*/ 24 w 49"/>
              <a:gd name="T5" fmla="*/ 42 h 42"/>
              <a:gd name="T6" fmla="*/ 49 w 49"/>
              <a:gd name="T7" fmla="*/ 0 h 42"/>
              <a:gd name="T8" fmla="*/ 0 w 49"/>
              <a:gd name="T9" fmla="*/ 0 h 42"/>
            </a:gdLst>
            <a:ahLst/>
            <a:cxnLst>
              <a:cxn ang="0">
                <a:pos x="T0" y="T1"/>
              </a:cxn>
              <a:cxn ang="0">
                <a:pos x="T2" y="T3"/>
              </a:cxn>
              <a:cxn ang="0">
                <a:pos x="T4" y="T5"/>
              </a:cxn>
              <a:cxn ang="0">
                <a:pos x="T6" y="T7"/>
              </a:cxn>
              <a:cxn ang="0">
                <a:pos x="T8" y="T9"/>
              </a:cxn>
            </a:cxnLst>
            <a:rect l="0" t="0" r="r" b="b"/>
            <a:pathLst>
              <a:path w="49" h="42">
                <a:moveTo>
                  <a:pt x="0" y="0"/>
                </a:moveTo>
                <a:cubicBezTo>
                  <a:pt x="0" y="8"/>
                  <a:pt x="2" y="17"/>
                  <a:pt x="6" y="25"/>
                </a:cubicBezTo>
                <a:cubicBezTo>
                  <a:pt x="11" y="32"/>
                  <a:pt x="17" y="38"/>
                  <a:pt x="24" y="42"/>
                </a:cubicBezTo>
                <a:cubicBezTo>
                  <a:pt x="49" y="0"/>
                  <a:pt x="49" y="0"/>
                  <a:pt x="49" y="0"/>
                </a:cubicBezTo>
                <a:cubicBezTo>
                  <a:pt x="0" y="0"/>
                  <a:pt x="0" y="0"/>
                  <a:pt x="0"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5" name="Freeform 55"/>
          <p:cNvSpPr>
            <a:spLocks/>
          </p:cNvSpPr>
          <p:nvPr/>
        </p:nvSpPr>
        <p:spPr bwMode="auto">
          <a:xfrm>
            <a:off x="5893934" y="3597509"/>
            <a:ext cx="184151" cy="195263"/>
          </a:xfrm>
          <a:custGeom>
            <a:avLst/>
            <a:gdLst>
              <a:gd name="T0" fmla="*/ 25 w 49"/>
              <a:gd name="T1" fmla="*/ 0 h 52"/>
              <a:gd name="T2" fmla="*/ 0 w 49"/>
              <a:gd name="T3" fmla="*/ 42 h 52"/>
              <a:gd name="T4" fmla="*/ 49 w 49"/>
              <a:gd name="T5" fmla="*/ 42 h 52"/>
              <a:gd name="T6" fmla="*/ 25 w 49"/>
              <a:gd name="T7" fmla="*/ 0 h 52"/>
            </a:gdLst>
            <a:ahLst/>
            <a:cxnLst>
              <a:cxn ang="0">
                <a:pos x="T0" y="T1"/>
              </a:cxn>
              <a:cxn ang="0">
                <a:pos x="T2" y="T3"/>
              </a:cxn>
              <a:cxn ang="0">
                <a:pos x="T4" y="T5"/>
              </a:cxn>
              <a:cxn ang="0">
                <a:pos x="T6" y="T7"/>
              </a:cxn>
            </a:cxnLst>
            <a:rect l="0" t="0" r="r" b="b"/>
            <a:pathLst>
              <a:path w="49" h="52">
                <a:moveTo>
                  <a:pt x="25" y="0"/>
                </a:moveTo>
                <a:cubicBezTo>
                  <a:pt x="0" y="42"/>
                  <a:pt x="0" y="42"/>
                  <a:pt x="0" y="42"/>
                </a:cubicBezTo>
                <a:cubicBezTo>
                  <a:pt x="15" y="51"/>
                  <a:pt x="33" y="52"/>
                  <a:pt x="49" y="42"/>
                </a:cubicBezTo>
                <a:cubicBezTo>
                  <a:pt x="25" y="0"/>
                  <a:pt x="25" y="0"/>
                  <a:pt x="25"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6" name="Freeform 56"/>
          <p:cNvSpPr>
            <a:spLocks/>
          </p:cNvSpPr>
          <p:nvPr/>
        </p:nvSpPr>
        <p:spPr bwMode="auto">
          <a:xfrm>
            <a:off x="5893934" y="3413358"/>
            <a:ext cx="184151" cy="184151"/>
          </a:xfrm>
          <a:custGeom>
            <a:avLst/>
            <a:gdLst>
              <a:gd name="T0" fmla="*/ 24 w 49"/>
              <a:gd name="T1" fmla="*/ 0 h 49"/>
              <a:gd name="T2" fmla="*/ 0 w 49"/>
              <a:gd name="T3" fmla="*/ 7 h 49"/>
              <a:gd name="T4" fmla="*/ 25 w 49"/>
              <a:gd name="T5" fmla="*/ 49 h 49"/>
              <a:gd name="T6" fmla="*/ 49 w 49"/>
              <a:gd name="T7" fmla="*/ 7 h 49"/>
              <a:gd name="T8" fmla="*/ 24 w 49"/>
              <a:gd name="T9" fmla="*/ 0 h 49"/>
            </a:gdLst>
            <a:ahLst/>
            <a:cxnLst>
              <a:cxn ang="0">
                <a:pos x="T0" y="T1"/>
              </a:cxn>
              <a:cxn ang="0">
                <a:pos x="T2" y="T3"/>
              </a:cxn>
              <a:cxn ang="0">
                <a:pos x="T4" y="T5"/>
              </a:cxn>
              <a:cxn ang="0">
                <a:pos x="T6" y="T7"/>
              </a:cxn>
              <a:cxn ang="0">
                <a:pos x="T8" y="T9"/>
              </a:cxn>
            </a:cxnLst>
            <a:rect l="0" t="0" r="r" b="b"/>
            <a:pathLst>
              <a:path w="49" h="49">
                <a:moveTo>
                  <a:pt x="24" y="0"/>
                </a:moveTo>
                <a:cubicBezTo>
                  <a:pt x="16" y="0"/>
                  <a:pt x="8" y="2"/>
                  <a:pt x="0" y="7"/>
                </a:cubicBezTo>
                <a:cubicBezTo>
                  <a:pt x="25" y="49"/>
                  <a:pt x="25" y="49"/>
                  <a:pt x="25" y="49"/>
                </a:cubicBezTo>
                <a:cubicBezTo>
                  <a:pt x="49" y="7"/>
                  <a:pt x="49" y="7"/>
                  <a:pt x="49" y="7"/>
                </a:cubicBezTo>
                <a:cubicBezTo>
                  <a:pt x="42" y="3"/>
                  <a:pt x="33" y="0"/>
                  <a:pt x="24"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7" name="Freeform 57"/>
          <p:cNvSpPr>
            <a:spLocks/>
          </p:cNvSpPr>
          <p:nvPr/>
        </p:nvSpPr>
        <p:spPr bwMode="auto">
          <a:xfrm>
            <a:off x="5803446" y="3440347"/>
            <a:ext cx="184151" cy="157163"/>
          </a:xfrm>
          <a:custGeom>
            <a:avLst/>
            <a:gdLst>
              <a:gd name="T0" fmla="*/ 24 w 49"/>
              <a:gd name="T1" fmla="*/ 0 h 42"/>
              <a:gd name="T2" fmla="*/ 0 w 49"/>
              <a:gd name="T3" fmla="*/ 42 h 42"/>
              <a:gd name="T4" fmla="*/ 49 w 49"/>
              <a:gd name="T5" fmla="*/ 42 h 42"/>
              <a:gd name="T6" fmla="*/ 24 w 49"/>
              <a:gd name="T7" fmla="*/ 0 h 42"/>
            </a:gdLst>
            <a:ahLst/>
            <a:cxnLst>
              <a:cxn ang="0">
                <a:pos x="T0" y="T1"/>
              </a:cxn>
              <a:cxn ang="0">
                <a:pos x="T2" y="T3"/>
              </a:cxn>
              <a:cxn ang="0">
                <a:pos x="T4" y="T5"/>
              </a:cxn>
              <a:cxn ang="0">
                <a:pos x="T6" y="T7"/>
              </a:cxn>
            </a:cxnLst>
            <a:rect l="0" t="0" r="r" b="b"/>
            <a:pathLst>
              <a:path w="49" h="42">
                <a:moveTo>
                  <a:pt x="24" y="0"/>
                </a:moveTo>
                <a:cubicBezTo>
                  <a:pt x="8" y="9"/>
                  <a:pt x="0" y="25"/>
                  <a:pt x="0" y="42"/>
                </a:cubicBezTo>
                <a:cubicBezTo>
                  <a:pt x="49" y="42"/>
                  <a:pt x="49" y="42"/>
                  <a:pt x="49" y="42"/>
                </a:cubicBezTo>
                <a:cubicBezTo>
                  <a:pt x="24" y="0"/>
                  <a:pt x="24" y="0"/>
                  <a:pt x="24"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8" name="Freeform 58"/>
          <p:cNvSpPr>
            <a:spLocks/>
          </p:cNvSpPr>
          <p:nvPr/>
        </p:nvSpPr>
        <p:spPr bwMode="auto">
          <a:xfrm>
            <a:off x="5987597" y="3440347"/>
            <a:ext cx="180975" cy="157163"/>
          </a:xfrm>
          <a:custGeom>
            <a:avLst/>
            <a:gdLst>
              <a:gd name="T0" fmla="*/ 24 w 48"/>
              <a:gd name="T1" fmla="*/ 0 h 42"/>
              <a:gd name="T2" fmla="*/ 24 w 48"/>
              <a:gd name="T3" fmla="*/ 0 h 42"/>
              <a:gd name="T4" fmla="*/ 0 w 48"/>
              <a:gd name="T5" fmla="*/ 42 h 42"/>
              <a:gd name="T6" fmla="*/ 48 w 48"/>
              <a:gd name="T7" fmla="*/ 42 h 42"/>
              <a:gd name="T8" fmla="*/ 48 w 48"/>
              <a:gd name="T9" fmla="*/ 42 h 42"/>
              <a:gd name="T10" fmla="*/ 48 w 48"/>
              <a:gd name="T11" fmla="*/ 42 h 42"/>
              <a:gd name="T12" fmla="*/ 42 w 48"/>
              <a:gd name="T13" fmla="*/ 18 h 42"/>
              <a:gd name="T14" fmla="*/ 24 w 48"/>
              <a:gd name="T15" fmla="*/ 0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2">
                <a:moveTo>
                  <a:pt x="24" y="0"/>
                </a:moveTo>
                <a:cubicBezTo>
                  <a:pt x="24" y="0"/>
                  <a:pt x="24" y="0"/>
                  <a:pt x="24" y="0"/>
                </a:cubicBezTo>
                <a:cubicBezTo>
                  <a:pt x="0" y="42"/>
                  <a:pt x="0" y="42"/>
                  <a:pt x="0" y="42"/>
                </a:cubicBezTo>
                <a:cubicBezTo>
                  <a:pt x="48" y="42"/>
                  <a:pt x="48" y="42"/>
                  <a:pt x="48" y="42"/>
                </a:cubicBezTo>
                <a:cubicBezTo>
                  <a:pt x="48" y="42"/>
                  <a:pt x="48" y="42"/>
                  <a:pt x="48" y="42"/>
                </a:cubicBezTo>
                <a:cubicBezTo>
                  <a:pt x="48" y="42"/>
                  <a:pt x="48" y="42"/>
                  <a:pt x="48" y="42"/>
                </a:cubicBezTo>
                <a:cubicBezTo>
                  <a:pt x="48" y="34"/>
                  <a:pt x="46" y="25"/>
                  <a:pt x="42" y="18"/>
                </a:cubicBezTo>
                <a:cubicBezTo>
                  <a:pt x="37" y="10"/>
                  <a:pt x="31" y="4"/>
                  <a:pt x="24"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59" name="Freeform 59"/>
          <p:cNvSpPr>
            <a:spLocks/>
          </p:cNvSpPr>
          <p:nvPr/>
        </p:nvSpPr>
        <p:spPr bwMode="auto">
          <a:xfrm>
            <a:off x="5987597" y="3597507"/>
            <a:ext cx="180975" cy="157163"/>
          </a:xfrm>
          <a:custGeom>
            <a:avLst/>
            <a:gdLst>
              <a:gd name="T0" fmla="*/ 0 w 48"/>
              <a:gd name="T1" fmla="*/ 0 h 42"/>
              <a:gd name="T2" fmla="*/ 24 w 48"/>
              <a:gd name="T3" fmla="*/ 42 h 42"/>
              <a:gd name="T4" fmla="*/ 24 w 48"/>
              <a:gd name="T5" fmla="*/ 42 h 42"/>
              <a:gd name="T6" fmla="*/ 48 w 48"/>
              <a:gd name="T7" fmla="*/ 0 h 42"/>
              <a:gd name="T8" fmla="*/ 0 w 48"/>
              <a:gd name="T9" fmla="*/ 0 h 42"/>
            </a:gdLst>
            <a:ahLst/>
            <a:cxnLst>
              <a:cxn ang="0">
                <a:pos x="T0" y="T1"/>
              </a:cxn>
              <a:cxn ang="0">
                <a:pos x="T2" y="T3"/>
              </a:cxn>
              <a:cxn ang="0">
                <a:pos x="T4" y="T5"/>
              </a:cxn>
              <a:cxn ang="0">
                <a:pos x="T6" y="T7"/>
              </a:cxn>
              <a:cxn ang="0">
                <a:pos x="T8" y="T9"/>
              </a:cxn>
            </a:cxnLst>
            <a:rect l="0" t="0" r="r" b="b"/>
            <a:pathLst>
              <a:path w="48" h="42">
                <a:moveTo>
                  <a:pt x="0" y="0"/>
                </a:moveTo>
                <a:cubicBezTo>
                  <a:pt x="24" y="42"/>
                  <a:pt x="24" y="42"/>
                  <a:pt x="24" y="42"/>
                </a:cubicBezTo>
                <a:cubicBezTo>
                  <a:pt x="24" y="42"/>
                  <a:pt x="24" y="42"/>
                  <a:pt x="24" y="42"/>
                </a:cubicBezTo>
                <a:cubicBezTo>
                  <a:pt x="40" y="33"/>
                  <a:pt x="48" y="17"/>
                  <a:pt x="48" y="0"/>
                </a:cubicBezTo>
                <a:cubicBezTo>
                  <a:pt x="0" y="0"/>
                  <a:pt x="0" y="0"/>
                  <a:pt x="0"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60" name="Freeform 60"/>
          <p:cNvSpPr>
            <a:spLocks/>
          </p:cNvSpPr>
          <p:nvPr/>
        </p:nvSpPr>
        <p:spPr bwMode="auto">
          <a:xfrm>
            <a:off x="5803446" y="3597507"/>
            <a:ext cx="184151" cy="157163"/>
          </a:xfrm>
          <a:custGeom>
            <a:avLst/>
            <a:gdLst>
              <a:gd name="T0" fmla="*/ 49 w 49"/>
              <a:gd name="T1" fmla="*/ 0 h 42"/>
              <a:gd name="T2" fmla="*/ 0 w 49"/>
              <a:gd name="T3" fmla="*/ 0 h 42"/>
              <a:gd name="T4" fmla="*/ 0 w 49"/>
              <a:gd name="T5" fmla="*/ 0 h 42"/>
              <a:gd name="T6" fmla="*/ 6 w 49"/>
              <a:gd name="T7" fmla="*/ 25 h 42"/>
              <a:gd name="T8" fmla="*/ 24 w 49"/>
              <a:gd name="T9" fmla="*/ 42 h 42"/>
              <a:gd name="T10" fmla="*/ 24 w 49"/>
              <a:gd name="T11" fmla="*/ 42 h 42"/>
              <a:gd name="T12" fmla="*/ 49 w 49"/>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9" h="42">
                <a:moveTo>
                  <a:pt x="49" y="0"/>
                </a:moveTo>
                <a:cubicBezTo>
                  <a:pt x="0" y="0"/>
                  <a:pt x="0" y="0"/>
                  <a:pt x="0" y="0"/>
                </a:cubicBezTo>
                <a:cubicBezTo>
                  <a:pt x="0" y="0"/>
                  <a:pt x="0" y="0"/>
                  <a:pt x="0" y="0"/>
                </a:cubicBezTo>
                <a:cubicBezTo>
                  <a:pt x="0" y="9"/>
                  <a:pt x="2" y="17"/>
                  <a:pt x="6" y="25"/>
                </a:cubicBezTo>
                <a:cubicBezTo>
                  <a:pt x="11" y="32"/>
                  <a:pt x="17" y="38"/>
                  <a:pt x="24" y="42"/>
                </a:cubicBezTo>
                <a:cubicBezTo>
                  <a:pt x="24" y="42"/>
                  <a:pt x="24" y="42"/>
                  <a:pt x="24" y="42"/>
                </a:cubicBezTo>
                <a:cubicBezTo>
                  <a:pt x="49" y="0"/>
                  <a:pt x="49" y="0"/>
                  <a:pt x="49"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61" name="Freeform 61"/>
          <p:cNvSpPr>
            <a:spLocks/>
          </p:cNvSpPr>
          <p:nvPr/>
        </p:nvSpPr>
        <p:spPr bwMode="auto">
          <a:xfrm>
            <a:off x="5893934" y="3597509"/>
            <a:ext cx="184151" cy="184151"/>
          </a:xfrm>
          <a:custGeom>
            <a:avLst/>
            <a:gdLst>
              <a:gd name="T0" fmla="*/ 25 w 49"/>
              <a:gd name="T1" fmla="*/ 0 h 49"/>
              <a:gd name="T2" fmla="*/ 25 w 49"/>
              <a:gd name="T3" fmla="*/ 0 h 49"/>
              <a:gd name="T4" fmla="*/ 0 w 49"/>
              <a:gd name="T5" fmla="*/ 42 h 49"/>
              <a:gd name="T6" fmla="*/ 25 w 49"/>
              <a:gd name="T7" fmla="*/ 49 h 49"/>
              <a:gd name="T8" fmla="*/ 49 w 49"/>
              <a:gd name="T9" fmla="*/ 42 h 49"/>
              <a:gd name="T10" fmla="*/ 25 w 49"/>
              <a:gd name="T11" fmla="*/ 0 h 49"/>
            </a:gdLst>
            <a:ahLst/>
            <a:cxnLst>
              <a:cxn ang="0">
                <a:pos x="T0" y="T1"/>
              </a:cxn>
              <a:cxn ang="0">
                <a:pos x="T2" y="T3"/>
              </a:cxn>
              <a:cxn ang="0">
                <a:pos x="T4" y="T5"/>
              </a:cxn>
              <a:cxn ang="0">
                <a:pos x="T6" y="T7"/>
              </a:cxn>
              <a:cxn ang="0">
                <a:pos x="T8" y="T9"/>
              </a:cxn>
              <a:cxn ang="0">
                <a:pos x="T10" y="T11"/>
              </a:cxn>
            </a:cxnLst>
            <a:rect l="0" t="0" r="r" b="b"/>
            <a:pathLst>
              <a:path w="49" h="49">
                <a:moveTo>
                  <a:pt x="25" y="0"/>
                </a:moveTo>
                <a:cubicBezTo>
                  <a:pt x="25" y="0"/>
                  <a:pt x="25" y="0"/>
                  <a:pt x="25" y="0"/>
                </a:cubicBezTo>
                <a:cubicBezTo>
                  <a:pt x="0" y="42"/>
                  <a:pt x="0" y="42"/>
                  <a:pt x="0" y="42"/>
                </a:cubicBezTo>
                <a:cubicBezTo>
                  <a:pt x="8" y="47"/>
                  <a:pt x="16" y="49"/>
                  <a:pt x="25" y="49"/>
                </a:cubicBezTo>
                <a:cubicBezTo>
                  <a:pt x="33" y="49"/>
                  <a:pt x="41" y="47"/>
                  <a:pt x="49" y="42"/>
                </a:cubicBezTo>
                <a:cubicBezTo>
                  <a:pt x="25" y="0"/>
                  <a:pt x="25" y="0"/>
                  <a:pt x="25" y="0"/>
                </a:cubicBez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62" name="Freeform 62"/>
          <p:cNvSpPr>
            <a:spLocks noEditPoints="1"/>
          </p:cNvSpPr>
          <p:nvPr/>
        </p:nvSpPr>
        <p:spPr bwMode="auto">
          <a:xfrm>
            <a:off x="5751059" y="3006959"/>
            <a:ext cx="469900" cy="830263"/>
          </a:xfrm>
          <a:custGeom>
            <a:avLst/>
            <a:gdLst>
              <a:gd name="T0" fmla="*/ 66 w 125"/>
              <a:gd name="T1" fmla="*/ 94 h 221"/>
              <a:gd name="T2" fmla="*/ 125 w 125"/>
              <a:gd name="T3" fmla="*/ 157 h 221"/>
              <a:gd name="T4" fmla="*/ 62 w 125"/>
              <a:gd name="T5" fmla="*/ 221 h 221"/>
              <a:gd name="T6" fmla="*/ 0 w 125"/>
              <a:gd name="T7" fmla="*/ 159 h 221"/>
              <a:gd name="T8" fmla="*/ 14 w 125"/>
              <a:gd name="T9" fmla="*/ 109 h 221"/>
              <a:gd name="T10" fmla="*/ 70 w 125"/>
              <a:gd name="T11" fmla="*/ 0 h 221"/>
              <a:gd name="T12" fmla="*/ 93 w 125"/>
              <a:gd name="T13" fmla="*/ 0 h 221"/>
              <a:gd name="T14" fmla="*/ 43 w 125"/>
              <a:gd name="T15" fmla="*/ 98 h 221"/>
              <a:gd name="T16" fmla="*/ 66 w 125"/>
              <a:gd name="T17" fmla="*/ 94 h 221"/>
              <a:gd name="T18" fmla="*/ 62 w 125"/>
              <a:gd name="T19" fmla="*/ 113 h 221"/>
              <a:gd name="T20" fmla="*/ 23 w 125"/>
              <a:gd name="T21" fmla="*/ 157 h 221"/>
              <a:gd name="T22" fmla="*/ 62 w 125"/>
              <a:gd name="T23" fmla="*/ 202 h 221"/>
              <a:gd name="T24" fmla="*/ 102 w 125"/>
              <a:gd name="T25" fmla="*/ 158 h 221"/>
              <a:gd name="T26" fmla="*/ 62 w 125"/>
              <a:gd name="T27" fmla="*/ 11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221">
                <a:moveTo>
                  <a:pt x="66" y="94"/>
                </a:moveTo>
                <a:cubicBezTo>
                  <a:pt x="101" y="94"/>
                  <a:pt x="125" y="119"/>
                  <a:pt x="125" y="157"/>
                </a:cubicBezTo>
                <a:cubicBezTo>
                  <a:pt x="125" y="195"/>
                  <a:pt x="100" y="221"/>
                  <a:pt x="62" y="221"/>
                </a:cubicBezTo>
                <a:cubicBezTo>
                  <a:pt x="25" y="221"/>
                  <a:pt x="0" y="196"/>
                  <a:pt x="0" y="159"/>
                </a:cubicBezTo>
                <a:cubicBezTo>
                  <a:pt x="0" y="143"/>
                  <a:pt x="4" y="129"/>
                  <a:pt x="14" y="109"/>
                </a:cubicBezTo>
                <a:cubicBezTo>
                  <a:pt x="70" y="0"/>
                  <a:pt x="70" y="0"/>
                  <a:pt x="70" y="0"/>
                </a:cubicBezTo>
                <a:cubicBezTo>
                  <a:pt x="93" y="0"/>
                  <a:pt x="93" y="0"/>
                  <a:pt x="93" y="0"/>
                </a:cubicBezTo>
                <a:cubicBezTo>
                  <a:pt x="43" y="98"/>
                  <a:pt x="43" y="98"/>
                  <a:pt x="43" y="98"/>
                </a:cubicBezTo>
                <a:cubicBezTo>
                  <a:pt x="51" y="95"/>
                  <a:pt x="58" y="94"/>
                  <a:pt x="66" y="94"/>
                </a:cubicBezTo>
                <a:close/>
                <a:moveTo>
                  <a:pt x="62" y="113"/>
                </a:moveTo>
                <a:cubicBezTo>
                  <a:pt x="38" y="113"/>
                  <a:pt x="23" y="130"/>
                  <a:pt x="23" y="157"/>
                </a:cubicBezTo>
                <a:cubicBezTo>
                  <a:pt x="23" y="184"/>
                  <a:pt x="38" y="202"/>
                  <a:pt x="62" y="202"/>
                </a:cubicBezTo>
                <a:cubicBezTo>
                  <a:pt x="86" y="202"/>
                  <a:pt x="102" y="184"/>
                  <a:pt x="102" y="158"/>
                </a:cubicBezTo>
                <a:cubicBezTo>
                  <a:pt x="102" y="131"/>
                  <a:pt x="87" y="113"/>
                  <a:pt x="62" y="113"/>
                </a:cubicBezTo>
                <a:close/>
              </a:path>
            </a:pathLst>
          </a:custGeom>
          <a:solidFill>
            <a:schemeClr val="tx2"/>
          </a:solidFill>
          <a:ln w="6350">
            <a:solidFill>
              <a:schemeClr val="tx2"/>
            </a:solidFill>
          </a:ln>
          <a:effectLst>
            <a:outerShdw blurRad="190500" dist="127000" dir="2700000" algn="tl" rotWithShape="0">
              <a:srgbClr val="1E1814">
                <a:alpha val="10000"/>
              </a:srgbClr>
            </a:outerShdw>
          </a:effectLst>
          <a:extLst/>
        </p:spPr>
        <p:txBody>
          <a:bodyPr vert="horz" wrap="square" lIns="91440" tIns="45720" rIns="91440" bIns="45720" numCol="1" anchor="t" anchorCtr="0" compatLnSpc="1">
            <a:prstTxWarp prst="textNoShape">
              <a:avLst/>
            </a:prstTxWarp>
          </a:bodyPr>
          <a:lstStyle/>
          <a:p>
            <a:pPr defTabSz="914377"/>
            <a:endParaRPr lang="zh-CN" altLang="en-US" sz="1200">
              <a:cs typeface="+mn-ea"/>
              <a:sym typeface="+mn-lt"/>
            </a:endParaRPr>
          </a:p>
        </p:txBody>
      </p:sp>
      <p:sp>
        <p:nvSpPr>
          <p:cNvPr id="69" name="标题 1"/>
          <p:cNvSpPr txBox="1">
            <a:spLocks/>
          </p:cNvSpPr>
          <p:nvPr/>
        </p:nvSpPr>
        <p:spPr>
          <a:xfrm>
            <a:off x="7537890" y="2801341"/>
            <a:ext cx="1649337" cy="379103"/>
          </a:xfrm>
          <a:prstGeom prst="rect">
            <a:avLst/>
          </a:prstGeom>
        </p:spPr>
        <p:txBody>
          <a:bodyPr spcFirstLastPara="1" vert="horz" lIns="121920" tIns="60960" rIns="121920" bIns="60960" numCol="1" rtlCol="0" anchor="ctr">
            <a:prstTxWarp prst="textArchUp">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b="1" dirty="0">
                <a:solidFill>
                  <a:schemeClr val="tx2"/>
                </a:solidFill>
                <a:latin typeface="+mn-lt"/>
                <a:ea typeface="+mn-ea"/>
                <a:cs typeface="+mn-ea"/>
                <a:sym typeface="+mn-lt"/>
              </a:rPr>
              <a:t>输入标题</a:t>
            </a:r>
          </a:p>
        </p:txBody>
      </p:sp>
      <p:sp>
        <p:nvSpPr>
          <p:cNvPr id="70" name="标题 1"/>
          <p:cNvSpPr txBox="1">
            <a:spLocks/>
          </p:cNvSpPr>
          <p:nvPr/>
        </p:nvSpPr>
        <p:spPr>
          <a:xfrm rot="3600000">
            <a:off x="7032050" y="4874518"/>
            <a:ext cx="1649337" cy="379103"/>
          </a:xfrm>
          <a:prstGeom prst="rect">
            <a:avLst/>
          </a:prstGeom>
        </p:spPr>
        <p:txBody>
          <a:bodyPr spcFirstLastPara="1" vert="horz" lIns="121920" tIns="60960" rIns="121920" bIns="60960" numCol="1" rtlCol="0" anchor="ctr">
            <a:prstTxWarp prst="textArchUp">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b="1" dirty="0">
                <a:solidFill>
                  <a:schemeClr val="tx2"/>
                </a:solidFill>
                <a:latin typeface="+mn-lt"/>
                <a:ea typeface="+mn-ea"/>
                <a:cs typeface="+mn-ea"/>
                <a:sym typeface="+mn-lt"/>
              </a:rPr>
              <a:t>输入标题</a:t>
            </a:r>
          </a:p>
        </p:txBody>
      </p:sp>
      <p:sp>
        <p:nvSpPr>
          <p:cNvPr id="71" name="标题 1"/>
          <p:cNvSpPr txBox="1">
            <a:spLocks/>
          </p:cNvSpPr>
          <p:nvPr/>
        </p:nvSpPr>
        <p:spPr>
          <a:xfrm rot="7200000">
            <a:off x="4959640" y="5543750"/>
            <a:ext cx="1649337" cy="379103"/>
          </a:xfrm>
          <a:prstGeom prst="rect">
            <a:avLst/>
          </a:prstGeom>
        </p:spPr>
        <p:txBody>
          <a:bodyPr spcFirstLastPara="1" vert="horz" lIns="121920" tIns="60960" rIns="121920" bIns="60960" numCol="1" rtlCol="0" anchor="ctr">
            <a:prstTxWarp prst="textArchUp">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b="1" dirty="0">
                <a:solidFill>
                  <a:schemeClr val="tx2"/>
                </a:solidFill>
                <a:latin typeface="+mn-lt"/>
                <a:ea typeface="+mn-ea"/>
                <a:cs typeface="+mn-ea"/>
                <a:sym typeface="+mn-lt"/>
              </a:rPr>
              <a:t>输入标题</a:t>
            </a:r>
          </a:p>
        </p:txBody>
      </p:sp>
      <p:sp>
        <p:nvSpPr>
          <p:cNvPr id="72" name="标题 1"/>
          <p:cNvSpPr txBox="1">
            <a:spLocks/>
          </p:cNvSpPr>
          <p:nvPr/>
        </p:nvSpPr>
        <p:spPr>
          <a:xfrm rot="10800000">
            <a:off x="3370957" y="4035686"/>
            <a:ext cx="1649337" cy="379103"/>
          </a:xfrm>
          <a:prstGeom prst="rect">
            <a:avLst/>
          </a:prstGeom>
        </p:spPr>
        <p:txBody>
          <a:bodyPr spcFirstLastPara="1" vert="horz" lIns="121920" tIns="60960" rIns="121920" bIns="60960" numCol="1" rtlCol="0" anchor="ctr">
            <a:prstTxWarp prst="textArchUp">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b="1" dirty="0">
                <a:solidFill>
                  <a:schemeClr val="tx2"/>
                </a:solidFill>
                <a:latin typeface="+mn-lt"/>
                <a:ea typeface="+mn-ea"/>
                <a:cs typeface="+mn-ea"/>
                <a:sym typeface="+mn-lt"/>
              </a:rPr>
              <a:t>输入标题</a:t>
            </a:r>
          </a:p>
        </p:txBody>
      </p:sp>
      <p:sp>
        <p:nvSpPr>
          <p:cNvPr id="73" name="标题 1"/>
          <p:cNvSpPr txBox="1">
            <a:spLocks/>
          </p:cNvSpPr>
          <p:nvPr/>
        </p:nvSpPr>
        <p:spPr>
          <a:xfrm rot="14135432">
            <a:off x="3848380" y="1943646"/>
            <a:ext cx="1649337" cy="379103"/>
          </a:xfrm>
          <a:prstGeom prst="rect">
            <a:avLst/>
          </a:prstGeom>
        </p:spPr>
        <p:txBody>
          <a:bodyPr spcFirstLastPara="1" vert="horz" lIns="121920" tIns="60960" rIns="121920" bIns="60960" numCol="1" rtlCol="0" anchor="ctr">
            <a:prstTxWarp prst="textArchUp">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b="1" dirty="0">
                <a:solidFill>
                  <a:schemeClr val="tx2"/>
                </a:solidFill>
                <a:latin typeface="+mn-lt"/>
                <a:ea typeface="+mn-ea"/>
                <a:cs typeface="+mn-ea"/>
                <a:sym typeface="+mn-lt"/>
              </a:rPr>
              <a:t>输入标题</a:t>
            </a:r>
          </a:p>
        </p:txBody>
      </p:sp>
      <p:sp>
        <p:nvSpPr>
          <p:cNvPr id="76" name="标题 1"/>
          <p:cNvSpPr txBox="1">
            <a:spLocks/>
          </p:cNvSpPr>
          <p:nvPr/>
        </p:nvSpPr>
        <p:spPr>
          <a:xfrm rot="17799860">
            <a:off x="5951352" y="1320869"/>
            <a:ext cx="1649337" cy="379103"/>
          </a:xfrm>
          <a:prstGeom prst="rect">
            <a:avLst/>
          </a:prstGeom>
        </p:spPr>
        <p:txBody>
          <a:bodyPr spcFirstLastPara="1" vert="horz" lIns="121920" tIns="60960" rIns="121920" bIns="60960" numCol="1" rtlCol="0" anchor="ctr">
            <a:prstTxWarp prst="textArchUp">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b="1" dirty="0">
                <a:solidFill>
                  <a:schemeClr val="tx2"/>
                </a:solidFill>
                <a:latin typeface="+mn-lt"/>
                <a:ea typeface="+mn-ea"/>
                <a:cs typeface="+mn-ea"/>
                <a:sym typeface="+mn-lt"/>
              </a:rPr>
              <a:t>输入标题</a:t>
            </a:r>
          </a:p>
        </p:txBody>
      </p:sp>
      <p:pic>
        <p:nvPicPr>
          <p:cNvPr id="74" name="图片 73"/>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75"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34272105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200"/>
                                        <p:tgtEl>
                                          <p:spTgt spid="19"/>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200"/>
                                        <p:tgtEl>
                                          <p:spTgt spid="21"/>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200"/>
                                        <p:tgtEl>
                                          <p:spTgt spid="22"/>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200"/>
                                        <p:tgtEl>
                                          <p:spTgt spid="25"/>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200"/>
                                        <p:tgtEl>
                                          <p:spTgt spid="27"/>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200"/>
                                        <p:tgtEl>
                                          <p:spTgt spid="28"/>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00"/>
                                        <p:tgtEl>
                                          <p:spTgt spid="30"/>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200"/>
                                        <p:tgtEl>
                                          <p:spTgt spid="31"/>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200"/>
                                        <p:tgtEl>
                                          <p:spTgt spid="34"/>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200"/>
                                        <p:tgtEl>
                                          <p:spTgt spid="35"/>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200"/>
                                        <p:tgtEl>
                                          <p:spTgt spid="38"/>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200"/>
                                        <p:tgtEl>
                                          <p:spTgt spid="39"/>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200"/>
                                        <p:tgtEl>
                                          <p:spTgt spid="40"/>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00"/>
                                        <p:tgtEl>
                                          <p:spTgt spid="41"/>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200"/>
                                        <p:tgtEl>
                                          <p:spTgt spid="42"/>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200"/>
                                        <p:tgtEl>
                                          <p:spTgt spid="43"/>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200"/>
                                        <p:tgtEl>
                                          <p:spTgt spid="44"/>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200"/>
                                        <p:tgtEl>
                                          <p:spTgt spid="63"/>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200"/>
                                        <p:tgtEl>
                                          <p:spTgt spid="64"/>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fade">
                                      <p:cBhvr>
                                        <p:cTn id="83" dur="200"/>
                                        <p:tgtEl>
                                          <p:spTgt spid="6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200"/>
                                        <p:tgtEl>
                                          <p:spTgt spid="66"/>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fade">
                                      <p:cBhvr>
                                        <p:cTn id="91" dur="200"/>
                                        <p:tgtEl>
                                          <p:spTgt spid="67"/>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fade">
                                      <p:cBhvr>
                                        <p:cTn id="95" dur="200"/>
                                        <p:tgtEl>
                                          <p:spTgt spid="68"/>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200"/>
                                        <p:tgtEl>
                                          <p:spTgt spid="5"/>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fade">
                                      <p:cBhvr>
                                        <p:cTn id="103" dur="200"/>
                                        <p:tgtEl>
                                          <p:spTgt spid="45"/>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46"/>
                                        </p:tgtEl>
                                        <p:attrNameLst>
                                          <p:attrName>style.visibility</p:attrName>
                                        </p:attrNameLst>
                                      </p:cBhvr>
                                      <p:to>
                                        <p:strVal val="visible"/>
                                      </p:to>
                                    </p:set>
                                    <p:animEffect transition="in" filter="fade">
                                      <p:cBhvr>
                                        <p:cTn id="107" dur="200"/>
                                        <p:tgtEl>
                                          <p:spTgt spid="46"/>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200"/>
                                        <p:tgtEl>
                                          <p:spTgt spid="47"/>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48"/>
                                        </p:tgtEl>
                                        <p:attrNameLst>
                                          <p:attrName>style.visibility</p:attrName>
                                        </p:attrNameLst>
                                      </p:cBhvr>
                                      <p:to>
                                        <p:strVal val="visible"/>
                                      </p:to>
                                    </p:set>
                                    <p:animEffect transition="in" filter="fade">
                                      <p:cBhvr>
                                        <p:cTn id="115" dur="200"/>
                                        <p:tgtEl>
                                          <p:spTgt spid="48"/>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49"/>
                                        </p:tgtEl>
                                        <p:attrNameLst>
                                          <p:attrName>style.visibility</p:attrName>
                                        </p:attrNameLst>
                                      </p:cBhvr>
                                      <p:to>
                                        <p:strVal val="visible"/>
                                      </p:to>
                                    </p:set>
                                    <p:animEffect transition="in" filter="fade">
                                      <p:cBhvr>
                                        <p:cTn id="119" dur="200"/>
                                        <p:tgtEl>
                                          <p:spTgt spid="49"/>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fade">
                                      <p:cBhvr>
                                        <p:cTn id="123" dur="200"/>
                                        <p:tgtEl>
                                          <p:spTgt spid="50"/>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51"/>
                                        </p:tgtEl>
                                        <p:attrNameLst>
                                          <p:attrName>style.visibility</p:attrName>
                                        </p:attrNameLst>
                                      </p:cBhvr>
                                      <p:to>
                                        <p:strVal val="visible"/>
                                      </p:to>
                                    </p:set>
                                    <p:animEffect transition="in" filter="fade">
                                      <p:cBhvr>
                                        <p:cTn id="127" dur="200"/>
                                        <p:tgtEl>
                                          <p:spTgt spid="51"/>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52"/>
                                        </p:tgtEl>
                                        <p:attrNameLst>
                                          <p:attrName>style.visibility</p:attrName>
                                        </p:attrNameLst>
                                      </p:cBhvr>
                                      <p:to>
                                        <p:strVal val="visible"/>
                                      </p:to>
                                    </p:set>
                                    <p:animEffect transition="in" filter="fade">
                                      <p:cBhvr>
                                        <p:cTn id="131" dur="200"/>
                                        <p:tgtEl>
                                          <p:spTgt spid="52"/>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fade">
                                      <p:cBhvr>
                                        <p:cTn id="135" dur="200"/>
                                        <p:tgtEl>
                                          <p:spTgt spid="53"/>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54"/>
                                        </p:tgtEl>
                                        <p:attrNameLst>
                                          <p:attrName>style.visibility</p:attrName>
                                        </p:attrNameLst>
                                      </p:cBhvr>
                                      <p:to>
                                        <p:strVal val="visible"/>
                                      </p:to>
                                    </p:set>
                                    <p:animEffect transition="in" filter="fade">
                                      <p:cBhvr>
                                        <p:cTn id="139" dur="200"/>
                                        <p:tgtEl>
                                          <p:spTgt spid="54"/>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55"/>
                                        </p:tgtEl>
                                        <p:attrNameLst>
                                          <p:attrName>style.visibility</p:attrName>
                                        </p:attrNameLst>
                                      </p:cBhvr>
                                      <p:to>
                                        <p:strVal val="visible"/>
                                      </p:to>
                                    </p:set>
                                    <p:animEffect transition="in" filter="fade">
                                      <p:cBhvr>
                                        <p:cTn id="143" dur="200"/>
                                        <p:tgtEl>
                                          <p:spTgt spid="55"/>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56"/>
                                        </p:tgtEl>
                                        <p:attrNameLst>
                                          <p:attrName>style.visibility</p:attrName>
                                        </p:attrNameLst>
                                      </p:cBhvr>
                                      <p:to>
                                        <p:strVal val="visible"/>
                                      </p:to>
                                    </p:set>
                                    <p:animEffect transition="in" filter="fade">
                                      <p:cBhvr>
                                        <p:cTn id="147" dur="200"/>
                                        <p:tgtEl>
                                          <p:spTgt spid="56"/>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57"/>
                                        </p:tgtEl>
                                        <p:attrNameLst>
                                          <p:attrName>style.visibility</p:attrName>
                                        </p:attrNameLst>
                                      </p:cBhvr>
                                      <p:to>
                                        <p:strVal val="visible"/>
                                      </p:to>
                                    </p:set>
                                    <p:animEffect transition="in" filter="fade">
                                      <p:cBhvr>
                                        <p:cTn id="151" dur="200"/>
                                        <p:tgtEl>
                                          <p:spTgt spid="57"/>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58"/>
                                        </p:tgtEl>
                                        <p:attrNameLst>
                                          <p:attrName>style.visibility</p:attrName>
                                        </p:attrNameLst>
                                      </p:cBhvr>
                                      <p:to>
                                        <p:strVal val="visible"/>
                                      </p:to>
                                    </p:set>
                                    <p:animEffect transition="in" filter="fade">
                                      <p:cBhvr>
                                        <p:cTn id="155" dur="200"/>
                                        <p:tgtEl>
                                          <p:spTgt spid="58"/>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59"/>
                                        </p:tgtEl>
                                        <p:attrNameLst>
                                          <p:attrName>style.visibility</p:attrName>
                                        </p:attrNameLst>
                                      </p:cBhvr>
                                      <p:to>
                                        <p:strVal val="visible"/>
                                      </p:to>
                                    </p:set>
                                    <p:animEffect transition="in" filter="fade">
                                      <p:cBhvr>
                                        <p:cTn id="159" dur="200"/>
                                        <p:tgtEl>
                                          <p:spTgt spid="59"/>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60"/>
                                        </p:tgtEl>
                                        <p:attrNameLst>
                                          <p:attrName>style.visibility</p:attrName>
                                        </p:attrNameLst>
                                      </p:cBhvr>
                                      <p:to>
                                        <p:strVal val="visible"/>
                                      </p:to>
                                    </p:set>
                                    <p:animEffect transition="in" filter="fade">
                                      <p:cBhvr>
                                        <p:cTn id="163" dur="200"/>
                                        <p:tgtEl>
                                          <p:spTgt spid="60"/>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61"/>
                                        </p:tgtEl>
                                        <p:attrNameLst>
                                          <p:attrName>style.visibility</p:attrName>
                                        </p:attrNameLst>
                                      </p:cBhvr>
                                      <p:to>
                                        <p:strVal val="visible"/>
                                      </p:to>
                                    </p:set>
                                    <p:animEffect transition="in" filter="fade">
                                      <p:cBhvr>
                                        <p:cTn id="167" dur="200"/>
                                        <p:tgtEl>
                                          <p:spTgt spid="61"/>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62"/>
                                        </p:tgtEl>
                                        <p:attrNameLst>
                                          <p:attrName>style.visibility</p:attrName>
                                        </p:attrNameLst>
                                      </p:cBhvr>
                                      <p:to>
                                        <p:strVal val="visible"/>
                                      </p:to>
                                    </p:set>
                                    <p:animEffect transition="in" filter="fade">
                                      <p:cBhvr>
                                        <p:cTn id="171" dur="200"/>
                                        <p:tgtEl>
                                          <p:spTgt spid="62"/>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69"/>
                                        </p:tgtEl>
                                        <p:attrNameLst>
                                          <p:attrName>style.visibility</p:attrName>
                                        </p:attrNameLst>
                                      </p:cBhvr>
                                      <p:to>
                                        <p:strVal val="visible"/>
                                      </p:to>
                                    </p:set>
                                    <p:animEffect transition="in" filter="fade">
                                      <p:cBhvr>
                                        <p:cTn id="175" dur="200"/>
                                        <p:tgtEl>
                                          <p:spTgt spid="69"/>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70"/>
                                        </p:tgtEl>
                                        <p:attrNameLst>
                                          <p:attrName>style.visibility</p:attrName>
                                        </p:attrNameLst>
                                      </p:cBhvr>
                                      <p:to>
                                        <p:strVal val="visible"/>
                                      </p:to>
                                    </p:set>
                                    <p:animEffect transition="in" filter="fade">
                                      <p:cBhvr>
                                        <p:cTn id="179" dur="200"/>
                                        <p:tgtEl>
                                          <p:spTgt spid="70"/>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71"/>
                                        </p:tgtEl>
                                        <p:attrNameLst>
                                          <p:attrName>style.visibility</p:attrName>
                                        </p:attrNameLst>
                                      </p:cBhvr>
                                      <p:to>
                                        <p:strVal val="visible"/>
                                      </p:to>
                                    </p:set>
                                    <p:animEffect transition="in" filter="fade">
                                      <p:cBhvr>
                                        <p:cTn id="183" dur="200"/>
                                        <p:tgtEl>
                                          <p:spTgt spid="71"/>
                                        </p:tgtEl>
                                      </p:cBhvr>
                                    </p:animEffect>
                                  </p:childTnLst>
                                </p:cTn>
                              </p:par>
                            </p:childTnLst>
                          </p:cTn>
                        </p:par>
                        <p:par>
                          <p:cTn id="184" fill="hold">
                            <p:stCondLst>
                              <p:cond delay="9000"/>
                            </p:stCondLst>
                            <p:childTnLst>
                              <p:par>
                                <p:cTn id="185" presetID="10" presetClass="entr" presetSubtype="0" fill="hold" grpId="0" nodeType="afterEffect">
                                  <p:stCondLst>
                                    <p:cond delay="0"/>
                                  </p:stCondLst>
                                  <p:childTnLst>
                                    <p:set>
                                      <p:cBhvr>
                                        <p:cTn id="186" dur="1" fill="hold">
                                          <p:stCondLst>
                                            <p:cond delay="0"/>
                                          </p:stCondLst>
                                        </p:cTn>
                                        <p:tgtEl>
                                          <p:spTgt spid="72"/>
                                        </p:tgtEl>
                                        <p:attrNameLst>
                                          <p:attrName>style.visibility</p:attrName>
                                        </p:attrNameLst>
                                      </p:cBhvr>
                                      <p:to>
                                        <p:strVal val="visible"/>
                                      </p:to>
                                    </p:set>
                                    <p:animEffect transition="in" filter="fade">
                                      <p:cBhvr>
                                        <p:cTn id="187" dur="200"/>
                                        <p:tgtEl>
                                          <p:spTgt spid="72"/>
                                        </p:tgtEl>
                                      </p:cBhvr>
                                    </p:animEffect>
                                  </p:childTnLst>
                                </p:cTn>
                              </p:par>
                            </p:childTnLst>
                          </p:cTn>
                        </p:par>
                        <p:par>
                          <p:cTn id="188" fill="hold">
                            <p:stCondLst>
                              <p:cond delay="9200"/>
                            </p:stCondLst>
                            <p:childTnLst>
                              <p:par>
                                <p:cTn id="189" presetID="10" presetClass="entr" presetSubtype="0" fill="hold" grpId="0" nodeType="afterEffect">
                                  <p:stCondLst>
                                    <p:cond delay="0"/>
                                  </p:stCondLst>
                                  <p:childTnLst>
                                    <p:set>
                                      <p:cBhvr>
                                        <p:cTn id="190" dur="1" fill="hold">
                                          <p:stCondLst>
                                            <p:cond delay="0"/>
                                          </p:stCondLst>
                                        </p:cTn>
                                        <p:tgtEl>
                                          <p:spTgt spid="73"/>
                                        </p:tgtEl>
                                        <p:attrNameLst>
                                          <p:attrName>style.visibility</p:attrName>
                                        </p:attrNameLst>
                                      </p:cBhvr>
                                      <p:to>
                                        <p:strVal val="visible"/>
                                      </p:to>
                                    </p:set>
                                    <p:animEffect transition="in" filter="fade">
                                      <p:cBhvr>
                                        <p:cTn id="191" dur="2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2" grpId="0" animBg="1"/>
      <p:bldP spid="25" grpId="0" animBg="1"/>
      <p:bldP spid="27" grpId="0" animBg="1"/>
      <p:bldP spid="28" grpId="0" animBg="1"/>
      <p:bldP spid="30" grpId="0" animBg="1"/>
      <p:bldP spid="31" grpId="0" animBg="1"/>
      <p:bldP spid="34" grpId="0" animBg="1"/>
      <p:bldP spid="35" grpId="0" animBg="1"/>
      <p:bldP spid="38" grpId="0" animBg="1"/>
      <p:bldP spid="39" grpId="0" animBg="1"/>
      <p:bldP spid="40" grpId="0" animBg="1"/>
      <p:bldP spid="41" grpId="0" animBg="1"/>
      <p:bldP spid="42" grpId="0" animBg="1"/>
      <p:bldP spid="43" grpId="0" animBg="1"/>
      <p:bldP spid="44" grpId="0" animBg="1"/>
      <p:bldP spid="63" grpId="0" animBg="1"/>
      <p:bldP spid="64" grpId="0" animBg="1"/>
      <p:bldP spid="65" grpId="0" animBg="1"/>
      <p:bldP spid="66" grpId="0" animBg="1"/>
      <p:bldP spid="67" grpId="0" animBg="1"/>
      <p:bldP spid="68" grpId="0" animBg="1"/>
      <p:bldP spid="5"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9" grpId="0"/>
      <p:bldP spid="70" grpId="0"/>
      <p:bldP spid="71" grpId="0"/>
      <p:bldP spid="72" grpId="0"/>
      <p:bldP spid="7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29132" y="1278328"/>
            <a:ext cx="6515947" cy="3156373"/>
          </a:xfrm>
          <a:custGeom>
            <a:avLst/>
            <a:gdLst>
              <a:gd name="connsiteX0" fmla="*/ 2580640 w 4947920"/>
              <a:gd name="connsiteY0" fmla="*/ 0 h 2367280"/>
              <a:gd name="connsiteX1" fmla="*/ 4947920 w 4947920"/>
              <a:gd name="connsiteY1" fmla="*/ 2367280 h 2367280"/>
              <a:gd name="connsiteX2" fmla="*/ 1300480 w 4947920"/>
              <a:gd name="connsiteY2" fmla="*/ 2367280 h 2367280"/>
              <a:gd name="connsiteX3" fmla="*/ 0 w 4947920"/>
              <a:gd name="connsiteY3" fmla="*/ 1066800 h 2367280"/>
              <a:gd name="connsiteX4" fmla="*/ 751840 w 4947920"/>
              <a:gd name="connsiteY4" fmla="*/ 314960 h 2367280"/>
              <a:gd name="connsiteX5" fmla="*/ 2580640 w 4947920"/>
              <a:gd name="connsiteY5" fmla="*/ 0 h 2367280"/>
              <a:gd name="connsiteX0" fmla="*/ 2451100 w 4818380"/>
              <a:gd name="connsiteY0" fmla="*/ 0 h 2367280"/>
              <a:gd name="connsiteX1" fmla="*/ 4818380 w 4818380"/>
              <a:gd name="connsiteY1" fmla="*/ 2367280 h 2367280"/>
              <a:gd name="connsiteX2" fmla="*/ 1170940 w 4818380"/>
              <a:gd name="connsiteY2" fmla="*/ 2367280 h 2367280"/>
              <a:gd name="connsiteX3" fmla="*/ 0 w 4818380"/>
              <a:gd name="connsiteY3" fmla="*/ 1059180 h 2367280"/>
              <a:gd name="connsiteX4" fmla="*/ 622300 w 4818380"/>
              <a:gd name="connsiteY4" fmla="*/ 314960 h 2367280"/>
              <a:gd name="connsiteX5" fmla="*/ 2451100 w 4818380"/>
              <a:gd name="connsiteY5" fmla="*/ 0 h 2367280"/>
              <a:gd name="connsiteX0" fmla="*/ 2519680 w 4886960"/>
              <a:gd name="connsiteY0" fmla="*/ 0 h 2367280"/>
              <a:gd name="connsiteX1" fmla="*/ 4886960 w 4886960"/>
              <a:gd name="connsiteY1" fmla="*/ 2367280 h 2367280"/>
              <a:gd name="connsiteX2" fmla="*/ 123952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 name="connsiteX0" fmla="*/ 2519680 w 4886960"/>
              <a:gd name="connsiteY0" fmla="*/ 0 h 2367280"/>
              <a:gd name="connsiteX1" fmla="*/ 4886960 w 4886960"/>
              <a:gd name="connsiteY1" fmla="*/ 2367280 h 2367280"/>
              <a:gd name="connsiteX2" fmla="*/ 133096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960" h="2367280">
                <a:moveTo>
                  <a:pt x="2519680" y="0"/>
                </a:moveTo>
                <a:lnTo>
                  <a:pt x="4886960" y="2367280"/>
                </a:lnTo>
                <a:lnTo>
                  <a:pt x="1330960" y="2367280"/>
                </a:lnTo>
                <a:lnTo>
                  <a:pt x="0" y="944880"/>
                </a:lnTo>
                <a:lnTo>
                  <a:pt x="690880" y="314960"/>
                </a:lnTo>
                <a:lnTo>
                  <a:pt x="2519680" y="0"/>
                </a:lnTo>
                <a:close/>
              </a:path>
            </a:pathLst>
          </a:custGeom>
          <a:gradFill>
            <a:gsLst>
              <a:gs pos="0">
                <a:schemeClr val="tx2">
                  <a:alpha val="2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tx2"/>
              </a:solidFill>
              <a:cs typeface="+mn-ea"/>
              <a:sym typeface="+mn-lt"/>
            </a:endParaRPr>
          </a:p>
        </p:txBody>
      </p:sp>
      <p:sp>
        <p:nvSpPr>
          <p:cNvPr id="7" name="矩形 6"/>
          <p:cNvSpPr/>
          <p:nvPr/>
        </p:nvSpPr>
        <p:spPr>
          <a:xfrm>
            <a:off x="4195082" y="1262405"/>
            <a:ext cx="3402457" cy="1295697"/>
          </a:xfrm>
          <a:custGeom>
            <a:avLst/>
            <a:gdLst/>
            <a:ahLst/>
            <a:cxnLst/>
            <a:rect l="l" t="t" r="r" b="b"/>
            <a:pathLst>
              <a:path w="3970900" h="1512168">
                <a:moveTo>
                  <a:pt x="756084" y="0"/>
                </a:moveTo>
                <a:lnTo>
                  <a:pt x="3214816" y="0"/>
                </a:lnTo>
                <a:lnTo>
                  <a:pt x="3970900" y="0"/>
                </a:lnTo>
                <a:lnTo>
                  <a:pt x="3970900" y="756084"/>
                </a:lnTo>
                <a:cubicBezTo>
                  <a:pt x="3970900" y="1173658"/>
                  <a:pt x="3632390" y="1512168"/>
                  <a:pt x="3214816" y="1512168"/>
                </a:cubicBezTo>
                <a:lnTo>
                  <a:pt x="756084" y="1512168"/>
                </a:lnTo>
                <a:lnTo>
                  <a:pt x="0" y="1512168"/>
                </a:lnTo>
                <a:lnTo>
                  <a:pt x="0" y="756084"/>
                </a:lnTo>
                <a:cubicBezTo>
                  <a:pt x="0" y="338510"/>
                  <a:pt x="338510" y="0"/>
                  <a:pt x="75608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任意多边形 26"/>
          <p:cNvSpPr/>
          <p:nvPr/>
        </p:nvSpPr>
        <p:spPr>
          <a:xfrm>
            <a:off x="2655361" y="2864476"/>
            <a:ext cx="6515947" cy="3156373"/>
          </a:xfrm>
          <a:custGeom>
            <a:avLst/>
            <a:gdLst>
              <a:gd name="connsiteX0" fmla="*/ 2580640 w 4947920"/>
              <a:gd name="connsiteY0" fmla="*/ 0 h 2367280"/>
              <a:gd name="connsiteX1" fmla="*/ 4947920 w 4947920"/>
              <a:gd name="connsiteY1" fmla="*/ 2367280 h 2367280"/>
              <a:gd name="connsiteX2" fmla="*/ 1300480 w 4947920"/>
              <a:gd name="connsiteY2" fmla="*/ 2367280 h 2367280"/>
              <a:gd name="connsiteX3" fmla="*/ 0 w 4947920"/>
              <a:gd name="connsiteY3" fmla="*/ 1066800 h 2367280"/>
              <a:gd name="connsiteX4" fmla="*/ 751840 w 4947920"/>
              <a:gd name="connsiteY4" fmla="*/ 314960 h 2367280"/>
              <a:gd name="connsiteX5" fmla="*/ 2580640 w 4947920"/>
              <a:gd name="connsiteY5" fmla="*/ 0 h 2367280"/>
              <a:gd name="connsiteX0" fmla="*/ 2451100 w 4818380"/>
              <a:gd name="connsiteY0" fmla="*/ 0 h 2367280"/>
              <a:gd name="connsiteX1" fmla="*/ 4818380 w 4818380"/>
              <a:gd name="connsiteY1" fmla="*/ 2367280 h 2367280"/>
              <a:gd name="connsiteX2" fmla="*/ 1170940 w 4818380"/>
              <a:gd name="connsiteY2" fmla="*/ 2367280 h 2367280"/>
              <a:gd name="connsiteX3" fmla="*/ 0 w 4818380"/>
              <a:gd name="connsiteY3" fmla="*/ 1059180 h 2367280"/>
              <a:gd name="connsiteX4" fmla="*/ 622300 w 4818380"/>
              <a:gd name="connsiteY4" fmla="*/ 314960 h 2367280"/>
              <a:gd name="connsiteX5" fmla="*/ 2451100 w 4818380"/>
              <a:gd name="connsiteY5" fmla="*/ 0 h 2367280"/>
              <a:gd name="connsiteX0" fmla="*/ 2519680 w 4886960"/>
              <a:gd name="connsiteY0" fmla="*/ 0 h 2367280"/>
              <a:gd name="connsiteX1" fmla="*/ 4886960 w 4886960"/>
              <a:gd name="connsiteY1" fmla="*/ 2367280 h 2367280"/>
              <a:gd name="connsiteX2" fmla="*/ 123952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 name="connsiteX0" fmla="*/ 2519680 w 4886960"/>
              <a:gd name="connsiteY0" fmla="*/ 0 h 2367280"/>
              <a:gd name="connsiteX1" fmla="*/ 4886960 w 4886960"/>
              <a:gd name="connsiteY1" fmla="*/ 2367280 h 2367280"/>
              <a:gd name="connsiteX2" fmla="*/ 133096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960" h="2367280">
                <a:moveTo>
                  <a:pt x="2519680" y="0"/>
                </a:moveTo>
                <a:lnTo>
                  <a:pt x="4886960" y="2367280"/>
                </a:lnTo>
                <a:lnTo>
                  <a:pt x="1330960" y="2367280"/>
                </a:lnTo>
                <a:lnTo>
                  <a:pt x="0" y="944880"/>
                </a:lnTo>
                <a:lnTo>
                  <a:pt x="690880" y="314960"/>
                </a:lnTo>
                <a:lnTo>
                  <a:pt x="2519680" y="0"/>
                </a:lnTo>
                <a:close/>
              </a:path>
            </a:pathLst>
          </a:custGeom>
          <a:gradFill>
            <a:gsLst>
              <a:gs pos="0">
                <a:schemeClr val="tx2">
                  <a:alpha val="2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tx2"/>
              </a:solidFill>
              <a:cs typeface="+mn-ea"/>
              <a:sym typeface="+mn-lt"/>
            </a:endParaRPr>
          </a:p>
        </p:txBody>
      </p:sp>
      <p:sp>
        <p:nvSpPr>
          <p:cNvPr id="28" name="矩形 6"/>
          <p:cNvSpPr/>
          <p:nvPr/>
        </p:nvSpPr>
        <p:spPr>
          <a:xfrm>
            <a:off x="2621312" y="2848553"/>
            <a:ext cx="3402457" cy="1295697"/>
          </a:xfrm>
          <a:custGeom>
            <a:avLst/>
            <a:gdLst/>
            <a:ahLst/>
            <a:cxnLst/>
            <a:rect l="l" t="t" r="r" b="b"/>
            <a:pathLst>
              <a:path w="3970900" h="1512168">
                <a:moveTo>
                  <a:pt x="756084" y="0"/>
                </a:moveTo>
                <a:lnTo>
                  <a:pt x="3214816" y="0"/>
                </a:lnTo>
                <a:lnTo>
                  <a:pt x="3970900" y="0"/>
                </a:lnTo>
                <a:lnTo>
                  <a:pt x="3970900" y="756084"/>
                </a:lnTo>
                <a:cubicBezTo>
                  <a:pt x="3970900" y="1173658"/>
                  <a:pt x="3632390" y="1512168"/>
                  <a:pt x="3214816" y="1512168"/>
                </a:cubicBezTo>
                <a:lnTo>
                  <a:pt x="756084" y="1512168"/>
                </a:lnTo>
                <a:lnTo>
                  <a:pt x="0" y="1512168"/>
                </a:lnTo>
                <a:lnTo>
                  <a:pt x="0" y="756084"/>
                </a:lnTo>
                <a:cubicBezTo>
                  <a:pt x="0" y="338510"/>
                  <a:pt x="338510" y="0"/>
                  <a:pt x="75608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3" name="任意多边形 32"/>
          <p:cNvSpPr/>
          <p:nvPr/>
        </p:nvSpPr>
        <p:spPr>
          <a:xfrm>
            <a:off x="6312961" y="2864476"/>
            <a:ext cx="6515947" cy="3156373"/>
          </a:xfrm>
          <a:custGeom>
            <a:avLst/>
            <a:gdLst>
              <a:gd name="connsiteX0" fmla="*/ 2580640 w 4947920"/>
              <a:gd name="connsiteY0" fmla="*/ 0 h 2367280"/>
              <a:gd name="connsiteX1" fmla="*/ 4947920 w 4947920"/>
              <a:gd name="connsiteY1" fmla="*/ 2367280 h 2367280"/>
              <a:gd name="connsiteX2" fmla="*/ 1300480 w 4947920"/>
              <a:gd name="connsiteY2" fmla="*/ 2367280 h 2367280"/>
              <a:gd name="connsiteX3" fmla="*/ 0 w 4947920"/>
              <a:gd name="connsiteY3" fmla="*/ 1066800 h 2367280"/>
              <a:gd name="connsiteX4" fmla="*/ 751840 w 4947920"/>
              <a:gd name="connsiteY4" fmla="*/ 314960 h 2367280"/>
              <a:gd name="connsiteX5" fmla="*/ 2580640 w 4947920"/>
              <a:gd name="connsiteY5" fmla="*/ 0 h 2367280"/>
              <a:gd name="connsiteX0" fmla="*/ 2451100 w 4818380"/>
              <a:gd name="connsiteY0" fmla="*/ 0 h 2367280"/>
              <a:gd name="connsiteX1" fmla="*/ 4818380 w 4818380"/>
              <a:gd name="connsiteY1" fmla="*/ 2367280 h 2367280"/>
              <a:gd name="connsiteX2" fmla="*/ 1170940 w 4818380"/>
              <a:gd name="connsiteY2" fmla="*/ 2367280 h 2367280"/>
              <a:gd name="connsiteX3" fmla="*/ 0 w 4818380"/>
              <a:gd name="connsiteY3" fmla="*/ 1059180 h 2367280"/>
              <a:gd name="connsiteX4" fmla="*/ 622300 w 4818380"/>
              <a:gd name="connsiteY4" fmla="*/ 314960 h 2367280"/>
              <a:gd name="connsiteX5" fmla="*/ 2451100 w 4818380"/>
              <a:gd name="connsiteY5" fmla="*/ 0 h 2367280"/>
              <a:gd name="connsiteX0" fmla="*/ 2519680 w 4886960"/>
              <a:gd name="connsiteY0" fmla="*/ 0 h 2367280"/>
              <a:gd name="connsiteX1" fmla="*/ 4886960 w 4886960"/>
              <a:gd name="connsiteY1" fmla="*/ 2367280 h 2367280"/>
              <a:gd name="connsiteX2" fmla="*/ 123952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 name="connsiteX0" fmla="*/ 2519680 w 4886960"/>
              <a:gd name="connsiteY0" fmla="*/ 0 h 2367280"/>
              <a:gd name="connsiteX1" fmla="*/ 4886960 w 4886960"/>
              <a:gd name="connsiteY1" fmla="*/ 2367280 h 2367280"/>
              <a:gd name="connsiteX2" fmla="*/ 133096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960" h="2367280">
                <a:moveTo>
                  <a:pt x="2519680" y="0"/>
                </a:moveTo>
                <a:lnTo>
                  <a:pt x="4886960" y="2367280"/>
                </a:lnTo>
                <a:lnTo>
                  <a:pt x="1330960" y="2367280"/>
                </a:lnTo>
                <a:lnTo>
                  <a:pt x="0" y="944880"/>
                </a:lnTo>
                <a:lnTo>
                  <a:pt x="690880" y="314960"/>
                </a:lnTo>
                <a:lnTo>
                  <a:pt x="2519680" y="0"/>
                </a:lnTo>
                <a:close/>
              </a:path>
            </a:pathLst>
          </a:custGeom>
          <a:gradFill flip="none" rotWithShape="1">
            <a:gsLst>
              <a:gs pos="0">
                <a:srgbClr val="263A28">
                  <a:alpha val="15000"/>
                </a:srgbClr>
              </a:gs>
              <a:gs pos="67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34" name="矩形 6"/>
          <p:cNvSpPr/>
          <p:nvPr/>
        </p:nvSpPr>
        <p:spPr>
          <a:xfrm>
            <a:off x="6278912" y="2848553"/>
            <a:ext cx="3402457" cy="1295697"/>
          </a:xfrm>
          <a:custGeom>
            <a:avLst/>
            <a:gdLst/>
            <a:ahLst/>
            <a:cxnLst/>
            <a:rect l="l" t="t" r="r" b="b"/>
            <a:pathLst>
              <a:path w="3970900" h="1512168">
                <a:moveTo>
                  <a:pt x="756084" y="0"/>
                </a:moveTo>
                <a:lnTo>
                  <a:pt x="3214816" y="0"/>
                </a:lnTo>
                <a:lnTo>
                  <a:pt x="3970900" y="0"/>
                </a:lnTo>
                <a:lnTo>
                  <a:pt x="3970900" y="756084"/>
                </a:lnTo>
                <a:cubicBezTo>
                  <a:pt x="3970900" y="1173658"/>
                  <a:pt x="3632390" y="1512168"/>
                  <a:pt x="3214816" y="1512168"/>
                </a:cubicBezTo>
                <a:lnTo>
                  <a:pt x="756084" y="1512168"/>
                </a:lnTo>
                <a:lnTo>
                  <a:pt x="0" y="1512168"/>
                </a:lnTo>
                <a:lnTo>
                  <a:pt x="0" y="756084"/>
                </a:lnTo>
                <a:cubicBezTo>
                  <a:pt x="0" y="338510"/>
                  <a:pt x="338510" y="0"/>
                  <a:pt x="75608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任意多边形 29"/>
          <p:cNvSpPr/>
          <p:nvPr/>
        </p:nvSpPr>
        <p:spPr>
          <a:xfrm>
            <a:off x="4229132" y="4450626"/>
            <a:ext cx="6515947" cy="3156373"/>
          </a:xfrm>
          <a:custGeom>
            <a:avLst/>
            <a:gdLst>
              <a:gd name="connsiteX0" fmla="*/ 2580640 w 4947920"/>
              <a:gd name="connsiteY0" fmla="*/ 0 h 2367280"/>
              <a:gd name="connsiteX1" fmla="*/ 4947920 w 4947920"/>
              <a:gd name="connsiteY1" fmla="*/ 2367280 h 2367280"/>
              <a:gd name="connsiteX2" fmla="*/ 1300480 w 4947920"/>
              <a:gd name="connsiteY2" fmla="*/ 2367280 h 2367280"/>
              <a:gd name="connsiteX3" fmla="*/ 0 w 4947920"/>
              <a:gd name="connsiteY3" fmla="*/ 1066800 h 2367280"/>
              <a:gd name="connsiteX4" fmla="*/ 751840 w 4947920"/>
              <a:gd name="connsiteY4" fmla="*/ 314960 h 2367280"/>
              <a:gd name="connsiteX5" fmla="*/ 2580640 w 4947920"/>
              <a:gd name="connsiteY5" fmla="*/ 0 h 2367280"/>
              <a:gd name="connsiteX0" fmla="*/ 2451100 w 4818380"/>
              <a:gd name="connsiteY0" fmla="*/ 0 h 2367280"/>
              <a:gd name="connsiteX1" fmla="*/ 4818380 w 4818380"/>
              <a:gd name="connsiteY1" fmla="*/ 2367280 h 2367280"/>
              <a:gd name="connsiteX2" fmla="*/ 1170940 w 4818380"/>
              <a:gd name="connsiteY2" fmla="*/ 2367280 h 2367280"/>
              <a:gd name="connsiteX3" fmla="*/ 0 w 4818380"/>
              <a:gd name="connsiteY3" fmla="*/ 1059180 h 2367280"/>
              <a:gd name="connsiteX4" fmla="*/ 622300 w 4818380"/>
              <a:gd name="connsiteY4" fmla="*/ 314960 h 2367280"/>
              <a:gd name="connsiteX5" fmla="*/ 2451100 w 4818380"/>
              <a:gd name="connsiteY5" fmla="*/ 0 h 2367280"/>
              <a:gd name="connsiteX0" fmla="*/ 2519680 w 4886960"/>
              <a:gd name="connsiteY0" fmla="*/ 0 h 2367280"/>
              <a:gd name="connsiteX1" fmla="*/ 4886960 w 4886960"/>
              <a:gd name="connsiteY1" fmla="*/ 2367280 h 2367280"/>
              <a:gd name="connsiteX2" fmla="*/ 123952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 name="connsiteX0" fmla="*/ 2519680 w 4886960"/>
              <a:gd name="connsiteY0" fmla="*/ 0 h 2367280"/>
              <a:gd name="connsiteX1" fmla="*/ 4886960 w 4886960"/>
              <a:gd name="connsiteY1" fmla="*/ 2367280 h 2367280"/>
              <a:gd name="connsiteX2" fmla="*/ 133096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960" h="2367280">
                <a:moveTo>
                  <a:pt x="2519680" y="0"/>
                </a:moveTo>
                <a:lnTo>
                  <a:pt x="4886960" y="2367280"/>
                </a:lnTo>
                <a:lnTo>
                  <a:pt x="1330960" y="2367280"/>
                </a:lnTo>
                <a:lnTo>
                  <a:pt x="0" y="944880"/>
                </a:lnTo>
                <a:lnTo>
                  <a:pt x="690880" y="314960"/>
                </a:lnTo>
                <a:lnTo>
                  <a:pt x="2519680" y="0"/>
                </a:lnTo>
                <a:close/>
              </a:path>
            </a:pathLst>
          </a:custGeom>
          <a:gradFill>
            <a:gsLst>
              <a:gs pos="0">
                <a:schemeClr val="tx2">
                  <a:alpha val="2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dirty="0">
              <a:solidFill>
                <a:schemeClr val="tx2"/>
              </a:solidFill>
              <a:cs typeface="+mn-ea"/>
              <a:sym typeface="+mn-lt"/>
            </a:endParaRPr>
          </a:p>
        </p:txBody>
      </p:sp>
      <p:sp>
        <p:nvSpPr>
          <p:cNvPr id="31" name="矩形 6"/>
          <p:cNvSpPr/>
          <p:nvPr/>
        </p:nvSpPr>
        <p:spPr>
          <a:xfrm>
            <a:off x="4195082" y="4434702"/>
            <a:ext cx="3402457" cy="1295697"/>
          </a:xfrm>
          <a:custGeom>
            <a:avLst/>
            <a:gdLst/>
            <a:ahLst/>
            <a:cxnLst/>
            <a:rect l="l" t="t" r="r" b="b"/>
            <a:pathLst>
              <a:path w="3970900" h="1512168">
                <a:moveTo>
                  <a:pt x="756084" y="0"/>
                </a:moveTo>
                <a:lnTo>
                  <a:pt x="3214816" y="0"/>
                </a:lnTo>
                <a:lnTo>
                  <a:pt x="3970900" y="0"/>
                </a:lnTo>
                <a:lnTo>
                  <a:pt x="3970900" y="756084"/>
                </a:lnTo>
                <a:cubicBezTo>
                  <a:pt x="3970900" y="1173658"/>
                  <a:pt x="3632390" y="1512168"/>
                  <a:pt x="3214816" y="1512168"/>
                </a:cubicBezTo>
                <a:lnTo>
                  <a:pt x="756084" y="1512168"/>
                </a:lnTo>
                <a:lnTo>
                  <a:pt x="0" y="1512168"/>
                </a:lnTo>
                <a:lnTo>
                  <a:pt x="0" y="756084"/>
                </a:lnTo>
                <a:cubicBezTo>
                  <a:pt x="0" y="338510"/>
                  <a:pt x="338510" y="0"/>
                  <a:pt x="75608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7" name="Oval 1556_1"/>
          <p:cNvSpPr>
            <a:spLocks noChangeArrowheads="1"/>
          </p:cNvSpPr>
          <p:nvPr/>
        </p:nvSpPr>
        <p:spPr bwMode="auto">
          <a:xfrm>
            <a:off x="4607302" y="4689228"/>
            <a:ext cx="870897" cy="87089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55"/>
          <p:cNvSpPr>
            <a:spLocks/>
          </p:cNvSpPr>
          <p:nvPr/>
        </p:nvSpPr>
        <p:spPr bwMode="auto">
          <a:xfrm>
            <a:off x="4824025" y="4940621"/>
            <a:ext cx="645747" cy="631996"/>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bg1">
                  <a:lumMod val="50000"/>
                  <a:alpha val="8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9" name="Oval 39"/>
          <p:cNvSpPr>
            <a:spLocks noChangeArrowheads="1"/>
          </p:cNvSpPr>
          <p:nvPr/>
        </p:nvSpPr>
        <p:spPr bwMode="auto">
          <a:xfrm>
            <a:off x="4820906" y="4920881"/>
            <a:ext cx="451901" cy="368796"/>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2" name="Oval 1556_1"/>
          <p:cNvSpPr>
            <a:spLocks noChangeArrowheads="1"/>
          </p:cNvSpPr>
          <p:nvPr/>
        </p:nvSpPr>
        <p:spPr bwMode="auto">
          <a:xfrm>
            <a:off x="4656329" y="1474804"/>
            <a:ext cx="870897" cy="87089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3" name="Freeform 53"/>
          <p:cNvSpPr>
            <a:spLocks/>
          </p:cNvSpPr>
          <p:nvPr/>
        </p:nvSpPr>
        <p:spPr bwMode="auto">
          <a:xfrm>
            <a:off x="4893501" y="1735851"/>
            <a:ext cx="631752" cy="618213"/>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bg1">
                  <a:lumMod val="50000"/>
                  <a:alpha val="8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4" name="Freeform 24"/>
          <p:cNvSpPr>
            <a:spLocks/>
          </p:cNvSpPr>
          <p:nvPr/>
        </p:nvSpPr>
        <p:spPr bwMode="auto">
          <a:xfrm>
            <a:off x="4869402" y="1711953"/>
            <a:ext cx="415543" cy="415543"/>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Oval 1556_1"/>
          <p:cNvSpPr>
            <a:spLocks noChangeArrowheads="1"/>
          </p:cNvSpPr>
          <p:nvPr/>
        </p:nvSpPr>
        <p:spPr bwMode="auto">
          <a:xfrm>
            <a:off x="6712768" y="3100342"/>
            <a:ext cx="870897" cy="87089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Freeform 56"/>
          <p:cNvSpPr>
            <a:spLocks/>
          </p:cNvSpPr>
          <p:nvPr/>
        </p:nvSpPr>
        <p:spPr bwMode="auto">
          <a:xfrm>
            <a:off x="6955467" y="3361925"/>
            <a:ext cx="624560" cy="613665"/>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bg1">
                  <a:lumMod val="50000"/>
                  <a:alpha val="8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9" name="Freeform 46"/>
          <p:cNvSpPr>
            <a:spLocks/>
          </p:cNvSpPr>
          <p:nvPr/>
        </p:nvSpPr>
        <p:spPr bwMode="auto">
          <a:xfrm>
            <a:off x="6944041" y="3365040"/>
            <a:ext cx="379180" cy="358408"/>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 name="Oval 1556_1"/>
          <p:cNvSpPr>
            <a:spLocks noChangeArrowheads="1"/>
          </p:cNvSpPr>
          <p:nvPr/>
        </p:nvSpPr>
        <p:spPr bwMode="auto">
          <a:xfrm>
            <a:off x="2912529" y="3086117"/>
            <a:ext cx="870897" cy="870897"/>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3" name="Freeform 54"/>
          <p:cNvSpPr>
            <a:spLocks/>
          </p:cNvSpPr>
          <p:nvPr/>
        </p:nvSpPr>
        <p:spPr bwMode="auto">
          <a:xfrm>
            <a:off x="3108688" y="3350207"/>
            <a:ext cx="662009" cy="602480"/>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bg1">
                  <a:lumMod val="50000"/>
                  <a:alpha val="8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4" name="Freeform 32"/>
          <p:cNvSpPr>
            <a:spLocks/>
          </p:cNvSpPr>
          <p:nvPr/>
        </p:nvSpPr>
        <p:spPr bwMode="auto">
          <a:xfrm>
            <a:off x="3105987" y="3331925"/>
            <a:ext cx="524621" cy="415543"/>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5" name="标题 1"/>
          <p:cNvSpPr txBox="1">
            <a:spLocks/>
          </p:cNvSpPr>
          <p:nvPr/>
        </p:nvSpPr>
        <p:spPr>
          <a:xfrm>
            <a:off x="6263052" y="1519770"/>
            <a:ext cx="973320" cy="886364"/>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57" name="矩形 40"/>
          <p:cNvSpPr/>
          <p:nvPr/>
        </p:nvSpPr>
        <p:spPr>
          <a:xfrm rot="2700000">
            <a:off x="5510003" y="1841142"/>
            <a:ext cx="1278087" cy="608705"/>
          </a:xfrm>
          <a:custGeom>
            <a:avLst/>
            <a:gdLst>
              <a:gd name="connsiteX0" fmla="*/ 0 w 1273912"/>
              <a:gd name="connsiteY0" fmla="*/ 33868 h 584611"/>
              <a:gd name="connsiteX1" fmla="*/ 33868 w 1273912"/>
              <a:gd name="connsiteY1" fmla="*/ 0 h 584611"/>
              <a:gd name="connsiteX2" fmla="*/ 1135354 w 1273912"/>
              <a:gd name="connsiteY2" fmla="*/ 0 h 584611"/>
              <a:gd name="connsiteX3" fmla="*/ 1248820 w 1273912"/>
              <a:gd name="connsiteY3" fmla="*/ 482508 h 584611"/>
              <a:gd name="connsiteX4" fmla="*/ 550743 w 1273912"/>
              <a:gd name="connsiteY4" fmla="*/ 584611 h 584611"/>
              <a:gd name="connsiteX5" fmla="*/ 0 w 1273912"/>
              <a:gd name="connsiteY5" fmla="*/ 33868 h 584611"/>
              <a:gd name="connsiteX0" fmla="*/ 0 w 1248820"/>
              <a:gd name="connsiteY0" fmla="*/ 33868 h 584611"/>
              <a:gd name="connsiteX1" fmla="*/ 33868 w 1248820"/>
              <a:gd name="connsiteY1" fmla="*/ 0 h 584611"/>
              <a:gd name="connsiteX2" fmla="*/ 1135354 w 1248820"/>
              <a:gd name="connsiteY2" fmla="*/ 0 h 584611"/>
              <a:gd name="connsiteX3" fmla="*/ 1248820 w 1248820"/>
              <a:gd name="connsiteY3" fmla="*/ 482508 h 584611"/>
              <a:gd name="connsiteX4" fmla="*/ 550743 w 1248820"/>
              <a:gd name="connsiteY4" fmla="*/ 584611 h 584611"/>
              <a:gd name="connsiteX5" fmla="*/ 0 w 1248820"/>
              <a:gd name="connsiteY5" fmla="*/ 33868 h 584611"/>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8212" h="604002">
                <a:moveTo>
                  <a:pt x="0" y="53259"/>
                </a:moveTo>
                <a:lnTo>
                  <a:pt x="33868" y="19391"/>
                </a:lnTo>
                <a:lnTo>
                  <a:pt x="1264621" y="0"/>
                </a:lnTo>
                <a:cubicBezTo>
                  <a:pt x="1264740" y="185611"/>
                  <a:pt x="1268096" y="309825"/>
                  <a:pt x="1268212" y="572997"/>
                </a:cubicBezTo>
                <a:cubicBezTo>
                  <a:pt x="999970" y="573638"/>
                  <a:pt x="789899" y="593667"/>
                  <a:pt x="550743" y="604002"/>
                </a:cubicBezTo>
                <a:lnTo>
                  <a:pt x="0" y="53259"/>
                </a:lnTo>
                <a:close/>
              </a:path>
            </a:pathLst>
          </a:custGeom>
          <a:gradFill flip="none" rotWithShape="0">
            <a:gsLst>
              <a:gs pos="0">
                <a:schemeClr val="tx1">
                  <a:lumMod val="50000"/>
                  <a:alpha val="34000"/>
                </a:schemeClr>
              </a:gs>
              <a:gs pos="71000">
                <a:schemeClr val="bg1">
                  <a:alpha val="0"/>
                </a:schemeClr>
              </a:gs>
            </a:gsLst>
            <a:lin ang="21594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58" name="直接连接符 57"/>
          <p:cNvCxnSpPr/>
          <p:nvPr/>
        </p:nvCxnSpPr>
        <p:spPr>
          <a:xfrm>
            <a:off x="5893627" y="1536845"/>
            <a:ext cx="0" cy="740143"/>
          </a:xfrm>
          <a:prstGeom prst="line">
            <a:avLst/>
          </a:prstGeom>
          <a:ln w="34925" cap="sq">
            <a:solidFill>
              <a:srgbClr val="F6F6F0"/>
            </a:solidFill>
            <a:bevel/>
          </a:ln>
          <a:effectLst>
            <a:outerShdw blurRad="127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59" name="标题 1"/>
          <p:cNvSpPr txBox="1">
            <a:spLocks/>
          </p:cNvSpPr>
          <p:nvPr/>
        </p:nvSpPr>
        <p:spPr>
          <a:xfrm>
            <a:off x="4648317" y="3080549"/>
            <a:ext cx="973320" cy="886364"/>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61" name="矩形 40"/>
          <p:cNvSpPr/>
          <p:nvPr/>
        </p:nvSpPr>
        <p:spPr>
          <a:xfrm rot="2700000">
            <a:off x="3895269" y="3401921"/>
            <a:ext cx="1278087" cy="608705"/>
          </a:xfrm>
          <a:custGeom>
            <a:avLst/>
            <a:gdLst>
              <a:gd name="connsiteX0" fmla="*/ 0 w 1273912"/>
              <a:gd name="connsiteY0" fmla="*/ 33868 h 584611"/>
              <a:gd name="connsiteX1" fmla="*/ 33868 w 1273912"/>
              <a:gd name="connsiteY1" fmla="*/ 0 h 584611"/>
              <a:gd name="connsiteX2" fmla="*/ 1135354 w 1273912"/>
              <a:gd name="connsiteY2" fmla="*/ 0 h 584611"/>
              <a:gd name="connsiteX3" fmla="*/ 1248820 w 1273912"/>
              <a:gd name="connsiteY3" fmla="*/ 482508 h 584611"/>
              <a:gd name="connsiteX4" fmla="*/ 550743 w 1273912"/>
              <a:gd name="connsiteY4" fmla="*/ 584611 h 584611"/>
              <a:gd name="connsiteX5" fmla="*/ 0 w 1273912"/>
              <a:gd name="connsiteY5" fmla="*/ 33868 h 584611"/>
              <a:gd name="connsiteX0" fmla="*/ 0 w 1248820"/>
              <a:gd name="connsiteY0" fmla="*/ 33868 h 584611"/>
              <a:gd name="connsiteX1" fmla="*/ 33868 w 1248820"/>
              <a:gd name="connsiteY1" fmla="*/ 0 h 584611"/>
              <a:gd name="connsiteX2" fmla="*/ 1135354 w 1248820"/>
              <a:gd name="connsiteY2" fmla="*/ 0 h 584611"/>
              <a:gd name="connsiteX3" fmla="*/ 1248820 w 1248820"/>
              <a:gd name="connsiteY3" fmla="*/ 482508 h 584611"/>
              <a:gd name="connsiteX4" fmla="*/ 550743 w 1248820"/>
              <a:gd name="connsiteY4" fmla="*/ 584611 h 584611"/>
              <a:gd name="connsiteX5" fmla="*/ 0 w 1248820"/>
              <a:gd name="connsiteY5" fmla="*/ 33868 h 584611"/>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8212" h="604002">
                <a:moveTo>
                  <a:pt x="0" y="53259"/>
                </a:moveTo>
                <a:lnTo>
                  <a:pt x="33868" y="19391"/>
                </a:lnTo>
                <a:lnTo>
                  <a:pt x="1264621" y="0"/>
                </a:lnTo>
                <a:cubicBezTo>
                  <a:pt x="1264740" y="185611"/>
                  <a:pt x="1268096" y="309825"/>
                  <a:pt x="1268212" y="572997"/>
                </a:cubicBezTo>
                <a:cubicBezTo>
                  <a:pt x="999970" y="573638"/>
                  <a:pt x="789899" y="593667"/>
                  <a:pt x="550743" y="604002"/>
                </a:cubicBezTo>
                <a:lnTo>
                  <a:pt x="0" y="53259"/>
                </a:lnTo>
                <a:close/>
              </a:path>
            </a:pathLst>
          </a:custGeom>
          <a:gradFill flip="none" rotWithShape="0">
            <a:gsLst>
              <a:gs pos="0">
                <a:schemeClr val="tx1">
                  <a:lumMod val="50000"/>
                  <a:alpha val="34000"/>
                </a:schemeClr>
              </a:gs>
              <a:gs pos="71000">
                <a:schemeClr val="bg1">
                  <a:alpha val="0"/>
                </a:schemeClr>
              </a:gs>
            </a:gsLst>
            <a:lin ang="21594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62" name="直接连接符 61"/>
          <p:cNvCxnSpPr/>
          <p:nvPr/>
        </p:nvCxnSpPr>
        <p:spPr>
          <a:xfrm>
            <a:off x="4278892" y="3097623"/>
            <a:ext cx="0" cy="740143"/>
          </a:xfrm>
          <a:prstGeom prst="line">
            <a:avLst/>
          </a:prstGeom>
          <a:ln w="34925" cap="sq">
            <a:solidFill>
              <a:srgbClr val="F6F6F0"/>
            </a:solidFill>
            <a:bevel/>
          </a:ln>
          <a:effectLst>
            <a:outerShdw blurRad="127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63" name="标题 1"/>
          <p:cNvSpPr txBox="1">
            <a:spLocks/>
          </p:cNvSpPr>
          <p:nvPr/>
        </p:nvSpPr>
        <p:spPr>
          <a:xfrm>
            <a:off x="8413196" y="3107681"/>
            <a:ext cx="973320" cy="886364"/>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65" name="矩形 40"/>
          <p:cNvSpPr/>
          <p:nvPr/>
        </p:nvSpPr>
        <p:spPr>
          <a:xfrm rot="2700000">
            <a:off x="7660147" y="3429053"/>
            <a:ext cx="1278087" cy="608705"/>
          </a:xfrm>
          <a:custGeom>
            <a:avLst/>
            <a:gdLst>
              <a:gd name="connsiteX0" fmla="*/ 0 w 1273912"/>
              <a:gd name="connsiteY0" fmla="*/ 33868 h 584611"/>
              <a:gd name="connsiteX1" fmla="*/ 33868 w 1273912"/>
              <a:gd name="connsiteY1" fmla="*/ 0 h 584611"/>
              <a:gd name="connsiteX2" fmla="*/ 1135354 w 1273912"/>
              <a:gd name="connsiteY2" fmla="*/ 0 h 584611"/>
              <a:gd name="connsiteX3" fmla="*/ 1248820 w 1273912"/>
              <a:gd name="connsiteY3" fmla="*/ 482508 h 584611"/>
              <a:gd name="connsiteX4" fmla="*/ 550743 w 1273912"/>
              <a:gd name="connsiteY4" fmla="*/ 584611 h 584611"/>
              <a:gd name="connsiteX5" fmla="*/ 0 w 1273912"/>
              <a:gd name="connsiteY5" fmla="*/ 33868 h 584611"/>
              <a:gd name="connsiteX0" fmla="*/ 0 w 1248820"/>
              <a:gd name="connsiteY0" fmla="*/ 33868 h 584611"/>
              <a:gd name="connsiteX1" fmla="*/ 33868 w 1248820"/>
              <a:gd name="connsiteY1" fmla="*/ 0 h 584611"/>
              <a:gd name="connsiteX2" fmla="*/ 1135354 w 1248820"/>
              <a:gd name="connsiteY2" fmla="*/ 0 h 584611"/>
              <a:gd name="connsiteX3" fmla="*/ 1248820 w 1248820"/>
              <a:gd name="connsiteY3" fmla="*/ 482508 h 584611"/>
              <a:gd name="connsiteX4" fmla="*/ 550743 w 1248820"/>
              <a:gd name="connsiteY4" fmla="*/ 584611 h 584611"/>
              <a:gd name="connsiteX5" fmla="*/ 0 w 1248820"/>
              <a:gd name="connsiteY5" fmla="*/ 33868 h 584611"/>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8212" h="604002">
                <a:moveTo>
                  <a:pt x="0" y="53259"/>
                </a:moveTo>
                <a:lnTo>
                  <a:pt x="33868" y="19391"/>
                </a:lnTo>
                <a:lnTo>
                  <a:pt x="1264621" y="0"/>
                </a:lnTo>
                <a:cubicBezTo>
                  <a:pt x="1264740" y="185611"/>
                  <a:pt x="1268096" y="309825"/>
                  <a:pt x="1268212" y="572997"/>
                </a:cubicBezTo>
                <a:cubicBezTo>
                  <a:pt x="999970" y="573638"/>
                  <a:pt x="789899" y="593667"/>
                  <a:pt x="550743" y="604002"/>
                </a:cubicBezTo>
                <a:lnTo>
                  <a:pt x="0" y="53259"/>
                </a:lnTo>
                <a:close/>
              </a:path>
            </a:pathLst>
          </a:custGeom>
          <a:gradFill flip="none" rotWithShape="0">
            <a:gsLst>
              <a:gs pos="0">
                <a:schemeClr val="tx1">
                  <a:lumMod val="50000"/>
                  <a:alpha val="34000"/>
                </a:schemeClr>
              </a:gs>
              <a:gs pos="71000">
                <a:schemeClr val="bg1">
                  <a:alpha val="0"/>
                </a:schemeClr>
              </a:gs>
            </a:gsLst>
            <a:lin ang="21594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66" name="直接连接符 65"/>
          <p:cNvCxnSpPr/>
          <p:nvPr/>
        </p:nvCxnSpPr>
        <p:spPr>
          <a:xfrm>
            <a:off x="8043771" y="3124755"/>
            <a:ext cx="0" cy="740143"/>
          </a:xfrm>
          <a:prstGeom prst="line">
            <a:avLst/>
          </a:prstGeom>
          <a:ln w="34925" cap="sq">
            <a:solidFill>
              <a:srgbClr val="F6F6F0"/>
            </a:solidFill>
            <a:bevel/>
          </a:ln>
          <a:effectLst>
            <a:outerShdw blurRad="127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67" name="标题 1"/>
          <p:cNvSpPr txBox="1">
            <a:spLocks/>
          </p:cNvSpPr>
          <p:nvPr/>
        </p:nvSpPr>
        <p:spPr>
          <a:xfrm>
            <a:off x="6275123" y="4693554"/>
            <a:ext cx="973320" cy="886364"/>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69" name="矩形 40"/>
          <p:cNvSpPr/>
          <p:nvPr/>
        </p:nvSpPr>
        <p:spPr>
          <a:xfrm rot="2700000">
            <a:off x="5522074" y="5014926"/>
            <a:ext cx="1278087" cy="608705"/>
          </a:xfrm>
          <a:custGeom>
            <a:avLst/>
            <a:gdLst>
              <a:gd name="connsiteX0" fmla="*/ 0 w 1273912"/>
              <a:gd name="connsiteY0" fmla="*/ 33868 h 584611"/>
              <a:gd name="connsiteX1" fmla="*/ 33868 w 1273912"/>
              <a:gd name="connsiteY1" fmla="*/ 0 h 584611"/>
              <a:gd name="connsiteX2" fmla="*/ 1135354 w 1273912"/>
              <a:gd name="connsiteY2" fmla="*/ 0 h 584611"/>
              <a:gd name="connsiteX3" fmla="*/ 1248820 w 1273912"/>
              <a:gd name="connsiteY3" fmla="*/ 482508 h 584611"/>
              <a:gd name="connsiteX4" fmla="*/ 550743 w 1273912"/>
              <a:gd name="connsiteY4" fmla="*/ 584611 h 584611"/>
              <a:gd name="connsiteX5" fmla="*/ 0 w 1273912"/>
              <a:gd name="connsiteY5" fmla="*/ 33868 h 584611"/>
              <a:gd name="connsiteX0" fmla="*/ 0 w 1248820"/>
              <a:gd name="connsiteY0" fmla="*/ 33868 h 584611"/>
              <a:gd name="connsiteX1" fmla="*/ 33868 w 1248820"/>
              <a:gd name="connsiteY1" fmla="*/ 0 h 584611"/>
              <a:gd name="connsiteX2" fmla="*/ 1135354 w 1248820"/>
              <a:gd name="connsiteY2" fmla="*/ 0 h 584611"/>
              <a:gd name="connsiteX3" fmla="*/ 1248820 w 1248820"/>
              <a:gd name="connsiteY3" fmla="*/ 482508 h 584611"/>
              <a:gd name="connsiteX4" fmla="*/ 550743 w 1248820"/>
              <a:gd name="connsiteY4" fmla="*/ 584611 h 584611"/>
              <a:gd name="connsiteX5" fmla="*/ 0 w 1248820"/>
              <a:gd name="connsiteY5" fmla="*/ 33868 h 584611"/>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8212" h="604002">
                <a:moveTo>
                  <a:pt x="0" y="53259"/>
                </a:moveTo>
                <a:lnTo>
                  <a:pt x="33868" y="19391"/>
                </a:lnTo>
                <a:lnTo>
                  <a:pt x="1264621" y="0"/>
                </a:lnTo>
                <a:cubicBezTo>
                  <a:pt x="1264740" y="185611"/>
                  <a:pt x="1268096" y="309825"/>
                  <a:pt x="1268212" y="572997"/>
                </a:cubicBezTo>
                <a:cubicBezTo>
                  <a:pt x="999970" y="573638"/>
                  <a:pt x="789899" y="593667"/>
                  <a:pt x="550743" y="604002"/>
                </a:cubicBezTo>
                <a:lnTo>
                  <a:pt x="0" y="53259"/>
                </a:lnTo>
                <a:close/>
              </a:path>
            </a:pathLst>
          </a:custGeom>
          <a:gradFill flip="none" rotWithShape="0">
            <a:gsLst>
              <a:gs pos="0">
                <a:schemeClr val="tx1">
                  <a:lumMod val="50000"/>
                  <a:alpha val="34000"/>
                </a:schemeClr>
              </a:gs>
              <a:gs pos="71000">
                <a:schemeClr val="bg1">
                  <a:alpha val="0"/>
                </a:schemeClr>
              </a:gs>
            </a:gsLst>
            <a:lin ang="21594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70" name="直接连接符 69"/>
          <p:cNvCxnSpPr/>
          <p:nvPr/>
        </p:nvCxnSpPr>
        <p:spPr>
          <a:xfrm>
            <a:off x="5905697" y="4710629"/>
            <a:ext cx="0" cy="740143"/>
          </a:xfrm>
          <a:prstGeom prst="line">
            <a:avLst/>
          </a:prstGeom>
          <a:ln w="34925" cap="sq">
            <a:solidFill>
              <a:srgbClr val="F6F6F0"/>
            </a:solidFill>
            <a:bevel/>
          </a:ln>
          <a:effectLst>
            <a:outerShdw blurRad="127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pic>
        <p:nvPicPr>
          <p:cNvPr id="35" name="图片 34"/>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36"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9638334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
                                        <p:tgtEl>
                                          <p:spTgt spid="1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
                                        <p:tgtEl>
                                          <p:spTgt spid="7"/>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00"/>
                                        <p:tgtEl>
                                          <p:spTgt spid="27"/>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200"/>
                                        <p:tgtEl>
                                          <p:spTgt spid="28"/>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200"/>
                                        <p:tgtEl>
                                          <p:spTgt spid="33"/>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200"/>
                                        <p:tgtEl>
                                          <p:spTgt spid="34"/>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200"/>
                                        <p:tgtEl>
                                          <p:spTgt spid="31"/>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200"/>
                                        <p:tgtEl>
                                          <p:spTgt spid="37"/>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00"/>
                                        <p:tgtEl>
                                          <p:spTgt spid="38"/>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200"/>
                                        <p:tgtEl>
                                          <p:spTgt spid="39"/>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200"/>
                                        <p:tgtEl>
                                          <p:spTgt spid="42"/>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200"/>
                                        <p:tgtEl>
                                          <p:spTgt spid="4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200"/>
                                        <p:tgtEl>
                                          <p:spTgt spid="44"/>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200"/>
                                        <p:tgtEl>
                                          <p:spTgt spid="47"/>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200"/>
                                        <p:tgtEl>
                                          <p:spTgt spid="48"/>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
                                        <p:tgtEl>
                                          <p:spTgt spid="49"/>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200"/>
                                        <p:tgtEl>
                                          <p:spTgt spid="52"/>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200"/>
                                        <p:tgtEl>
                                          <p:spTgt spid="53"/>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200"/>
                                        <p:tgtEl>
                                          <p:spTgt spid="54"/>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200"/>
                                        <p:tgtEl>
                                          <p:spTgt spid="55"/>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200"/>
                                        <p:tgtEl>
                                          <p:spTgt spid="57"/>
                                        </p:tgtEl>
                                      </p:cBhvr>
                                    </p:animEffect>
                                  </p:childTnLst>
                                </p:cTn>
                              </p:par>
                            </p:childTnLst>
                          </p:cTn>
                        </p:par>
                        <p:par>
                          <p:cTn id="88" fill="hold">
                            <p:stCondLst>
                              <p:cond delay="4200"/>
                            </p:stCondLst>
                            <p:childTnLst>
                              <p:par>
                                <p:cTn id="89" presetID="10" presetClass="entr" presetSubtype="0"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200"/>
                                        <p:tgtEl>
                                          <p:spTgt spid="58"/>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9"/>
                                        </p:tgtEl>
                                        <p:attrNameLst>
                                          <p:attrName>style.visibility</p:attrName>
                                        </p:attrNameLst>
                                      </p:cBhvr>
                                      <p:to>
                                        <p:strVal val="visible"/>
                                      </p:to>
                                    </p:set>
                                    <p:animEffect transition="in" filter="fade">
                                      <p:cBhvr>
                                        <p:cTn id="95" dur="200"/>
                                        <p:tgtEl>
                                          <p:spTgt spid="59"/>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200"/>
                                        <p:tgtEl>
                                          <p:spTgt spid="61"/>
                                        </p:tgtEl>
                                      </p:cBhvr>
                                    </p:animEffect>
                                  </p:childTnLst>
                                </p:cTn>
                              </p:par>
                            </p:childTnLst>
                          </p:cTn>
                        </p:par>
                        <p:par>
                          <p:cTn id="100" fill="hold">
                            <p:stCondLst>
                              <p:cond delay="4800"/>
                            </p:stCondLst>
                            <p:childTnLst>
                              <p:par>
                                <p:cTn id="101" presetID="10" presetClass="entr" presetSubtype="0" fill="hold" nodeType="afterEffect">
                                  <p:stCondLst>
                                    <p:cond delay="0"/>
                                  </p:stCondLst>
                                  <p:childTnLst>
                                    <p:set>
                                      <p:cBhvr>
                                        <p:cTn id="102" dur="1" fill="hold">
                                          <p:stCondLst>
                                            <p:cond delay="0"/>
                                          </p:stCondLst>
                                        </p:cTn>
                                        <p:tgtEl>
                                          <p:spTgt spid="62"/>
                                        </p:tgtEl>
                                        <p:attrNameLst>
                                          <p:attrName>style.visibility</p:attrName>
                                        </p:attrNameLst>
                                      </p:cBhvr>
                                      <p:to>
                                        <p:strVal val="visible"/>
                                      </p:to>
                                    </p:set>
                                    <p:animEffect transition="in" filter="fade">
                                      <p:cBhvr>
                                        <p:cTn id="103" dur="200"/>
                                        <p:tgtEl>
                                          <p:spTgt spid="62"/>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63"/>
                                        </p:tgtEl>
                                        <p:attrNameLst>
                                          <p:attrName>style.visibility</p:attrName>
                                        </p:attrNameLst>
                                      </p:cBhvr>
                                      <p:to>
                                        <p:strVal val="visible"/>
                                      </p:to>
                                    </p:set>
                                    <p:animEffect transition="in" filter="fade">
                                      <p:cBhvr>
                                        <p:cTn id="107" dur="200"/>
                                        <p:tgtEl>
                                          <p:spTgt spid="63"/>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fade">
                                      <p:cBhvr>
                                        <p:cTn id="111" dur="200"/>
                                        <p:tgtEl>
                                          <p:spTgt spid="65"/>
                                        </p:tgtEl>
                                      </p:cBhvr>
                                    </p:animEffect>
                                  </p:childTnLst>
                                </p:cTn>
                              </p:par>
                            </p:childTnLst>
                          </p:cTn>
                        </p:par>
                        <p:par>
                          <p:cTn id="112" fill="hold">
                            <p:stCondLst>
                              <p:cond delay="5400"/>
                            </p:stCondLst>
                            <p:childTnLst>
                              <p:par>
                                <p:cTn id="113" presetID="10" presetClass="entr" presetSubtype="0" fill="hold" nodeType="afterEffect">
                                  <p:stCondLst>
                                    <p:cond delay="0"/>
                                  </p:stCondLst>
                                  <p:childTnLst>
                                    <p:set>
                                      <p:cBhvr>
                                        <p:cTn id="114" dur="1" fill="hold">
                                          <p:stCondLst>
                                            <p:cond delay="0"/>
                                          </p:stCondLst>
                                        </p:cTn>
                                        <p:tgtEl>
                                          <p:spTgt spid="66"/>
                                        </p:tgtEl>
                                        <p:attrNameLst>
                                          <p:attrName>style.visibility</p:attrName>
                                        </p:attrNameLst>
                                      </p:cBhvr>
                                      <p:to>
                                        <p:strVal val="visible"/>
                                      </p:to>
                                    </p:set>
                                    <p:animEffect transition="in" filter="fade">
                                      <p:cBhvr>
                                        <p:cTn id="115" dur="200"/>
                                        <p:tgtEl>
                                          <p:spTgt spid="66"/>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67"/>
                                        </p:tgtEl>
                                        <p:attrNameLst>
                                          <p:attrName>style.visibility</p:attrName>
                                        </p:attrNameLst>
                                      </p:cBhvr>
                                      <p:to>
                                        <p:strVal val="visible"/>
                                      </p:to>
                                    </p:set>
                                    <p:animEffect transition="in" filter="fade">
                                      <p:cBhvr>
                                        <p:cTn id="119" dur="200"/>
                                        <p:tgtEl>
                                          <p:spTgt spid="67"/>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69"/>
                                        </p:tgtEl>
                                        <p:attrNameLst>
                                          <p:attrName>style.visibility</p:attrName>
                                        </p:attrNameLst>
                                      </p:cBhvr>
                                      <p:to>
                                        <p:strVal val="visible"/>
                                      </p:to>
                                    </p:set>
                                    <p:animEffect transition="in" filter="fade">
                                      <p:cBhvr>
                                        <p:cTn id="123" dur="200"/>
                                        <p:tgtEl>
                                          <p:spTgt spid="69"/>
                                        </p:tgtEl>
                                      </p:cBhvr>
                                    </p:animEffect>
                                  </p:childTnLst>
                                </p:cTn>
                              </p:par>
                            </p:childTnLst>
                          </p:cTn>
                        </p:par>
                        <p:par>
                          <p:cTn id="124" fill="hold">
                            <p:stCondLst>
                              <p:cond delay="6000"/>
                            </p:stCondLst>
                            <p:childTnLst>
                              <p:par>
                                <p:cTn id="125" presetID="10" presetClass="entr" presetSubtype="0" fill="hold" nodeType="afterEffect">
                                  <p:stCondLst>
                                    <p:cond delay="0"/>
                                  </p:stCondLst>
                                  <p:childTnLst>
                                    <p:set>
                                      <p:cBhvr>
                                        <p:cTn id="126" dur="1" fill="hold">
                                          <p:stCondLst>
                                            <p:cond delay="0"/>
                                          </p:stCondLst>
                                        </p:cTn>
                                        <p:tgtEl>
                                          <p:spTgt spid="70"/>
                                        </p:tgtEl>
                                        <p:attrNameLst>
                                          <p:attrName>style.visibility</p:attrName>
                                        </p:attrNameLst>
                                      </p:cBhvr>
                                      <p:to>
                                        <p:strVal val="visible"/>
                                      </p:to>
                                    </p:set>
                                    <p:animEffect transition="in" filter="fade">
                                      <p:cBhvr>
                                        <p:cTn id="127" dur="2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27" grpId="0" animBg="1"/>
      <p:bldP spid="28" grpId="0" animBg="1"/>
      <p:bldP spid="33" grpId="0" animBg="1"/>
      <p:bldP spid="34" grpId="0" animBg="1"/>
      <p:bldP spid="31" grpId="0" animBg="1"/>
      <p:bldP spid="37" grpId="0" animBg="1"/>
      <p:bldP spid="38" grpId="0" animBg="1"/>
      <p:bldP spid="39" grpId="0" animBg="1"/>
      <p:bldP spid="42" grpId="0" animBg="1"/>
      <p:bldP spid="43" grpId="0" animBg="1"/>
      <p:bldP spid="44" grpId="0" animBg="1"/>
      <p:bldP spid="47" grpId="0" animBg="1"/>
      <p:bldP spid="48" grpId="0" animBg="1"/>
      <p:bldP spid="49" grpId="0" animBg="1"/>
      <p:bldP spid="52" grpId="0" animBg="1"/>
      <p:bldP spid="53" grpId="0" animBg="1"/>
      <p:bldP spid="54" grpId="0" animBg="1"/>
      <p:bldP spid="55" grpId="0"/>
      <p:bldP spid="57" grpId="0" animBg="1"/>
      <p:bldP spid="59" grpId="0"/>
      <p:bldP spid="61" grpId="0" animBg="1"/>
      <p:bldP spid="63" grpId="0"/>
      <p:bldP spid="65" grpId="0" animBg="1"/>
      <p:bldP spid="67" grpId="0"/>
      <p:bldP spid="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1659107" y="1039232"/>
            <a:ext cx="6108499" cy="2959003"/>
          </a:xfrm>
          <a:custGeom>
            <a:avLst/>
            <a:gdLst>
              <a:gd name="connsiteX0" fmla="*/ 2580640 w 4947920"/>
              <a:gd name="connsiteY0" fmla="*/ 0 h 2367280"/>
              <a:gd name="connsiteX1" fmla="*/ 4947920 w 4947920"/>
              <a:gd name="connsiteY1" fmla="*/ 2367280 h 2367280"/>
              <a:gd name="connsiteX2" fmla="*/ 1300480 w 4947920"/>
              <a:gd name="connsiteY2" fmla="*/ 2367280 h 2367280"/>
              <a:gd name="connsiteX3" fmla="*/ 0 w 4947920"/>
              <a:gd name="connsiteY3" fmla="*/ 1066800 h 2367280"/>
              <a:gd name="connsiteX4" fmla="*/ 751840 w 4947920"/>
              <a:gd name="connsiteY4" fmla="*/ 314960 h 2367280"/>
              <a:gd name="connsiteX5" fmla="*/ 2580640 w 4947920"/>
              <a:gd name="connsiteY5" fmla="*/ 0 h 2367280"/>
              <a:gd name="connsiteX0" fmla="*/ 2451100 w 4818380"/>
              <a:gd name="connsiteY0" fmla="*/ 0 h 2367280"/>
              <a:gd name="connsiteX1" fmla="*/ 4818380 w 4818380"/>
              <a:gd name="connsiteY1" fmla="*/ 2367280 h 2367280"/>
              <a:gd name="connsiteX2" fmla="*/ 1170940 w 4818380"/>
              <a:gd name="connsiteY2" fmla="*/ 2367280 h 2367280"/>
              <a:gd name="connsiteX3" fmla="*/ 0 w 4818380"/>
              <a:gd name="connsiteY3" fmla="*/ 1059180 h 2367280"/>
              <a:gd name="connsiteX4" fmla="*/ 622300 w 4818380"/>
              <a:gd name="connsiteY4" fmla="*/ 314960 h 2367280"/>
              <a:gd name="connsiteX5" fmla="*/ 2451100 w 4818380"/>
              <a:gd name="connsiteY5" fmla="*/ 0 h 2367280"/>
              <a:gd name="connsiteX0" fmla="*/ 2519680 w 4886960"/>
              <a:gd name="connsiteY0" fmla="*/ 0 h 2367280"/>
              <a:gd name="connsiteX1" fmla="*/ 4886960 w 4886960"/>
              <a:gd name="connsiteY1" fmla="*/ 2367280 h 2367280"/>
              <a:gd name="connsiteX2" fmla="*/ 123952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 name="connsiteX0" fmla="*/ 2519680 w 4886960"/>
              <a:gd name="connsiteY0" fmla="*/ 0 h 2367280"/>
              <a:gd name="connsiteX1" fmla="*/ 4886960 w 4886960"/>
              <a:gd name="connsiteY1" fmla="*/ 2367280 h 2367280"/>
              <a:gd name="connsiteX2" fmla="*/ 133096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960" h="2367280">
                <a:moveTo>
                  <a:pt x="2519680" y="0"/>
                </a:moveTo>
                <a:lnTo>
                  <a:pt x="4886960" y="2367280"/>
                </a:lnTo>
                <a:lnTo>
                  <a:pt x="1330960" y="2367280"/>
                </a:lnTo>
                <a:lnTo>
                  <a:pt x="0" y="944880"/>
                </a:lnTo>
                <a:lnTo>
                  <a:pt x="690880" y="314960"/>
                </a:lnTo>
                <a:lnTo>
                  <a:pt x="2519680" y="0"/>
                </a:lnTo>
                <a:close/>
              </a:path>
            </a:pathLst>
          </a:custGeom>
          <a:gradFill flip="none" rotWithShape="1">
            <a:gsLst>
              <a:gs pos="0">
                <a:srgbClr val="263A28">
                  <a:alpha val="15000"/>
                </a:srgbClr>
              </a:gs>
              <a:gs pos="67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7" name="矩形 6"/>
          <p:cNvSpPr/>
          <p:nvPr/>
        </p:nvSpPr>
        <p:spPr>
          <a:xfrm>
            <a:off x="1627185" y="1024305"/>
            <a:ext cx="3189699" cy="1214676"/>
          </a:xfrm>
          <a:custGeom>
            <a:avLst/>
            <a:gdLst/>
            <a:ahLst/>
            <a:cxnLst/>
            <a:rect l="l" t="t" r="r" b="b"/>
            <a:pathLst>
              <a:path w="3970900" h="1512168">
                <a:moveTo>
                  <a:pt x="756084" y="0"/>
                </a:moveTo>
                <a:lnTo>
                  <a:pt x="3214816" y="0"/>
                </a:lnTo>
                <a:lnTo>
                  <a:pt x="3970900" y="0"/>
                </a:lnTo>
                <a:lnTo>
                  <a:pt x="3970900" y="756084"/>
                </a:lnTo>
                <a:cubicBezTo>
                  <a:pt x="3970900" y="1173658"/>
                  <a:pt x="3632390" y="1512168"/>
                  <a:pt x="3214816" y="1512168"/>
                </a:cubicBezTo>
                <a:lnTo>
                  <a:pt x="756084" y="1512168"/>
                </a:lnTo>
                <a:lnTo>
                  <a:pt x="0" y="1512168"/>
                </a:lnTo>
                <a:lnTo>
                  <a:pt x="0" y="756084"/>
                </a:lnTo>
                <a:cubicBezTo>
                  <a:pt x="0" y="338510"/>
                  <a:pt x="338510" y="0"/>
                  <a:pt x="75608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2" name="Oval 1556_1"/>
          <p:cNvSpPr>
            <a:spLocks noChangeArrowheads="1"/>
          </p:cNvSpPr>
          <p:nvPr/>
        </p:nvSpPr>
        <p:spPr bwMode="auto">
          <a:xfrm>
            <a:off x="2075331" y="1223421"/>
            <a:ext cx="816440" cy="81644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3" name="Freeform 53"/>
          <p:cNvSpPr>
            <a:spLocks/>
          </p:cNvSpPr>
          <p:nvPr/>
        </p:nvSpPr>
        <p:spPr bwMode="auto">
          <a:xfrm>
            <a:off x="2281932" y="1468146"/>
            <a:ext cx="592248" cy="579556"/>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4" name="Freeform 24"/>
          <p:cNvSpPr>
            <a:spLocks/>
          </p:cNvSpPr>
          <p:nvPr/>
        </p:nvSpPr>
        <p:spPr bwMode="auto">
          <a:xfrm>
            <a:off x="2259339" y="1445742"/>
            <a:ext cx="389559" cy="389559"/>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5" name="标题 1"/>
          <p:cNvSpPr txBox="1">
            <a:spLocks/>
          </p:cNvSpPr>
          <p:nvPr/>
        </p:nvSpPr>
        <p:spPr>
          <a:xfrm>
            <a:off x="3565845" y="1265576"/>
            <a:ext cx="924772" cy="830939"/>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dirty="0">
                <a:solidFill>
                  <a:schemeClr val="tx2"/>
                </a:solidFill>
                <a:latin typeface="+mn-lt"/>
                <a:ea typeface="+mn-ea"/>
                <a:cs typeface="+mn-ea"/>
                <a:sym typeface="+mn-lt"/>
              </a:rPr>
              <a:t>输入标题</a:t>
            </a:r>
          </a:p>
        </p:txBody>
      </p:sp>
      <p:sp>
        <p:nvSpPr>
          <p:cNvPr id="57" name="矩形 40"/>
          <p:cNvSpPr/>
          <p:nvPr/>
        </p:nvSpPr>
        <p:spPr>
          <a:xfrm rot="2700000">
            <a:off x="2859885" y="1566853"/>
            <a:ext cx="1198167" cy="570643"/>
          </a:xfrm>
          <a:custGeom>
            <a:avLst/>
            <a:gdLst>
              <a:gd name="connsiteX0" fmla="*/ 0 w 1273912"/>
              <a:gd name="connsiteY0" fmla="*/ 33868 h 584611"/>
              <a:gd name="connsiteX1" fmla="*/ 33868 w 1273912"/>
              <a:gd name="connsiteY1" fmla="*/ 0 h 584611"/>
              <a:gd name="connsiteX2" fmla="*/ 1135354 w 1273912"/>
              <a:gd name="connsiteY2" fmla="*/ 0 h 584611"/>
              <a:gd name="connsiteX3" fmla="*/ 1248820 w 1273912"/>
              <a:gd name="connsiteY3" fmla="*/ 482508 h 584611"/>
              <a:gd name="connsiteX4" fmla="*/ 550743 w 1273912"/>
              <a:gd name="connsiteY4" fmla="*/ 584611 h 584611"/>
              <a:gd name="connsiteX5" fmla="*/ 0 w 1273912"/>
              <a:gd name="connsiteY5" fmla="*/ 33868 h 584611"/>
              <a:gd name="connsiteX0" fmla="*/ 0 w 1248820"/>
              <a:gd name="connsiteY0" fmla="*/ 33868 h 584611"/>
              <a:gd name="connsiteX1" fmla="*/ 33868 w 1248820"/>
              <a:gd name="connsiteY1" fmla="*/ 0 h 584611"/>
              <a:gd name="connsiteX2" fmla="*/ 1135354 w 1248820"/>
              <a:gd name="connsiteY2" fmla="*/ 0 h 584611"/>
              <a:gd name="connsiteX3" fmla="*/ 1248820 w 1248820"/>
              <a:gd name="connsiteY3" fmla="*/ 482508 h 584611"/>
              <a:gd name="connsiteX4" fmla="*/ 550743 w 1248820"/>
              <a:gd name="connsiteY4" fmla="*/ 584611 h 584611"/>
              <a:gd name="connsiteX5" fmla="*/ 0 w 1248820"/>
              <a:gd name="connsiteY5" fmla="*/ 33868 h 584611"/>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8212" h="604002">
                <a:moveTo>
                  <a:pt x="0" y="53259"/>
                </a:moveTo>
                <a:lnTo>
                  <a:pt x="33868" y="19391"/>
                </a:lnTo>
                <a:lnTo>
                  <a:pt x="1264621" y="0"/>
                </a:lnTo>
                <a:cubicBezTo>
                  <a:pt x="1264740" y="185611"/>
                  <a:pt x="1268096" y="309825"/>
                  <a:pt x="1268212" y="572997"/>
                </a:cubicBezTo>
                <a:cubicBezTo>
                  <a:pt x="999970" y="573638"/>
                  <a:pt x="789899" y="593667"/>
                  <a:pt x="550743" y="604002"/>
                </a:cubicBezTo>
                <a:lnTo>
                  <a:pt x="0" y="53259"/>
                </a:lnTo>
                <a:close/>
              </a:path>
            </a:pathLst>
          </a:custGeom>
          <a:gradFill flip="none" rotWithShape="0">
            <a:gsLst>
              <a:gs pos="0">
                <a:schemeClr val="tx1">
                  <a:lumMod val="50000"/>
                  <a:alpha val="34000"/>
                </a:schemeClr>
              </a:gs>
              <a:gs pos="71000">
                <a:schemeClr val="bg1">
                  <a:alpha val="0"/>
                </a:schemeClr>
              </a:gs>
            </a:gsLst>
            <a:lin ang="21594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58" name="直接连接符 57"/>
          <p:cNvCxnSpPr/>
          <p:nvPr/>
        </p:nvCxnSpPr>
        <p:spPr>
          <a:xfrm>
            <a:off x="3219519" y="1281583"/>
            <a:ext cx="0" cy="693860"/>
          </a:xfrm>
          <a:prstGeom prst="line">
            <a:avLst/>
          </a:prstGeom>
          <a:ln w="34925" cap="sq">
            <a:solidFill>
              <a:srgbClr val="F6F6F0"/>
            </a:solidFill>
            <a:bevel/>
          </a:ln>
          <a:effectLst>
            <a:outerShdw blurRad="127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33" name="任意多边形 32"/>
          <p:cNvSpPr/>
          <p:nvPr/>
        </p:nvSpPr>
        <p:spPr>
          <a:xfrm>
            <a:off x="3253956" y="2294479"/>
            <a:ext cx="6108499" cy="2959003"/>
          </a:xfrm>
          <a:custGeom>
            <a:avLst/>
            <a:gdLst>
              <a:gd name="connsiteX0" fmla="*/ 2580640 w 4947920"/>
              <a:gd name="connsiteY0" fmla="*/ 0 h 2367280"/>
              <a:gd name="connsiteX1" fmla="*/ 4947920 w 4947920"/>
              <a:gd name="connsiteY1" fmla="*/ 2367280 h 2367280"/>
              <a:gd name="connsiteX2" fmla="*/ 1300480 w 4947920"/>
              <a:gd name="connsiteY2" fmla="*/ 2367280 h 2367280"/>
              <a:gd name="connsiteX3" fmla="*/ 0 w 4947920"/>
              <a:gd name="connsiteY3" fmla="*/ 1066800 h 2367280"/>
              <a:gd name="connsiteX4" fmla="*/ 751840 w 4947920"/>
              <a:gd name="connsiteY4" fmla="*/ 314960 h 2367280"/>
              <a:gd name="connsiteX5" fmla="*/ 2580640 w 4947920"/>
              <a:gd name="connsiteY5" fmla="*/ 0 h 2367280"/>
              <a:gd name="connsiteX0" fmla="*/ 2451100 w 4818380"/>
              <a:gd name="connsiteY0" fmla="*/ 0 h 2367280"/>
              <a:gd name="connsiteX1" fmla="*/ 4818380 w 4818380"/>
              <a:gd name="connsiteY1" fmla="*/ 2367280 h 2367280"/>
              <a:gd name="connsiteX2" fmla="*/ 1170940 w 4818380"/>
              <a:gd name="connsiteY2" fmla="*/ 2367280 h 2367280"/>
              <a:gd name="connsiteX3" fmla="*/ 0 w 4818380"/>
              <a:gd name="connsiteY3" fmla="*/ 1059180 h 2367280"/>
              <a:gd name="connsiteX4" fmla="*/ 622300 w 4818380"/>
              <a:gd name="connsiteY4" fmla="*/ 314960 h 2367280"/>
              <a:gd name="connsiteX5" fmla="*/ 2451100 w 4818380"/>
              <a:gd name="connsiteY5" fmla="*/ 0 h 2367280"/>
              <a:gd name="connsiteX0" fmla="*/ 2519680 w 4886960"/>
              <a:gd name="connsiteY0" fmla="*/ 0 h 2367280"/>
              <a:gd name="connsiteX1" fmla="*/ 4886960 w 4886960"/>
              <a:gd name="connsiteY1" fmla="*/ 2367280 h 2367280"/>
              <a:gd name="connsiteX2" fmla="*/ 123952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 name="connsiteX0" fmla="*/ 2519680 w 4886960"/>
              <a:gd name="connsiteY0" fmla="*/ 0 h 2367280"/>
              <a:gd name="connsiteX1" fmla="*/ 4886960 w 4886960"/>
              <a:gd name="connsiteY1" fmla="*/ 2367280 h 2367280"/>
              <a:gd name="connsiteX2" fmla="*/ 133096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960" h="2367280">
                <a:moveTo>
                  <a:pt x="2519680" y="0"/>
                </a:moveTo>
                <a:lnTo>
                  <a:pt x="4886960" y="2367280"/>
                </a:lnTo>
                <a:lnTo>
                  <a:pt x="1330960" y="2367280"/>
                </a:lnTo>
                <a:lnTo>
                  <a:pt x="0" y="944880"/>
                </a:lnTo>
                <a:lnTo>
                  <a:pt x="690880" y="314960"/>
                </a:lnTo>
                <a:lnTo>
                  <a:pt x="2519680" y="0"/>
                </a:lnTo>
                <a:close/>
              </a:path>
            </a:pathLst>
          </a:custGeom>
          <a:gradFill flip="none" rotWithShape="1">
            <a:gsLst>
              <a:gs pos="0">
                <a:srgbClr val="263A28">
                  <a:alpha val="15000"/>
                </a:srgbClr>
              </a:gs>
              <a:gs pos="67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34" name="矩形 6"/>
          <p:cNvSpPr/>
          <p:nvPr/>
        </p:nvSpPr>
        <p:spPr>
          <a:xfrm>
            <a:off x="3222035" y="2279551"/>
            <a:ext cx="3189699" cy="1214676"/>
          </a:xfrm>
          <a:custGeom>
            <a:avLst/>
            <a:gdLst/>
            <a:ahLst/>
            <a:cxnLst/>
            <a:rect l="l" t="t" r="r" b="b"/>
            <a:pathLst>
              <a:path w="3970900" h="1512168">
                <a:moveTo>
                  <a:pt x="756084" y="0"/>
                </a:moveTo>
                <a:lnTo>
                  <a:pt x="3214816" y="0"/>
                </a:lnTo>
                <a:lnTo>
                  <a:pt x="3970900" y="0"/>
                </a:lnTo>
                <a:lnTo>
                  <a:pt x="3970900" y="756084"/>
                </a:lnTo>
                <a:cubicBezTo>
                  <a:pt x="3970900" y="1173658"/>
                  <a:pt x="3632390" y="1512168"/>
                  <a:pt x="3214816" y="1512168"/>
                </a:cubicBezTo>
                <a:lnTo>
                  <a:pt x="756084" y="1512168"/>
                </a:lnTo>
                <a:lnTo>
                  <a:pt x="0" y="1512168"/>
                </a:lnTo>
                <a:lnTo>
                  <a:pt x="0" y="756084"/>
                </a:lnTo>
                <a:cubicBezTo>
                  <a:pt x="0" y="338510"/>
                  <a:pt x="338510" y="0"/>
                  <a:pt x="75608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2" name="Oval 1556_1"/>
          <p:cNvSpPr>
            <a:spLocks noChangeArrowheads="1"/>
          </p:cNvSpPr>
          <p:nvPr/>
        </p:nvSpPr>
        <p:spPr bwMode="auto">
          <a:xfrm>
            <a:off x="3509092" y="2474020"/>
            <a:ext cx="816440" cy="81644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3" name="Freeform 54"/>
          <p:cNvSpPr>
            <a:spLocks/>
          </p:cNvSpPr>
          <p:nvPr/>
        </p:nvSpPr>
        <p:spPr bwMode="auto">
          <a:xfrm>
            <a:off x="3677244" y="2721598"/>
            <a:ext cx="620613" cy="564807"/>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4" name="Freeform 32"/>
          <p:cNvSpPr>
            <a:spLocks/>
          </p:cNvSpPr>
          <p:nvPr/>
        </p:nvSpPr>
        <p:spPr bwMode="auto">
          <a:xfrm>
            <a:off x="3674712" y="2704458"/>
            <a:ext cx="491816" cy="389559"/>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3" name="标题 1"/>
          <p:cNvSpPr txBox="1">
            <a:spLocks/>
          </p:cNvSpPr>
          <p:nvPr/>
        </p:nvSpPr>
        <p:spPr>
          <a:xfrm>
            <a:off x="5222861" y="2522476"/>
            <a:ext cx="995728" cy="830939"/>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dirty="0">
                <a:solidFill>
                  <a:schemeClr val="tx2"/>
                </a:solidFill>
                <a:latin typeface="+mn-lt"/>
                <a:ea typeface="+mn-ea"/>
                <a:cs typeface="+mn-ea"/>
                <a:sym typeface="+mn-lt"/>
              </a:rPr>
              <a:t>输入标题</a:t>
            </a:r>
          </a:p>
        </p:txBody>
      </p:sp>
      <p:sp>
        <p:nvSpPr>
          <p:cNvPr id="65" name="矩形 40"/>
          <p:cNvSpPr/>
          <p:nvPr/>
        </p:nvSpPr>
        <p:spPr>
          <a:xfrm rot="2700000">
            <a:off x="4516902" y="2823752"/>
            <a:ext cx="1198167" cy="570643"/>
          </a:xfrm>
          <a:custGeom>
            <a:avLst/>
            <a:gdLst>
              <a:gd name="connsiteX0" fmla="*/ 0 w 1273912"/>
              <a:gd name="connsiteY0" fmla="*/ 33868 h 584611"/>
              <a:gd name="connsiteX1" fmla="*/ 33868 w 1273912"/>
              <a:gd name="connsiteY1" fmla="*/ 0 h 584611"/>
              <a:gd name="connsiteX2" fmla="*/ 1135354 w 1273912"/>
              <a:gd name="connsiteY2" fmla="*/ 0 h 584611"/>
              <a:gd name="connsiteX3" fmla="*/ 1248820 w 1273912"/>
              <a:gd name="connsiteY3" fmla="*/ 482508 h 584611"/>
              <a:gd name="connsiteX4" fmla="*/ 550743 w 1273912"/>
              <a:gd name="connsiteY4" fmla="*/ 584611 h 584611"/>
              <a:gd name="connsiteX5" fmla="*/ 0 w 1273912"/>
              <a:gd name="connsiteY5" fmla="*/ 33868 h 584611"/>
              <a:gd name="connsiteX0" fmla="*/ 0 w 1248820"/>
              <a:gd name="connsiteY0" fmla="*/ 33868 h 584611"/>
              <a:gd name="connsiteX1" fmla="*/ 33868 w 1248820"/>
              <a:gd name="connsiteY1" fmla="*/ 0 h 584611"/>
              <a:gd name="connsiteX2" fmla="*/ 1135354 w 1248820"/>
              <a:gd name="connsiteY2" fmla="*/ 0 h 584611"/>
              <a:gd name="connsiteX3" fmla="*/ 1248820 w 1248820"/>
              <a:gd name="connsiteY3" fmla="*/ 482508 h 584611"/>
              <a:gd name="connsiteX4" fmla="*/ 550743 w 1248820"/>
              <a:gd name="connsiteY4" fmla="*/ 584611 h 584611"/>
              <a:gd name="connsiteX5" fmla="*/ 0 w 1248820"/>
              <a:gd name="connsiteY5" fmla="*/ 33868 h 584611"/>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8212" h="604002">
                <a:moveTo>
                  <a:pt x="0" y="53259"/>
                </a:moveTo>
                <a:lnTo>
                  <a:pt x="33868" y="19391"/>
                </a:lnTo>
                <a:lnTo>
                  <a:pt x="1264621" y="0"/>
                </a:lnTo>
                <a:cubicBezTo>
                  <a:pt x="1264740" y="185611"/>
                  <a:pt x="1268096" y="309825"/>
                  <a:pt x="1268212" y="572997"/>
                </a:cubicBezTo>
                <a:cubicBezTo>
                  <a:pt x="999970" y="573638"/>
                  <a:pt x="789899" y="593667"/>
                  <a:pt x="550743" y="604002"/>
                </a:cubicBezTo>
                <a:lnTo>
                  <a:pt x="0" y="53259"/>
                </a:lnTo>
                <a:close/>
              </a:path>
            </a:pathLst>
          </a:custGeom>
          <a:gradFill flip="none" rotWithShape="0">
            <a:gsLst>
              <a:gs pos="0">
                <a:schemeClr val="tx1">
                  <a:lumMod val="50000"/>
                  <a:alpha val="34000"/>
                </a:schemeClr>
              </a:gs>
              <a:gs pos="71000">
                <a:schemeClr val="bg1">
                  <a:alpha val="0"/>
                </a:schemeClr>
              </a:gs>
            </a:gsLst>
            <a:lin ang="21594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66" name="直接连接符 65"/>
          <p:cNvCxnSpPr/>
          <p:nvPr/>
        </p:nvCxnSpPr>
        <p:spPr>
          <a:xfrm>
            <a:off x="4876536" y="2538482"/>
            <a:ext cx="0" cy="693860"/>
          </a:xfrm>
          <a:prstGeom prst="line">
            <a:avLst/>
          </a:prstGeom>
          <a:ln w="34925" cap="sq">
            <a:solidFill>
              <a:srgbClr val="F6F6F0"/>
            </a:solidFill>
            <a:bevel/>
          </a:ln>
          <a:effectLst>
            <a:outerShdw blurRad="127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30" name="任意多边形 29"/>
          <p:cNvSpPr/>
          <p:nvPr/>
        </p:nvSpPr>
        <p:spPr>
          <a:xfrm>
            <a:off x="5032781" y="3549724"/>
            <a:ext cx="6108499" cy="2959003"/>
          </a:xfrm>
          <a:custGeom>
            <a:avLst/>
            <a:gdLst>
              <a:gd name="connsiteX0" fmla="*/ 2580640 w 4947920"/>
              <a:gd name="connsiteY0" fmla="*/ 0 h 2367280"/>
              <a:gd name="connsiteX1" fmla="*/ 4947920 w 4947920"/>
              <a:gd name="connsiteY1" fmla="*/ 2367280 h 2367280"/>
              <a:gd name="connsiteX2" fmla="*/ 1300480 w 4947920"/>
              <a:gd name="connsiteY2" fmla="*/ 2367280 h 2367280"/>
              <a:gd name="connsiteX3" fmla="*/ 0 w 4947920"/>
              <a:gd name="connsiteY3" fmla="*/ 1066800 h 2367280"/>
              <a:gd name="connsiteX4" fmla="*/ 751840 w 4947920"/>
              <a:gd name="connsiteY4" fmla="*/ 314960 h 2367280"/>
              <a:gd name="connsiteX5" fmla="*/ 2580640 w 4947920"/>
              <a:gd name="connsiteY5" fmla="*/ 0 h 2367280"/>
              <a:gd name="connsiteX0" fmla="*/ 2451100 w 4818380"/>
              <a:gd name="connsiteY0" fmla="*/ 0 h 2367280"/>
              <a:gd name="connsiteX1" fmla="*/ 4818380 w 4818380"/>
              <a:gd name="connsiteY1" fmla="*/ 2367280 h 2367280"/>
              <a:gd name="connsiteX2" fmla="*/ 1170940 w 4818380"/>
              <a:gd name="connsiteY2" fmla="*/ 2367280 h 2367280"/>
              <a:gd name="connsiteX3" fmla="*/ 0 w 4818380"/>
              <a:gd name="connsiteY3" fmla="*/ 1059180 h 2367280"/>
              <a:gd name="connsiteX4" fmla="*/ 622300 w 4818380"/>
              <a:gd name="connsiteY4" fmla="*/ 314960 h 2367280"/>
              <a:gd name="connsiteX5" fmla="*/ 2451100 w 4818380"/>
              <a:gd name="connsiteY5" fmla="*/ 0 h 2367280"/>
              <a:gd name="connsiteX0" fmla="*/ 2519680 w 4886960"/>
              <a:gd name="connsiteY0" fmla="*/ 0 h 2367280"/>
              <a:gd name="connsiteX1" fmla="*/ 4886960 w 4886960"/>
              <a:gd name="connsiteY1" fmla="*/ 2367280 h 2367280"/>
              <a:gd name="connsiteX2" fmla="*/ 123952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 name="connsiteX0" fmla="*/ 2519680 w 4886960"/>
              <a:gd name="connsiteY0" fmla="*/ 0 h 2367280"/>
              <a:gd name="connsiteX1" fmla="*/ 4886960 w 4886960"/>
              <a:gd name="connsiteY1" fmla="*/ 2367280 h 2367280"/>
              <a:gd name="connsiteX2" fmla="*/ 133096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960" h="2367280">
                <a:moveTo>
                  <a:pt x="2519680" y="0"/>
                </a:moveTo>
                <a:lnTo>
                  <a:pt x="4886960" y="2367280"/>
                </a:lnTo>
                <a:lnTo>
                  <a:pt x="1330960" y="2367280"/>
                </a:lnTo>
                <a:lnTo>
                  <a:pt x="0" y="944880"/>
                </a:lnTo>
                <a:lnTo>
                  <a:pt x="690880" y="314960"/>
                </a:lnTo>
                <a:lnTo>
                  <a:pt x="2519680" y="0"/>
                </a:lnTo>
                <a:close/>
              </a:path>
            </a:pathLst>
          </a:custGeom>
          <a:gradFill flip="none" rotWithShape="1">
            <a:gsLst>
              <a:gs pos="0">
                <a:srgbClr val="263A28">
                  <a:alpha val="15000"/>
                </a:srgbClr>
              </a:gs>
              <a:gs pos="67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31" name="矩形 6"/>
          <p:cNvSpPr/>
          <p:nvPr/>
        </p:nvSpPr>
        <p:spPr>
          <a:xfrm>
            <a:off x="5000860" y="3534797"/>
            <a:ext cx="3189699" cy="1214676"/>
          </a:xfrm>
          <a:custGeom>
            <a:avLst/>
            <a:gdLst/>
            <a:ahLst/>
            <a:cxnLst/>
            <a:rect l="l" t="t" r="r" b="b"/>
            <a:pathLst>
              <a:path w="3970900" h="1512168">
                <a:moveTo>
                  <a:pt x="756084" y="0"/>
                </a:moveTo>
                <a:lnTo>
                  <a:pt x="3214816" y="0"/>
                </a:lnTo>
                <a:lnTo>
                  <a:pt x="3970900" y="0"/>
                </a:lnTo>
                <a:lnTo>
                  <a:pt x="3970900" y="756084"/>
                </a:lnTo>
                <a:cubicBezTo>
                  <a:pt x="3970900" y="1173658"/>
                  <a:pt x="3632390" y="1512168"/>
                  <a:pt x="3214816" y="1512168"/>
                </a:cubicBezTo>
                <a:lnTo>
                  <a:pt x="756084" y="1512168"/>
                </a:lnTo>
                <a:lnTo>
                  <a:pt x="0" y="1512168"/>
                </a:lnTo>
                <a:lnTo>
                  <a:pt x="0" y="756084"/>
                </a:lnTo>
                <a:cubicBezTo>
                  <a:pt x="0" y="338510"/>
                  <a:pt x="338510" y="0"/>
                  <a:pt x="75608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Oval 1556_1"/>
          <p:cNvSpPr>
            <a:spLocks noChangeArrowheads="1"/>
          </p:cNvSpPr>
          <p:nvPr/>
        </p:nvSpPr>
        <p:spPr bwMode="auto">
          <a:xfrm>
            <a:off x="5315167" y="3745553"/>
            <a:ext cx="816440" cy="81644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Freeform 56"/>
          <p:cNvSpPr>
            <a:spLocks/>
          </p:cNvSpPr>
          <p:nvPr/>
        </p:nvSpPr>
        <p:spPr bwMode="auto">
          <a:xfrm>
            <a:off x="5526950" y="3990779"/>
            <a:ext cx="585505" cy="575292"/>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9" name="Freeform 46"/>
          <p:cNvSpPr>
            <a:spLocks/>
          </p:cNvSpPr>
          <p:nvPr/>
        </p:nvSpPr>
        <p:spPr bwMode="auto">
          <a:xfrm>
            <a:off x="5516238" y="3993700"/>
            <a:ext cx="355469" cy="335997"/>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标题 1"/>
          <p:cNvSpPr txBox="1">
            <a:spLocks/>
          </p:cNvSpPr>
          <p:nvPr/>
        </p:nvSpPr>
        <p:spPr>
          <a:xfrm>
            <a:off x="6950835" y="3777461"/>
            <a:ext cx="976532" cy="830939"/>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dirty="0">
                <a:solidFill>
                  <a:schemeClr val="tx2"/>
                </a:solidFill>
                <a:latin typeface="+mn-lt"/>
                <a:ea typeface="+mn-ea"/>
                <a:cs typeface="+mn-ea"/>
                <a:sym typeface="+mn-lt"/>
              </a:rPr>
              <a:t>输入标题</a:t>
            </a:r>
          </a:p>
        </p:txBody>
      </p:sp>
      <p:sp>
        <p:nvSpPr>
          <p:cNvPr id="69" name="矩形 40"/>
          <p:cNvSpPr/>
          <p:nvPr/>
        </p:nvSpPr>
        <p:spPr>
          <a:xfrm rot="2700000">
            <a:off x="6244875" y="4078739"/>
            <a:ext cx="1198167" cy="570643"/>
          </a:xfrm>
          <a:custGeom>
            <a:avLst/>
            <a:gdLst>
              <a:gd name="connsiteX0" fmla="*/ 0 w 1273912"/>
              <a:gd name="connsiteY0" fmla="*/ 33868 h 584611"/>
              <a:gd name="connsiteX1" fmla="*/ 33868 w 1273912"/>
              <a:gd name="connsiteY1" fmla="*/ 0 h 584611"/>
              <a:gd name="connsiteX2" fmla="*/ 1135354 w 1273912"/>
              <a:gd name="connsiteY2" fmla="*/ 0 h 584611"/>
              <a:gd name="connsiteX3" fmla="*/ 1248820 w 1273912"/>
              <a:gd name="connsiteY3" fmla="*/ 482508 h 584611"/>
              <a:gd name="connsiteX4" fmla="*/ 550743 w 1273912"/>
              <a:gd name="connsiteY4" fmla="*/ 584611 h 584611"/>
              <a:gd name="connsiteX5" fmla="*/ 0 w 1273912"/>
              <a:gd name="connsiteY5" fmla="*/ 33868 h 584611"/>
              <a:gd name="connsiteX0" fmla="*/ 0 w 1248820"/>
              <a:gd name="connsiteY0" fmla="*/ 33868 h 584611"/>
              <a:gd name="connsiteX1" fmla="*/ 33868 w 1248820"/>
              <a:gd name="connsiteY1" fmla="*/ 0 h 584611"/>
              <a:gd name="connsiteX2" fmla="*/ 1135354 w 1248820"/>
              <a:gd name="connsiteY2" fmla="*/ 0 h 584611"/>
              <a:gd name="connsiteX3" fmla="*/ 1248820 w 1248820"/>
              <a:gd name="connsiteY3" fmla="*/ 482508 h 584611"/>
              <a:gd name="connsiteX4" fmla="*/ 550743 w 1248820"/>
              <a:gd name="connsiteY4" fmla="*/ 584611 h 584611"/>
              <a:gd name="connsiteX5" fmla="*/ 0 w 1248820"/>
              <a:gd name="connsiteY5" fmla="*/ 33868 h 584611"/>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8212" h="604002">
                <a:moveTo>
                  <a:pt x="0" y="53259"/>
                </a:moveTo>
                <a:lnTo>
                  <a:pt x="33868" y="19391"/>
                </a:lnTo>
                <a:lnTo>
                  <a:pt x="1264621" y="0"/>
                </a:lnTo>
                <a:cubicBezTo>
                  <a:pt x="1264740" y="185611"/>
                  <a:pt x="1268096" y="309825"/>
                  <a:pt x="1268212" y="572997"/>
                </a:cubicBezTo>
                <a:cubicBezTo>
                  <a:pt x="999970" y="573638"/>
                  <a:pt x="789899" y="593667"/>
                  <a:pt x="550743" y="604002"/>
                </a:cubicBezTo>
                <a:lnTo>
                  <a:pt x="0" y="53259"/>
                </a:lnTo>
                <a:close/>
              </a:path>
            </a:pathLst>
          </a:custGeom>
          <a:gradFill flip="none" rotWithShape="0">
            <a:gsLst>
              <a:gs pos="0">
                <a:schemeClr val="tx1">
                  <a:lumMod val="50000"/>
                  <a:alpha val="34000"/>
                </a:schemeClr>
              </a:gs>
              <a:gs pos="71000">
                <a:schemeClr val="bg1">
                  <a:alpha val="0"/>
                </a:schemeClr>
              </a:gs>
            </a:gsLst>
            <a:lin ang="21594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70" name="直接连接符 69"/>
          <p:cNvCxnSpPr/>
          <p:nvPr/>
        </p:nvCxnSpPr>
        <p:spPr>
          <a:xfrm>
            <a:off x="6604509" y="3793469"/>
            <a:ext cx="0" cy="693860"/>
          </a:xfrm>
          <a:prstGeom prst="line">
            <a:avLst/>
          </a:prstGeom>
          <a:ln w="34925" cap="sq">
            <a:solidFill>
              <a:srgbClr val="F6F6F0"/>
            </a:solidFill>
            <a:bevel/>
          </a:ln>
          <a:effectLst>
            <a:outerShdw blurRad="127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27" name="任意多边形 26"/>
          <p:cNvSpPr/>
          <p:nvPr/>
        </p:nvSpPr>
        <p:spPr>
          <a:xfrm>
            <a:off x="6875879" y="4804972"/>
            <a:ext cx="6108499" cy="2959003"/>
          </a:xfrm>
          <a:custGeom>
            <a:avLst/>
            <a:gdLst>
              <a:gd name="connsiteX0" fmla="*/ 2580640 w 4947920"/>
              <a:gd name="connsiteY0" fmla="*/ 0 h 2367280"/>
              <a:gd name="connsiteX1" fmla="*/ 4947920 w 4947920"/>
              <a:gd name="connsiteY1" fmla="*/ 2367280 h 2367280"/>
              <a:gd name="connsiteX2" fmla="*/ 1300480 w 4947920"/>
              <a:gd name="connsiteY2" fmla="*/ 2367280 h 2367280"/>
              <a:gd name="connsiteX3" fmla="*/ 0 w 4947920"/>
              <a:gd name="connsiteY3" fmla="*/ 1066800 h 2367280"/>
              <a:gd name="connsiteX4" fmla="*/ 751840 w 4947920"/>
              <a:gd name="connsiteY4" fmla="*/ 314960 h 2367280"/>
              <a:gd name="connsiteX5" fmla="*/ 2580640 w 4947920"/>
              <a:gd name="connsiteY5" fmla="*/ 0 h 2367280"/>
              <a:gd name="connsiteX0" fmla="*/ 2451100 w 4818380"/>
              <a:gd name="connsiteY0" fmla="*/ 0 h 2367280"/>
              <a:gd name="connsiteX1" fmla="*/ 4818380 w 4818380"/>
              <a:gd name="connsiteY1" fmla="*/ 2367280 h 2367280"/>
              <a:gd name="connsiteX2" fmla="*/ 1170940 w 4818380"/>
              <a:gd name="connsiteY2" fmla="*/ 2367280 h 2367280"/>
              <a:gd name="connsiteX3" fmla="*/ 0 w 4818380"/>
              <a:gd name="connsiteY3" fmla="*/ 1059180 h 2367280"/>
              <a:gd name="connsiteX4" fmla="*/ 622300 w 4818380"/>
              <a:gd name="connsiteY4" fmla="*/ 314960 h 2367280"/>
              <a:gd name="connsiteX5" fmla="*/ 2451100 w 4818380"/>
              <a:gd name="connsiteY5" fmla="*/ 0 h 2367280"/>
              <a:gd name="connsiteX0" fmla="*/ 2519680 w 4886960"/>
              <a:gd name="connsiteY0" fmla="*/ 0 h 2367280"/>
              <a:gd name="connsiteX1" fmla="*/ 4886960 w 4886960"/>
              <a:gd name="connsiteY1" fmla="*/ 2367280 h 2367280"/>
              <a:gd name="connsiteX2" fmla="*/ 123952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 name="connsiteX0" fmla="*/ 2519680 w 4886960"/>
              <a:gd name="connsiteY0" fmla="*/ 0 h 2367280"/>
              <a:gd name="connsiteX1" fmla="*/ 4886960 w 4886960"/>
              <a:gd name="connsiteY1" fmla="*/ 2367280 h 2367280"/>
              <a:gd name="connsiteX2" fmla="*/ 1330960 w 4886960"/>
              <a:gd name="connsiteY2" fmla="*/ 2367280 h 2367280"/>
              <a:gd name="connsiteX3" fmla="*/ 0 w 4886960"/>
              <a:gd name="connsiteY3" fmla="*/ 944880 h 2367280"/>
              <a:gd name="connsiteX4" fmla="*/ 690880 w 4886960"/>
              <a:gd name="connsiteY4" fmla="*/ 314960 h 2367280"/>
              <a:gd name="connsiteX5" fmla="*/ 2519680 w 4886960"/>
              <a:gd name="connsiteY5" fmla="*/ 0 h 236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86960" h="2367280">
                <a:moveTo>
                  <a:pt x="2519680" y="0"/>
                </a:moveTo>
                <a:lnTo>
                  <a:pt x="4886960" y="2367280"/>
                </a:lnTo>
                <a:lnTo>
                  <a:pt x="1330960" y="2367280"/>
                </a:lnTo>
                <a:lnTo>
                  <a:pt x="0" y="944880"/>
                </a:lnTo>
                <a:lnTo>
                  <a:pt x="690880" y="314960"/>
                </a:lnTo>
                <a:lnTo>
                  <a:pt x="2519680" y="0"/>
                </a:lnTo>
                <a:close/>
              </a:path>
            </a:pathLst>
          </a:custGeom>
          <a:gradFill flip="none" rotWithShape="1">
            <a:gsLst>
              <a:gs pos="0">
                <a:srgbClr val="263A28">
                  <a:alpha val="15000"/>
                </a:srgbClr>
              </a:gs>
              <a:gs pos="67000">
                <a:schemeClr val="bg1">
                  <a:alpha val="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tx2"/>
              </a:solidFill>
              <a:cs typeface="+mn-ea"/>
              <a:sym typeface="+mn-lt"/>
            </a:endParaRPr>
          </a:p>
        </p:txBody>
      </p:sp>
      <p:sp>
        <p:nvSpPr>
          <p:cNvPr id="28" name="矩形 6"/>
          <p:cNvSpPr/>
          <p:nvPr/>
        </p:nvSpPr>
        <p:spPr>
          <a:xfrm>
            <a:off x="6843957" y="4790045"/>
            <a:ext cx="3189699" cy="1214676"/>
          </a:xfrm>
          <a:custGeom>
            <a:avLst/>
            <a:gdLst/>
            <a:ahLst/>
            <a:cxnLst/>
            <a:rect l="l" t="t" r="r" b="b"/>
            <a:pathLst>
              <a:path w="3970900" h="1512168">
                <a:moveTo>
                  <a:pt x="756084" y="0"/>
                </a:moveTo>
                <a:lnTo>
                  <a:pt x="3214816" y="0"/>
                </a:lnTo>
                <a:lnTo>
                  <a:pt x="3970900" y="0"/>
                </a:lnTo>
                <a:lnTo>
                  <a:pt x="3970900" y="756084"/>
                </a:lnTo>
                <a:cubicBezTo>
                  <a:pt x="3970900" y="1173658"/>
                  <a:pt x="3632390" y="1512168"/>
                  <a:pt x="3214816" y="1512168"/>
                </a:cubicBezTo>
                <a:lnTo>
                  <a:pt x="756084" y="1512168"/>
                </a:lnTo>
                <a:lnTo>
                  <a:pt x="0" y="1512168"/>
                </a:lnTo>
                <a:lnTo>
                  <a:pt x="0" y="756084"/>
                </a:lnTo>
                <a:cubicBezTo>
                  <a:pt x="0" y="338510"/>
                  <a:pt x="338510" y="0"/>
                  <a:pt x="756084"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7" name="Oval 1556_1"/>
          <p:cNvSpPr>
            <a:spLocks noChangeArrowheads="1"/>
          </p:cNvSpPr>
          <p:nvPr/>
        </p:nvSpPr>
        <p:spPr bwMode="auto">
          <a:xfrm>
            <a:off x="7134568" y="4982171"/>
            <a:ext cx="816440" cy="816440"/>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55"/>
          <p:cNvSpPr>
            <a:spLocks/>
          </p:cNvSpPr>
          <p:nvPr/>
        </p:nvSpPr>
        <p:spPr bwMode="auto">
          <a:xfrm>
            <a:off x="7321999" y="5217845"/>
            <a:ext cx="605368" cy="592476"/>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9" name="Oval 39"/>
          <p:cNvSpPr>
            <a:spLocks noChangeArrowheads="1"/>
          </p:cNvSpPr>
          <p:nvPr/>
        </p:nvSpPr>
        <p:spPr bwMode="auto">
          <a:xfrm>
            <a:off x="7319074" y="5199337"/>
            <a:ext cx="423644" cy="345736"/>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9" name="标题 1"/>
          <p:cNvSpPr txBox="1">
            <a:spLocks/>
          </p:cNvSpPr>
          <p:nvPr/>
        </p:nvSpPr>
        <p:spPr>
          <a:xfrm>
            <a:off x="8744214" y="5007533"/>
            <a:ext cx="1040252" cy="830939"/>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400" dirty="0">
                <a:solidFill>
                  <a:schemeClr val="tx2"/>
                </a:solidFill>
                <a:latin typeface="+mn-lt"/>
                <a:ea typeface="+mn-ea"/>
                <a:cs typeface="+mn-ea"/>
                <a:sym typeface="+mn-lt"/>
              </a:rPr>
              <a:t>输入标题</a:t>
            </a:r>
          </a:p>
        </p:txBody>
      </p:sp>
      <p:sp>
        <p:nvSpPr>
          <p:cNvPr id="61" name="矩形 40"/>
          <p:cNvSpPr/>
          <p:nvPr/>
        </p:nvSpPr>
        <p:spPr>
          <a:xfrm rot="2700000">
            <a:off x="8038254" y="5308811"/>
            <a:ext cx="1198167" cy="570643"/>
          </a:xfrm>
          <a:custGeom>
            <a:avLst/>
            <a:gdLst>
              <a:gd name="connsiteX0" fmla="*/ 0 w 1273912"/>
              <a:gd name="connsiteY0" fmla="*/ 33868 h 584611"/>
              <a:gd name="connsiteX1" fmla="*/ 33868 w 1273912"/>
              <a:gd name="connsiteY1" fmla="*/ 0 h 584611"/>
              <a:gd name="connsiteX2" fmla="*/ 1135354 w 1273912"/>
              <a:gd name="connsiteY2" fmla="*/ 0 h 584611"/>
              <a:gd name="connsiteX3" fmla="*/ 1248820 w 1273912"/>
              <a:gd name="connsiteY3" fmla="*/ 482508 h 584611"/>
              <a:gd name="connsiteX4" fmla="*/ 550743 w 1273912"/>
              <a:gd name="connsiteY4" fmla="*/ 584611 h 584611"/>
              <a:gd name="connsiteX5" fmla="*/ 0 w 1273912"/>
              <a:gd name="connsiteY5" fmla="*/ 33868 h 584611"/>
              <a:gd name="connsiteX0" fmla="*/ 0 w 1248820"/>
              <a:gd name="connsiteY0" fmla="*/ 33868 h 584611"/>
              <a:gd name="connsiteX1" fmla="*/ 33868 w 1248820"/>
              <a:gd name="connsiteY1" fmla="*/ 0 h 584611"/>
              <a:gd name="connsiteX2" fmla="*/ 1135354 w 1248820"/>
              <a:gd name="connsiteY2" fmla="*/ 0 h 584611"/>
              <a:gd name="connsiteX3" fmla="*/ 1248820 w 1248820"/>
              <a:gd name="connsiteY3" fmla="*/ 482508 h 584611"/>
              <a:gd name="connsiteX4" fmla="*/ 550743 w 1248820"/>
              <a:gd name="connsiteY4" fmla="*/ 584611 h 584611"/>
              <a:gd name="connsiteX5" fmla="*/ 0 w 1248820"/>
              <a:gd name="connsiteY5" fmla="*/ 33868 h 584611"/>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4621"/>
              <a:gd name="connsiteY0" fmla="*/ 53259 h 604002"/>
              <a:gd name="connsiteX1" fmla="*/ 33868 w 1264621"/>
              <a:gd name="connsiteY1" fmla="*/ 19391 h 604002"/>
              <a:gd name="connsiteX2" fmla="*/ 1264621 w 1264621"/>
              <a:gd name="connsiteY2" fmla="*/ 0 h 604002"/>
              <a:gd name="connsiteX3" fmla="*/ 1248820 w 1264621"/>
              <a:gd name="connsiteY3" fmla="*/ 501899 h 604002"/>
              <a:gd name="connsiteX4" fmla="*/ 550743 w 1264621"/>
              <a:gd name="connsiteY4" fmla="*/ 604002 h 604002"/>
              <a:gd name="connsiteX5" fmla="*/ 0 w 1264621"/>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 name="connsiteX0" fmla="*/ 0 w 1268212"/>
              <a:gd name="connsiteY0" fmla="*/ 53259 h 604002"/>
              <a:gd name="connsiteX1" fmla="*/ 33868 w 1268212"/>
              <a:gd name="connsiteY1" fmla="*/ 19391 h 604002"/>
              <a:gd name="connsiteX2" fmla="*/ 1264621 w 1268212"/>
              <a:gd name="connsiteY2" fmla="*/ 0 h 604002"/>
              <a:gd name="connsiteX3" fmla="*/ 1268212 w 1268212"/>
              <a:gd name="connsiteY3" fmla="*/ 572997 h 604002"/>
              <a:gd name="connsiteX4" fmla="*/ 550743 w 1268212"/>
              <a:gd name="connsiteY4" fmla="*/ 604002 h 604002"/>
              <a:gd name="connsiteX5" fmla="*/ 0 w 1268212"/>
              <a:gd name="connsiteY5" fmla="*/ 53259 h 60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8212" h="604002">
                <a:moveTo>
                  <a:pt x="0" y="53259"/>
                </a:moveTo>
                <a:lnTo>
                  <a:pt x="33868" y="19391"/>
                </a:lnTo>
                <a:lnTo>
                  <a:pt x="1264621" y="0"/>
                </a:lnTo>
                <a:cubicBezTo>
                  <a:pt x="1264740" y="185611"/>
                  <a:pt x="1268096" y="309825"/>
                  <a:pt x="1268212" y="572997"/>
                </a:cubicBezTo>
                <a:cubicBezTo>
                  <a:pt x="999970" y="573638"/>
                  <a:pt x="789899" y="593667"/>
                  <a:pt x="550743" y="604002"/>
                </a:cubicBezTo>
                <a:lnTo>
                  <a:pt x="0" y="53259"/>
                </a:lnTo>
                <a:close/>
              </a:path>
            </a:pathLst>
          </a:custGeom>
          <a:gradFill flip="none" rotWithShape="0">
            <a:gsLst>
              <a:gs pos="0">
                <a:schemeClr val="tx1">
                  <a:lumMod val="50000"/>
                  <a:alpha val="34000"/>
                </a:schemeClr>
              </a:gs>
              <a:gs pos="71000">
                <a:schemeClr val="bg1">
                  <a:alpha val="0"/>
                </a:schemeClr>
              </a:gs>
            </a:gsLst>
            <a:lin ang="21594000" scaled="0"/>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62" name="直接连接符 61"/>
          <p:cNvCxnSpPr/>
          <p:nvPr/>
        </p:nvCxnSpPr>
        <p:spPr>
          <a:xfrm>
            <a:off x="8397888" y="5023541"/>
            <a:ext cx="0" cy="693860"/>
          </a:xfrm>
          <a:prstGeom prst="line">
            <a:avLst/>
          </a:prstGeom>
          <a:ln w="34925" cap="sq">
            <a:solidFill>
              <a:srgbClr val="F6F6F0"/>
            </a:solidFill>
            <a:bevel/>
          </a:ln>
          <a:effectLst>
            <a:outerShdw blurRad="127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sp>
        <p:nvSpPr>
          <p:cNvPr id="71" name="副标题 2"/>
          <p:cNvSpPr txBox="1">
            <a:spLocks/>
          </p:cNvSpPr>
          <p:nvPr/>
        </p:nvSpPr>
        <p:spPr>
          <a:xfrm>
            <a:off x="5289886" y="1192586"/>
            <a:ext cx="3932817" cy="892572"/>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72" name="副标题 2"/>
          <p:cNvSpPr txBox="1">
            <a:spLocks/>
          </p:cNvSpPr>
          <p:nvPr/>
        </p:nvSpPr>
        <p:spPr>
          <a:xfrm>
            <a:off x="6670928" y="2444318"/>
            <a:ext cx="3932817" cy="892572"/>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73" name="副标题 2"/>
          <p:cNvSpPr txBox="1">
            <a:spLocks/>
          </p:cNvSpPr>
          <p:nvPr/>
        </p:nvSpPr>
        <p:spPr>
          <a:xfrm>
            <a:off x="682489" y="3738691"/>
            <a:ext cx="3932817" cy="892572"/>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75" name="副标题 2"/>
          <p:cNvSpPr txBox="1">
            <a:spLocks/>
          </p:cNvSpPr>
          <p:nvPr/>
        </p:nvSpPr>
        <p:spPr>
          <a:xfrm>
            <a:off x="2648893" y="5067795"/>
            <a:ext cx="3931200" cy="892572"/>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41"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16408823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200"/>
                                        <p:tgtEl>
                                          <p:spTgt spid="15"/>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
                                        <p:tgtEl>
                                          <p:spTgt spid="7"/>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200"/>
                                        <p:tgtEl>
                                          <p:spTgt spid="42"/>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200"/>
                                        <p:tgtEl>
                                          <p:spTgt spid="43"/>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200"/>
                                        <p:tgtEl>
                                          <p:spTgt spid="4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200"/>
                                        <p:tgtEl>
                                          <p:spTgt spid="55"/>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200"/>
                                        <p:tgtEl>
                                          <p:spTgt spid="57"/>
                                        </p:tgtEl>
                                      </p:cBhvr>
                                    </p:animEffect>
                                  </p:childTnLst>
                                </p:cTn>
                              </p:par>
                            </p:childTnLst>
                          </p:cTn>
                        </p:par>
                        <p:par>
                          <p:cTn id="32" fill="hold">
                            <p:stCondLst>
                              <p:cond delay="1400"/>
                            </p:stCondLst>
                            <p:childTnLst>
                              <p:par>
                                <p:cTn id="33" presetID="10"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200"/>
                                        <p:tgtEl>
                                          <p:spTgt spid="5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200"/>
                                        <p:tgtEl>
                                          <p:spTgt spid="33"/>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200"/>
                                        <p:tgtEl>
                                          <p:spTgt spid="34"/>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200"/>
                                        <p:tgtEl>
                                          <p:spTgt spid="52"/>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200"/>
                                        <p:tgtEl>
                                          <p:spTgt spid="5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200"/>
                                        <p:tgtEl>
                                          <p:spTgt spid="54"/>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200"/>
                                        <p:tgtEl>
                                          <p:spTgt spid="63"/>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200"/>
                                        <p:tgtEl>
                                          <p:spTgt spid="65"/>
                                        </p:tgtEl>
                                      </p:cBhvr>
                                    </p:animEffect>
                                  </p:childTnLst>
                                </p:cTn>
                              </p:par>
                            </p:childTnLst>
                          </p:cTn>
                        </p:par>
                        <p:par>
                          <p:cTn id="64" fill="hold">
                            <p:stCondLst>
                              <p:cond delay="3000"/>
                            </p:stCondLst>
                            <p:childTnLst>
                              <p:par>
                                <p:cTn id="65" presetID="10" presetClass="entr" presetSubtype="0" fill="hold" nodeType="after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200"/>
                                        <p:tgtEl>
                                          <p:spTgt spid="66"/>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00"/>
                                        <p:tgtEl>
                                          <p:spTgt spid="30"/>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200"/>
                                        <p:tgtEl>
                                          <p:spTgt spid="3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200"/>
                                        <p:tgtEl>
                                          <p:spTgt spid="47"/>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fade">
                                      <p:cBhvr>
                                        <p:cTn id="83" dur="200"/>
                                        <p:tgtEl>
                                          <p:spTgt spid="48"/>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200"/>
                                        <p:tgtEl>
                                          <p:spTgt spid="49"/>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fade">
                                      <p:cBhvr>
                                        <p:cTn id="91" dur="200"/>
                                        <p:tgtEl>
                                          <p:spTgt spid="67"/>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fade">
                                      <p:cBhvr>
                                        <p:cTn id="95" dur="200"/>
                                        <p:tgtEl>
                                          <p:spTgt spid="69"/>
                                        </p:tgtEl>
                                      </p:cBhvr>
                                    </p:animEffect>
                                  </p:childTnLst>
                                </p:cTn>
                              </p:par>
                            </p:childTnLst>
                          </p:cTn>
                        </p:par>
                        <p:par>
                          <p:cTn id="96" fill="hold">
                            <p:stCondLst>
                              <p:cond delay="4600"/>
                            </p:stCondLst>
                            <p:childTnLst>
                              <p:par>
                                <p:cTn id="97" presetID="10" presetClass="entr" presetSubtype="0" fill="hold" nodeType="after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200"/>
                                        <p:tgtEl>
                                          <p:spTgt spid="70"/>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fade">
                                      <p:cBhvr>
                                        <p:cTn id="103" dur="200"/>
                                        <p:tgtEl>
                                          <p:spTgt spid="28"/>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200"/>
                                        <p:tgtEl>
                                          <p:spTgt spid="37"/>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38"/>
                                        </p:tgtEl>
                                        <p:attrNameLst>
                                          <p:attrName>style.visibility</p:attrName>
                                        </p:attrNameLst>
                                      </p:cBhvr>
                                      <p:to>
                                        <p:strVal val="visible"/>
                                      </p:to>
                                    </p:set>
                                    <p:animEffect transition="in" filter="fade">
                                      <p:cBhvr>
                                        <p:cTn id="111" dur="200"/>
                                        <p:tgtEl>
                                          <p:spTgt spid="38"/>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39"/>
                                        </p:tgtEl>
                                        <p:attrNameLst>
                                          <p:attrName>style.visibility</p:attrName>
                                        </p:attrNameLst>
                                      </p:cBhvr>
                                      <p:to>
                                        <p:strVal val="visible"/>
                                      </p:to>
                                    </p:set>
                                    <p:animEffect transition="in" filter="fade">
                                      <p:cBhvr>
                                        <p:cTn id="115" dur="200"/>
                                        <p:tgtEl>
                                          <p:spTgt spid="39"/>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59"/>
                                        </p:tgtEl>
                                        <p:attrNameLst>
                                          <p:attrName>style.visibility</p:attrName>
                                        </p:attrNameLst>
                                      </p:cBhvr>
                                      <p:to>
                                        <p:strVal val="visible"/>
                                      </p:to>
                                    </p:set>
                                    <p:animEffect transition="in" filter="fade">
                                      <p:cBhvr>
                                        <p:cTn id="119" dur="200"/>
                                        <p:tgtEl>
                                          <p:spTgt spid="59"/>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61"/>
                                        </p:tgtEl>
                                        <p:attrNameLst>
                                          <p:attrName>style.visibility</p:attrName>
                                        </p:attrNameLst>
                                      </p:cBhvr>
                                      <p:to>
                                        <p:strVal val="visible"/>
                                      </p:to>
                                    </p:set>
                                    <p:animEffect transition="in" filter="fade">
                                      <p:cBhvr>
                                        <p:cTn id="123" dur="200"/>
                                        <p:tgtEl>
                                          <p:spTgt spid="61"/>
                                        </p:tgtEl>
                                      </p:cBhvr>
                                    </p:animEffect>
                                  </p:childTnLst>
                                </p:cTn>
                              </p:par>
                            </p:childTnLst>
                          </p:cTn>
                        </p:par>
                        <p:par>
                          <p:cTn id="124" fill="hold">
                            <p:stCondLst>
                              <p:cond delay="6000"/>
                            </p:stCondLst>
                            <p:childTnLst>
                              <p:par>
                                <p:cTn id="125" presetID="10" presetClass="entr" presetSubtype="0" fill="hold" nodeType="afterEffect">
                                  <p:stCondLst>
                                    <p:cond delay="0"/>
                                  </p:stCondLst>
                                  <p:childTnLst>
                                    <p:set>
                                      <p:cBhvr>
                                        <p:cTn id="126" dur="1" fill="hold">
                                          <p:stCondLst>
                                            <p:cond delay="0"/>
                                          </p:stCondLst>
                                        </p:cTn>
                                        <p:tgtEl>
                                          <p:spTgt spid="62"/>
                                        </p:tgtEl>
                                        <p:attrNameLst>
                                          <p:attrName>style.visibility</p:attrName>
                                        </p:attrNameLst>
                                      </p:cBhvr>
                                      <p:to>
                                        <p:strVal val="visible"/>
                                      </p:to>
                                    </p:set>
                                    <p:animEffect transition="in" filter="fade">
                                      <p:cBhvr>
                                        <p:cTn id="127" dur="200"/>
                                        <p:tgtEl>
                                          <p:spTgt spid="62"/>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71"/>
                                        </p:tgtEl>
                                        <p:attrNameLst>
                                          <p:attrName>style.visibility</p:attrName>
                                        </p:attrNameLst>
                                      </p:cBhvr>
                                      <p:to>
                                        <p:strVal val="visible"/>
                                      </p:to>
                                    </p:set>
                                    <p:animEffect transition="in" filter="fade">
                                      <p:cBhvr>
                                        <p:cTn id="131" dur="200"/>
                                        <p:tgtEl>
                                          <p:spTgt spid="71"/>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fade">
                                      <p:cBhvr>
                                        <p:cTn id="135" dur="200"/>
                                        <p:tgtEl>
                                          <p:spTgt spid="72"/>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73"/>
                                        </p:tgtEl>
                                        <p:attrNameLst>
                                          <p:attrName>style.visibility</p:attrName>
                                        </p:attrNameLst>
                                      </p:cBhvr>
                                      <p:to>
                                        <p:strVal val="visible"/>
                                      </p:to>
                                    </p:set>
                                    <p:animEffect transition="in" filter="fade">
                                      <p:cBhvr>
                                        <p:cTn id="139" dur="200"/>
                                        <p:tgtEl>
                                          <p:spTgt spid="73"/>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75"/>
                                        </p:tgtEl>
                                        <p:attrNameLst>
                                          <p:attrName>style.visibility</p:attrName>
                                        </p:attrNameLst>
                                      </p:cBhvr>
                                      <p:to>
                                        <p:strVal val="visible"/>
                                      </p:to>
                                    </p:set>
                                    <p:animEffect transition="in" filter="fade">
                                      <p:cBhvr>
                                        <p:cTn id="143" dur="2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42" grpId="0" animBg="1"/>
      <p:bldP spid="43" grpId="0" animBg="1"/>
      <p:bldP spid="44" grpId="0" animBg="1"/>
      <p:bldP spid="55" grpId="0"/>
      <p:bldP spid="57" grpId="0" animBg="1"/>
      <p:bldP spid="33" grpId="0" animBg="1"/>
      <p:bldP spid="34" grpId="0" animBg="1"/>
      <p:bldP spid="52" grpId="0" animBg="1"/>
      <p:bldP spid="53" grpId="0" animBg="1"/>
      <p:bldP spid="54" grpId="0" animBg="1"/>
      <p:bldP spid="63" grpId="0"/>
      <p:bldP spid="65" grpId="0" animBg="1"/>
      <p:bldP spid="30" grpId="0" animBg="1"/>
      <p:bldP spid="31" grpId="0" animBg="1"/>
      <p:bldP spid="47" grpId="0" animBg="1"/>
      <p:bldP spid="48" grpId="0" animBg="1"/>
      <p:bldP spid="49" grpId="0" animBg="1"/>
      <p:bldP spid="67" grpId="0"/>
      <p:bldP spid="69" grpId="0" animBg="1"/>
      <p:bldP spid="28" grpId="0" animBg="1"/>
      <p:bldP spid="37" grpId="0" animBg="1"/>
      <p:bldP spid="38" grpId="0" animBg="1"/>
      <p:bldP spid="39" grpId="0" animBg="1"/>
      <p:bldP spid="59" grpId="0"/>
      <p:bldP spid="61" grpId="0" animBg="1"/>
      <p:bldP spid="71" grpId="0"/>
      <p:bldP spid="72" grpId="0"/>
      <p:bldP spid="73" grpId="0"/>
      <p:bldP spid="7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Rectangle 142"/>
          <p:cNvSpPr>
            <a:spLocks noChangeArrowheads="1"/>
          </p:cNvSpPr>
          <p:nvPr/>
        </p:nvSpPr>
        <p:spPr bwMode="auto">
          <a:xfrm>
            <a:off x="2358566" y="867720"/>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9" name="Freeform 149"/>
          <p:cNvSpPr>
            <a:spLocks/>
          </p:cNvSpPr>
          <p:nvPr/>
        </p:nvSpPr>
        <p:spPr bwMode="auto">
          <a:xfrm>
            <a:off x="3499411" y="867720"/>
            <a:ext cx="1084832" cy="1087561"/>
          </a:xfrm>
          <a:custGeom>
            <a:avLst/>
            <a:gdLst>
              <a:gd name="T0" fmla="*/ 0 w 397"/>
              <a:gd name="T1" fmla="*/ 398 h 398"/>
              <a:gd name="T2" fmla="*/ 397 w 397"/>
              <a:gd name="T3" fmla="*/ 0 h 398"/>
              <a:gd name="T4" fmla="*/ 397 w 397"/>
              <a:gd name="T5" fmla="*/ 398 h 398"/>
              <a:gd name="T6" fmla="*/ 0 w 397"/>
              <a:gd name="T7" fmla="*/ 398 h 398"/>
            </a:gdLst>
            <a:ahLst/>
            <a:cxnLst>
              <a:cxn ang="0">
                <a:pos x="T0" y="T1"/>
              </a:cxn>
              <a:cxn ang="0">
                <a:pos x="T2" y="T3"/>
              </a:cxn>
              <a:cxn ang="0">
                <a:pos x="T4" y="T5"/>
              </a:cxn>
              <a:cxn ang="0">
                <a:pos x="T6" y="T7"/>
              </a:cxn>
            </a:cxnLst>
            <a:rect l="0" t="0" r="r" b="b"/>
            <a:pathLst>
              <a:path w="397" h="398">
                <a:moveTo>
                  <a:pt x="0" y="398"/>
                </a:moveTo>
                <a:lnTo>
                  <a:pt x="397" y="0"/>
                </a:lnTo>
                <a:lnTo>
                  <a:pt x="397" y="398"/>
                </a:lnTo>
                <a:lnTo>
                  <a:pt x="0" y="398"/>
                </a:ln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8" name="Freeform 178"/>
          <p:cNvSpPr>
            <a:spLocks noEditPoints="1"/>
          </p:cNvSpPr>
          <p:nvPr/>
        </p:nvSpPr>
        <p:spPr bwMode="auto">
          <a:xfrm>
            <a:off x="2633194" y="1083897"/>
            <a:ext cx="530117" cy="538319"/>
          </a:xfrm>
          <a:custGeom>
            <a:avLst/>
            <a:gdLst>
              <a:gd name="T0" fmla="*/ 23 w 82"/>
              <a:gd name="T1" fmla="*/ 52 h 83"/>
              <a:gd name="T2" fmla="*/ 35 w 82"/>
              <a:gd name="T3" fmla="*/ 53 h 83"/>
              <a:gd name="T4" fmla="*/ 36 w 82"/>
              <a:gd name="T5" fmla="*/ 42 h 83"/>
              <a:gd name="T6" fmla="*/ 25 w 82"/>
              <a:gd name="T7" fmla="*/ 41 h 83"/>
              <a:gd name="T8" fmla="*/ 27 w 82"/>
              <a:gd name="T9" fmla="*/ 33 h 83"/>
              <a:gd name="T10" fmla="*/ 0 w 82"/>
              <a:gd name="T11" fmla="*/ 41 h 83"/>
              <a:gd name="T12" fmla="*/ 22 w 82"/>
              <a:gd name="T13" fmla="*/ 60 h 83"/>
              <a:gd name="T14" fmla="*/ 23 w 82"/>
              <a:gd name="T15" fmla="*/ 52 h 83"/>
              <a:gd name="T16" fmla="*/ 51 w 82"/>
              <a:gd name="T17" fmla="*/ 24 h 83"/>
              <a:gd name="T18" fmla="*/ 59 w 82"/>
              <a:gd name="T19" fmla="*/ 22 h 83"/>
              <a:gd name="T20" fmla="*/ 41 w 82"/>
              <a:gd name="T21" fmla="*/ 0 h 83"/>
              <a:gd name="T22" fmla="*/ 32 w 82"/>
              <a:gd name="T23" fmla="*/ 28 h 83"/>
              <a:gd name="T24" fmla="*/ 40 w 82"/>
              <a:gd name="T25" fmla="*/ 26 h 83"/>
              <a:gd name="T26" fmla="*/ 30 w 82"/>
              <a:gd name="T27" fmla="*/ 77 h 83"/>
              <a:gd name="T28" fmla="*/ 40 w 82"/>
              <a:gd name="T29" fmla="*/ 83 h 83"/>
              <a:gd name="T30" fmla="*/ 51 w 82"/>
              <a:gd name="T31" fmla="*/ 24 h 83"/>
              <a:gd name="T32" fmla="*/ 57 w 82"/>
              <a:gd name="T33" fmla="*/ 39 h 83"/>
              <a:gd name="T34" fmla="*/ 56 w 82"/>
              <a:gd name="T35" fmla="*/ 51 h 83"/>
              <a:gd name="T36" fmla="*/ 82 w 82"/>
              <a:gd name="T37" fmla="*/ 40 h 83"/>
              <a:gd name="T38" fmla="*/ 76 w 82"/>
              <a:gd name="T39" fmla="*/ 31 h 83"/>
              <a:gd name="T40" fmla="*/ 57 w 82"/>
              <a:gd name="T41" fmla="*/ 39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83">
                <a:moveTo>
                  <a:pt x="23" y="52"/>
                </a:moveTo>
                <a:cubicBezTo>
                  <a:pt x="27" y="52"/>
                  <a:pt x="31" y="53"/>
                  <a:pt x="35" y="53"/>
                </a:cubicBezTo>
                <a:cubicBezTo>
                  <a:pt x="35" y="49"/>
                  <a:pt x="36" y="46"/>
                  <a:pt x="36" y="42"/>
                </a:cubicBezTo>
                <a:cubicBezTo>
                  <a:pt x="33" y="42"/>
                  <a:pt x="29" y="41"/>
                  <a:pt x="25" y="41"/>
                </a:cubicBezTo>
                <a:cubicBezTo>
                  <a:pt x="27" y="33"/>
                  <a:pt x="27" y="33"/>
                  <a:pt x="27" y="33"/>
                </a:cubicBezTo>
                <a:cubicBezTo>
                  <a:pt x="0" y="41"/>
                  <a:pt x="0" y="41"/>
                  <a:pt x="0" y="41"/>
                </a:cubicBezTo>
                <a:cubicBezTo>
                  <a:pt x="22" y="60"/>
                  <a:pt x="22" y="60"/>
                  <a:pt x="22" y="60"/>
                </a:cubicBezTo>
                <a:lnTo>
                  <a:pt x="23" y="52"/>
                </a:lnTo>
                <a:close/>
                <a:moveTo>
                  <a:pt x="51" y="24"/>
                </a:moveTo>
                <a:cubicBezTo>
                  <a:pt x="59" y="22"/>
                  <a:pt x="59" y="22"/>
                  <a:pt x="59" y="22"/>
                </a:cubicBezTo>
                <a:cubicBezTo>
                  <a:pt x="41" y="0"/>
                  <a:pt x="41" y="0"/>
                  <a:pt x="41" y="0"/>
                </a:cubicBezTo>
                <a:cubicBezTo>
                  <a:pt x="32" y="28"/>
                  <a:pt x="32" y="28"/>
                  <a:pt x="32" y="28"/>
                </a:cubicBezTo>
                <a:cubicBezTo>
                  <a:pt x="40" y="26"/>
                  <a:pt x="40" y="26"/>
                  <a:pt x="40" y="26"/>
                </a:cubicBezTo>
                <a:cubicBezTo>
                  <a:pt x="45" y="53"/>
                  <a:pt x="30" y="77"/>
                  <a:pt x="30" y="77"/>
                </a:cubicBezTo>
                <a:cubicBezTo>
                  <a:pt x="40" y="83"/>
                  <a:pt x="40" y="83"/>
                  <a:pt x="40" y="83"/>
                </a:cubicBezTo>
                <a:cubicBezTo>
                  <a:pt x="40" y="82"/>
                  <a:pt x="57" y="56"/>
                  <a:pt x="51" y="24"/>
                </a:cubicBezTo>
                <a:close/>
                <a:moveTo>
                  <a:pt x="57" y="39"/>
                </a:moveTo>
                <a:cubicBezTo>
                  <a:pt x="57" y="43"/>
                  <a:pt x="57" y="47"/>
                  <a:pt x="56" y="51"/>
                </a:cubicBezTo>
                <a:cubicBezTo>
                  <a:pt x="71" y="47"/>
                  <a:pt x="82" y="41"/>
                  <a:pt x="82" y="40"/>
                </a:cubicBezTo>
                <a:cubicBezTo>
                  <a:pt x="76" y="31"/>
                  <a:pt x="76" y="31"/>
                  <a:pt x="76" y="31"/>
                </a:cubicBezTo>
                <a:cubicBezTo>
                  <a:pt x="76" y="31"/>
                  <a:pt x="69" y="36"/>
                  <a:pt x="57" y="39"/>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3" name="Freeform 183"/>
          <p:cNvSpPr>
            <a:spLocks/>
          </p:cNvSpPr>
          <p:nvPr/>
        </p:nvSpPr>
        <p:spPr bwMode="auto">
          <a:xfrm>
            <a:off x="4062322" y="1468882"/>
            <a:ext cx="388025" cy="316980"/>
          </a:xfrm>
          <a:custGeom>
            <a:avLst/>
            <a:gdLst>
              <a:gd name="T0" fmla="*/ 16 w 60"/>
              <a:gd name="T1" fmla="*/ 0 h 49"/>
              <a:gd name="T2" fmla="*/ 9 w 60"/>
              <a:gd name="T3" fmla="*/ 3 h 49"/>
              <a:gd name="T4" fmla="*/ 0 w 60"/>
              <a:gd name="T5" fmla="*/ 11 h 49"/>
              <a:gd name="T6" fmla="*/ 5 w 60"/>
              <a:gd name="T7" fmla="*/ 16 h 49"/>
              <a:gd name="T8" fmla="*/ 7 w 60"/>
              <a:gd name="T9" fmla="*/ 14 h 49"/>
              <a:gd name="T10" fmla="*/ 11 w 60"/>
              <a:gd name="T11" fmla="*/ 12 h 49"/>
              <a:gd name="T12" fmla="*/ 15 w 60"/>
              <a:gd name="T13" fmla="*/ 14 h 49"/>
              <a:gd name="T14" fmla="*/ 50 w 60"/>
              <a:gd name="T15" fmla="*/ 49 h 49"/>
              <a:gd name="T16" fmla="*/ 60 w 60"/>
              <a:gd name="T17" fmla="*/ 39 h 49"/>
              <a:gd name="T18" fmla="*/ 26 w 60"/>
              <a:gd name="T19" fmla="*/ 5 h 49"/>
              <a:gd name="T20" fmla="*/ 16 w 60"/>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49">
                <a:moveTo>
                  <a:pt x="16" y="0"/>
                </a:moveTo>
                <a:cubicBezTo>
                  <a:pt x="13" y="0"/>
                  <a:pt x="11" y="1"/>
                  <a:pt x="9" y="3"/>
                </a:cubicBezTo>
                <a:cubicBezTo>
                  <a:pt x="0" y="11"/>
                  <a:pt x="0" y="11"/>
                  <a:pt x="0" y="11"/>
                </a:cubicBezTo>
                <a:cubicBezTo>
                  <a:pt x="5" y="16"/>
                  <a:pt x="5" y="16"/>
                  <a:pt x="5" y="16"/>
                </a:cubicBezTo>
                <a:cubicBezTo>
                  <a:pt x="7" y="14"/>
                  <a:pt x="7" y="14"/>
                  <a:pt x="7" y="14"/>
                </a:cubicBezTo>
                <a:cubicBezTo>
                  <a:pt x="8" y="13"/>
                  <a:pt x="10" y="12"/>
                  <a:pt x="11" y="12"/>
                </a:cubicBezTo>
                <a:cubicBezTo>
                  <a:pt x="12" y="12"/>
                  <a:pt x="13" y="13"/>
                  <a:pt x="15" y="14"/>
                </a:cubicBezTo>
                <a:cubicBezTo>
                  <a:pt x="50" y="49"/>
                  <a:pt x="50" y="49"/>
                  <a:pt x="50" y="49"/>
                </a:cubicBezTo>
                <a:cubicBezTo>
                  <a:pt x="60" y="39"/>
                  <a:pt x="60" y="39"/>
                  <a:pt x="60" y="39"/>
                </a:cubicBezTo>
                <a:cubicBezTo>
                  <a:pt x="26" y="5"/>
                  <a:pt x="26" y="5"/>
                  <a:pt x="26" y="5"/>
                </a:cubicBezTo>
                <a:cubicBezTo>
                  <a:pt x="23" y="1"/>
                  <a:pt x="19" y="0"/>
                  <a:pt x="16" y="0"/>
                </a:cubicBezTo>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4" name="Rectangle 144"/>
          <p:cNvSpPr>
            <a:spLocks noChangeArrowheads="1"/>
          </p:cNvSpPr>
          <p:nvPr/>
        </p:nvSpPr>
        <p:spPr bwMode="auto">
          <a:xfrm>
            <a:off x="4602644" y="867720"/>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8" name="标题 1"/>
          <p:cNvSpPr txBox="1">
            <a:spLocks/>
          </p:cNvSpPr>
          <p:nvPr/>
        </p:nvSpPr>
        <p:spPr>
          <a:xfrm>
            <a:off x="4595939" y="1081879"/>
            <a:ext cx="1069768" cy="694016"/>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tx2"/>
                </a:solidFill>
                <a:latin typeface="+mn-lt"/>
                <a:ea typeface="+mn-ea"/>
                <a:cs typeface="+mn-ea"/>
                <a:sym typeface="+mn-lt"/>
              </a:rPr>
              <a:t>输入标题</a:t>
            </a:r>
          </a:p>
        </p:txBody>
      </p:sp>
      <p:sp>
        <p:nvSpPr>
          <p:cNvPr id="150" name="Rectangle 150"/>
          <p:cNvSpPr>
            <a:spLocks noChangeArrowheads="1"/>
          </p:cNvSpPr>
          <p:nvPr/>
        </p:nvSpPr>
        <p:spPr bwMode="auto">
          <a:xfrm>
            <a:off x="3528637" y="2024492"/>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60" name="Rectangle 160"/>
          <p:cNvSpPr>
            <a:spLocks noChangeArrowheads="1"/>
          </p:cNvSpPr>
          <p:nvPr/>
        </p:nvSpPr>
        <p:spPr bwMode="auto">
          <a:xfrm>
            <a:off x="3548553" y="3128004"/>
            <a:ext cx="1084832"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5" name="Freeform 138"/>
          <p:cNvSpPr>
            <a:spLocks/>
          </p:cNvSpPr>
          <p:nvPr/>
        </p:nvSpPr>
        <p:spPr bwMode="auto">
          <a:xfrm>
            <a:off x="7976372" y="4268841"/>
            <a:ext cx="1087561" cy="1087561"/>
          </a:xfrm>
          <a:custGeom>
            <a:avLst/>
            <a:gdLst>
              <a:gd name="T0" fmla="*/ 0 w 398"/>
              <a:gd name="T1" fmla="*/ 398 h 398"/>
              <a:gd name="T2" fmla="*/ 398 w 398"/>
              <a:gd name="T3" fmla="*/ 0 h 398"/>
              <a:gd name="T4" fmla="*/ 398 w 398"/>
              <a:gd name="T5" fmla="*/ 398 h 398"/>
              <a:gd name="T6" fmla="*/ 0 w 398"/>
              <a:gd name="T7" fmla="*/ 398 h 398"/>
            </a:gdLst>
            <a:ahLst/>
            <a:cxnLst>
              <a:cxn ang="0">
                <a:pos x="T0" y="T1"/>
              </a:cxn>
              <a:cxn ang="0">
                <a:pos x="T2" y="T3"/>
              </a:cxn>
              <a:cxn ang="0">
                <a:pos x="T4" y="T5"/>
              </a:cxn>
              <a:cxn ang="0">
                <a:pos x="T6" y="T7"/>
              </a:cxn>
            </a:cxnLst>
            <a:rect l="0" t="0" r="r" b="b"/>
            <a:pathLst>
              <a:path w="398" h="398">
                <a:moveTo>
                  <a:pt x="0" y="398"/>
                </a:moveTo>
                <a:lnTo>
                  <a:pt x="398" y="0"/>
                </a:lnTo>
                <a:lnTo>
                  <a:pt x="398" y="398"/>
                </a:lnTo>
                <a:lnTo>
                  <a:pt x="0" y="39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32" name="Rectangle 132"/>
          <p:cNvSpPr>
            <a:spLocks noChangeArrowheads="1"/>
          </p:cNvSpPr>
          <p:nvPr/>
        </p:nvSpPr>
        <p:spPr bwMode="auto">
          <a:xfrm>
            <a:off x="6857544" y="879570"/>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38" name="Freeform 138"/>
          <p:cNvSpPr>
            <a:spLocks/>
          </p:cNvSpPr>
          <p:nvPr/>
        </p:nvSpPr>
        <p:spPr bwMode="auto">
          <a:xfrm>
            <a:off x="6857544" y="1976696"/>
            <a:ext cx="1087561" cy="1087561"/>
          </a:xfrm>
          <a:custGeom>
            <a:avLst/>
            <a:gdLst>
              <a:gd name="T0" fmla="*/ 0 w 398"/>
              <a:gd name="T1" fmla="*/ 398 h 398"/>
              <a:gd name="T2" fmla="*/ 398 w 398"/>
              <a:gd name="T3" fmla="*/ 0 h 398"/>
              <a:gd name="T4" fmla="*/ 398 w 398"/>
              <a:gd name="T5" fmla="*/ 398 h 398"/>
              <a:gd name="T6" fmla="*/ 0 w 398"/>
              <a:gd name="T7" fmla="*/ 398 h 398"/>
            </a:gdLst>
            <a:ahLst/>
            <a:cxnLst>
              <a:cxn ang="0">
                <a:pos x="T0" y="T1"/>
              </a:cxn>
              <a:cxn ang="0">
                <a:pos x="T2" y="T3"/>
              </a:cxn>
              <a:cxn ang="0">
                <a:pos x="T4" y="T5"/>
              </a:cxn>
              <a:cxn ang="0">
                <a:pos x="T6" y="T7"/>
              </a:cxn>
            </a:cxnLst>
            <a:rect l="0" t="0" r="r" b="b"/>
            <a:pathLst>
              <a:path w="398" h="398">
                <a:moveTo>
                  <a:pt x="0" y="398"/>
                </a:moveTo>
                <a:lnTo>
                  <a:pt x="398" y="0"/>
                </a:lnTo>
                <a:lnTo>
                  <a:pt x="398" y="398"/>
                </a:lnTo>
                <a:lnTo>
                  <a:pt x="0" y="39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54" name="Rectangle 154"/>
          <p:cNvSpPr>
            <a:spLocks noChangeArrowheads="1"/>
          </p:cNvSpPr>
          <p:nvPr/>
        </p:nvSpPr>
        <p:spPr bwMode="auto">
          <a:xfrm>
            <a:off x="5771548" y="1976696"/>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59" name="Freeform 159"/>
          <p:cNvSpPr>
            <a:spLocks/>
          </p:cNvSpPr>
          <p:nvPr/>
        </p:nvSpPr>
        <p:spPr bwMode="auto">
          <a:xfrm>
            <a:off x="4616198" y="1976696"/>
            <a:ext cx="1087561" cy="1087561"/>
          </a:xfrm>
          <a:custGeom>
            <a:avLst/>
            <a:gdLst>
              <a:gd name="T0" fmla="*/ 0 w 398"/>
              <a:gd name="T1" fmla="*/ 398 h 398"/>
              <a:gd name="T2" fmla="*/ 398 w 398"/>
              <a:gd name="T3" fmla="*/ 0 h 398"/>
              <a:gd name="T4" fmla="*/ 398 w 398"/>
              <a:gd name="T5" fmla="*/ 398 h 398"/>
              <a:gd name="T6" fmla="*/ 0 w 398"/>
              <a:gd name="T7" fmla="*/ 398 h 398"/>
            </a:gdLst>
            <a:ahLst/>
            <a:cxnLst>
              <a:cxn ang="0">
                <a:pos x="T0" y="T1"/>
              </a:cxn>
              <a:cxn ang="0">
                <a:pos x="T2" y="T3"/>
              </a:cxn>
              <a:cxn ang="0">
                <a:pos x="T4" y="T5"/>
              </a:cxn>
              <a:cxn ang="0">
                <a:pos x="T6" y="T7"/>
              </a:cxn>
            </a:cxnLst>
            <a:rect l="0" t="0" r="r" b="b"/>
            <a:pathLst>
              <a:path w="398" h="398">
                <a:moveTo>
                  <a:pt x="0" y="398"/>
                </a:moveTo>
                <a:lnTo>
                  <a:pt x="398" y="0"/>
                </a:lnTo>
                <a:lnTo>
                  <a:pt x="398" y="398"/>
                </a:lnTo>
                <a:lnTo>
                  <a:pt x="0" y="398"/>
                </a:ln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62" name="Rectangle 162"/>
          <p:cNvSpPr>
            <a:spLocks noChangeArrowheads="1"/>
          </p:cNvSpPr>
          <p:nvPr/>
        </p:nvSpPr>
        <p:spPr bwMode="auto">
          <a:xfrm>
            <a:off x="6874288" y="4257272"/>
            <a:ext cx="1084832"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4" name="Freeform 174"/>
          <p:cNvSpPr>
            <a:spLocks/>
          </p:cNvSpPr>
          <p:nvPr/>
        </p:nvSpPr>
        <p:spPr bwMode="auto">
          <a:xfrm>
            <a:off x="5718938" y="4257272"/>
            <a:ext cx="1087561" cy="1087561"/>
          </a:xfrm>
          <a:custGeom>
            <a:avLst/>
            <a:gdLst>
              <a:gd name="T0" fmla="*/ 0 w 398"/>
              <a:gd name="T1" fmla="*/ 398 h 398"/>
              <a:gd name="T2" fmla="*/ 398 w 398"/>
              <a:gd name="T3" fmla="*/ 0 h 398"/>
              <a:gd name="T4" fmla="*/ 398 w 398"/>
              <a:gd name="T5" fmla="*/ 398 h 398"/>
              <a:gd name="T6" fmla="*/ 0 w 398"/>
              <a:gd name="T7" fmla="*/ 398 h 398"/>
            </a:gdLst>
            <a:ahLst/>
            <a:cxnLst>
              <a:cxn ang="0">
                <a:pos x="T0" y="T1"/>
              </a:cxn>
              <a:cxn ang="0">
                <a:pos x="T2" y="T3"/>
              </a:cxn>
              <a:cxn ang="0">
                <a:pos x="T4" y="T5"/>
              </a:cxn>
              <a:cxn ang="0">
                <a:pos x="T6" y="T7"/>
              </a:cxn>
            </a:cxnLst>
            <a:rect l="0" t="0" r="r" b="b"/>
            <a:pathLst>
              <a:path w="398" h="398">
                <a:moveTo>
                  <a:pt x="0" y="398"/>
                </a:moveTo>
                <a:lnTo>
                  <a:pt x="398" y="0"/>
                </a:lnTo>
                <a:lnTo>
                  <a:pt x="398" y="398"/>
                </a:lnTo>
                <a:lnTo>
                  <a:pt x="0" y="39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5" name="Freeform 175"/>
          <p:cNvSpPr>
            <a:spLocks/>
          </p:cNvSpPr>
          <p:nvPr/>
        </p:nvSpPr>
        <p:spPr bwMode="auto">
          <a:xfrm>
            <a:off x="5718938" y="4257272"/>
            <a:ext cx="1087561" cy="1087561"/>
          </a:xfrm>
          <a:custGeom>
            <a:avLst/>
            <a:gdLst>
              <a:gd name="T0" fmla="*/ 0 w 398"/>
              <a:gd name="T1" fmla="*/ 398 h 398"/>
              <a:gd name="T2" fmla="*/ 398 w 398"/>
              <a:gd name="T3" fmla="*/ 0 h 398"/>
              <a:gd name="T4" fmla="*/ 398 w 398"/>
              <a:gd name="T5" fmla="*/ 398 h 398"/>
              <a:gd name="T6" fmla="*/ 0 w 398"/>
              <a:gd name="T7" fmla="*/ 398 h 398"/>
            </a:gdLst>
            <a:ahLst/>
            <a:cxnLst>
              <a:cxn ang="0">
                <a:pos x="T0" y="T1"/>
              </a:cxn>
              <a:cxn ang="0">
                <a:pos x="T2" y="T3"/>
              </a:cxn>
              <a:cxn ang="0">
                <a:pos x="T4" y="T5"/>
              </a:cxn>
              <a:cxn ang="0">
                <a:pos x="T6" y="T7"/>
              </a:cxn>
            </a:cxnLst>
            <a:rect l="0" t="0" r="r" b="b"/>
            <a:pathLst>
              <a:path w="398" h="398">
                <a:moveTo>
                  <a:pt x="0" y="398"/>
                </a:moveTo>
                <a:lnTo>
                  <a:pt x="398" y="0"/>
                </a:lnTo>
                <a:lnTo>
                  <a:pt x="398" y="398"/>
                </a:lnTo>
                <a:lnTo>
                  <a:pt x="0" y="398"/>
                </a:lnTo>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6" name="Rectangle 176"/>
          <p:cNvSpPr>
            <a:spLocks noChangeArrowheads="1"/>
          </p:cNvSpPr>
          <p:nvPr/>
        </p:nvSpPr>
        <p:spPr bwMode="auto">
          <a:xfrm>
            <a:off x="4631378" y="4257272"/>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7" name="Freeform 177"/>
          <p:cNvSpPr>
            <a:spLocks/>
          </p:cNvSpPr>
          <p:nvPr/>
        </p:nvSpPr>
        <p:spPr bwMode="auto">
          <a:xfrm>
            <a:off x="4631378" y="4257272"/>
            <a:ext cx="1087561" cy="1087561"/>
          </a:xfrm>
          <a:custGeom>
            <a:avLst/>
            <a:gdLst>
              <a:gd name="T0" fmla="*/ 0 w 398"/>
              <a:gd name="T1" fmla="*/ 398 h 398"/>
              <a:gd name="T2" fmla="*/ 398 w 398"/>
              <a:gd name="T3" fmla="*/ 0 h 398"/>
              <a:gd name="T4" fmla="*/ 398 w 398"/>
              <a:gd name="T5" fmla="*/ 398 h 398"/>
              <a:gd name="T6" fmla="*/ 0 w 398"/>
              <a:gd name="T7" fmla="*/ 398 h 398"/>
            </a:gdLst>
            <a:ahLst/>
            <a:cxnLst>
              <a:cxn ang="0">
                <a:pos x="T0" y="T1"/>
              </a:cxn>
              <a:cxn ang="0">
                <a:pos x="T2" y="T3"/>
              </a:cxn>
              <a:cxn ang="0">
                <a:pos x="T4" y="T5"/>
              </a:cxn>
              <a:cxn ang="0">
                <a:pos x="T6" y="T7"/>
              </a:cxn>
            </a:cxnLst>
            <a:rect l="0" t="0" r="r" b="b"/>
            <a:pathLst>
              <a:path w="398" h="398">
                <a:moveTo>
                  <a:pt x="0" y="398"/>
                </a:moveTo>
                <a:lnTo>
                  <a:pt x="398" y="0"/>
                </a:lnTo>
                <a:lnTo>
                  <a:pt x="398" y="398"/>
                </a:lnTo>
                <a:lnTo>
                  <a:pt x="0" y="39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9" name="Freeform 179"/>
          <p:cNvSpPr>
            <a:spLocks noEditPoints="1"/>
          </p:cNvSpPr>
          <p:nvPr/>
        </p:nvSpPr>
        <p:spPr bwMode="auto">
          <a:xfrm>
            <a:off x="3813466" y="2272119"/>
            <a:ext cx="538319" cy="415351"/>
          </a:xfrm>
          <a:custGeom>
            <a:avLst/>
            <a:gdLst>
              <a:gd name="T0" fmla="*/ 34 w 83"/>
              <a:gd name="T1" fmla="*/ 51 h 64"/>
              <a:gd name="T2" fmla="*/ 34 w 83"/>
              <a:gd name="T3" fmla="*/ 51 h 64"/>
              <a:gd name="T4" fmla="*/ 32 w 83"/>
              <a:gd name="T5" fmla="*/ 54 h 64"/>
              <a:gd name="T6" fmla="*/ 42 w 83"/>
              <a:gd name="T7" fmla="*/ 64 h 64"/>
              <a:gd name="T8" fmla="*/ 51 w 83"/>
              <a:gd name="T9" fmla="*/ 54 h 64"/>
              <a:gd name="T10" fmla="*/ 49 w 83"/>
              <a:gd name="T11" fmla="*/ 51 h 64"/>
              <a:gd name="T12" fmla="*/ 49 w 83"/>
              <a:gd name="T13" fmla="*/ 51 h 64"/>
              <a:gd name="T14" fmla="*/ 34 w 83"/>
              <a:gd name="T15" fmla="*/ 51 h 64"/>
              <a:gd name="T16" fmla="*/ 0 w 83"/>
              <a:gd name="T17" fmla="*/ 23 h 64"/>
              <a:gd name="T18" fmla="*/ 8 w 83"/>
              <a:gd name="T19" fmla="*/ 31 h 64"/>
              <a:gd name="T20" fmla="*/ 75 w 83"/>
              <a:gd name="T21" fmla="*/ 31 h 64"/>
              <a:gd name="T22" fmla="*/ 83 w 83"/>
              <a:gd name="T23" fmla="*/ 23 h 64"/>
              <a:gd name="T24" fmla="*/ 0 w 83"/>
              <a:gd name="T25" fmla="*/ 23 h 64"/>
              <a:gd name="T26" fmla="*/ 16 w 83"/>
              <a:gd name="T27" fmla="*/ 38 h 64"/>
              <a:gd name="T28" fmla="*/ 23 w 83"/>
              <a:gd name="T29" fmla="*/ 46 h 64"/>
              <a:gd name="T30" fmla="*/ 60 w 83"/>
              <a:gd name="T31" fmla="*/ 46 h 64"/>
              <a:gd name="T32" fmla="*/ 67 w 83"/>
              <a:gd name="T33" fmla="*/ 38 h 64"/>
              <a:gd name="T34" fmla="*/ 16 w 83"/>
              <a:gd name="T35"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64">
                <a:moveTo>
                  <a:pt x="34" y="51"/>
                </a:moveTo>
                <a:cubicBezTo>
                  <a:pt x="34" y="51"/>
                  <a:pt x="34" y="51"/>
                  <a:pt x="34" y="51"/>
                </a:cubicBezTo>
                <a:cubicBezTo>
                  <a:pt x="33" y="52"/>
                  <a:pt x="32" y="53"/>
                  <a:pt x="32" y="54"/>
                </a:cubicBezTo>
                <a:cubicBezTo>
                  <a:pt x="42" y="64"/>
                  <a:pt x="42" y="64"/>
                  <a:pt x="42" y="64"/>
                </a:cubicBezTo>
                <a:cubicBezTo>
                  <a:pt x="51" y="54"/>
                  <a:pt x="51" y="54"/>
                  <a:pt x="51" y="54"/>
                </a:cubicBezTo>
                <a:cubicBezTo>
                  <a:pt x="51" y="53"/>
                  <a:pt x="50" y="52"/>
                  <a:pt x="49" y="51"/>
                </a:cubicBezTo>
                <a:cubicBezTo>
                  <a:pt x="49" y="51"/>
                  <a:pt x="49" y="51"/>
                  <a:pt x="49" y="51"/>
                </a:cubicBezTo>
                <a:cubicBezTo>
                  <a:pt x="45" y="47"/>
                  <a:pt x="38" y="47"/>
                  <a:pt x="34" y="51"/>
                </a:cubicBezTo>
                <a:close/>
                <a:moveTo>
                  <a:pt x="0" y="23"/>
                </a:moveTo>
                <a:cubicBezTo>
                  <a:pt x="8" y="31"/>
                  <a:pt x="8" y="31"/>
                  <a:pt x="8" y="31"/>
                </a:cubicBezTo>
                <a:cubicBezTo>
                  <a:pt x="27" y="12"/>
                  <a:pt x="57" y="12"/>
                  <a:pt x="75" y="31"/>
                </a:cubicBezTo>
                <a:cubicBezTo>
                  <a:pt x="83" y="23"/>
                  <a:pt x="83" y="23"/>
                  <a:pt x="83" y="23"/>
                </a:cubicBezTo>
                <a:cubicBezTo>
                  <a:pt x="60" y="0"/>
                  <a:pt x="23" y="0"/>
                  <a:pt x="0" y="23"/>
                </a:cubicBezTo>
                <a:close/>
                <a:moveTo>
                  <a:pt x="16" y="38"/>
                </a:moveTo>
                <a:cubicBezTo>
                  <a:pt x="23" y="46"/>
                  <a:pt x="23" y="46"/>
                  <a:pt x="23" y="46"/>
                </a:cubicBezTo>
                <a:cubicBezTo>
                  <a:pt x="33" y="36"/>
                  <a:pt x="50" y="36"/>
                  <a:pt x="60" y="46"/>
                </a:cubicBezTo>
                <a:cubicBezTo>
                  <a:pt x="67" y="38"/>
                  <a:pt x="67" y="38"/>
                  <a:pt x="67" y="38"/>
                </a:cubicBezTo>
                <a:cubicBezTo>
                  <a:pt x="53" y="24"/>
                  <a:pt x="30" y="24"/>
                  <a:pt x="16" y="38"/>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0" name="Freeform 180"/>
          <p:cNvSpPr>
            <a:spLocks noEditPoints="1"/>
          </p:cNvSpPr>
          <p:nvPr/>
        </p:nvSpPr>
        <p:spPr bwMode="auto">
          <a:xfrm>
            <a:off x="7159495" y="1147669"/>
            <a:ext cx="453607" cy="453607"/>
          </a:xfrm>
          <a:custGeom>
            <a:avLst/>
            <a:gdLst>
              <a:gd name="T0" fmla="*/ 14 w 70"/>
              <a:gd name="T1" fmla="*/ 11 h 70"/>
              <a:gd name="T2" fmla="*/ 12 w 70"/>
              <a:gd name="T3" fmla="*/ 10 h 70"/>
              <a:gd name="T4" fmla="*/ 16 w 70"/>
              <a:gd name="T5" fmla="*/ 6 h 70"/>
              <a:gd name="T6" fmla="*/ 12 w 70"/>
              <a:gd name="T7" fmla="*/ 1 h 70"/>
              <a:gd name="T8" fmla="*/ 1 w 70"/>
              <a:gd name="T9" fmla="*/ 12 h 70"/>
              <a:gd name="T10" fmla="*/ 5 w 70"/>
              <a:gd name="T11" fmla="*/ 16 h 70"/>
              <a:gd name="T12" fmla="*/ 9 w 70"/>
              <a:gd name="T13" fmla="*/ 12 h 70"/>
              <a:gd name="T14" fmla="*/ 11 w 70"/>
              <a:gd name="T15" fmla="*/ 14 h 70"/>
              <a:gd name="T16" fmla="*/ 13 w 70"/>
              <a:gd name="T17" fmla="*/ 58 h 70"/>
              <a:gd name="T18" fmla="*/ 58 w 70"/>
              <a:gd name="T19" fmla="*/ 58 h 70"/>
              <a:gd name="T20" fmla="*/ 58 w 70"/>
              <a:gd name="T21" fmla="*/ 13 h 70"/>
              <a:gd name="T22" fmla="*/ 14 w 70"/>
              <a:gd name="T23" fmla="*/ 11 h 70"/>
              <a:gd name="T24" fmla="*/ 63 w 70"/>
              <a:gd name="T25" fmla="*/ 34 h 70"/>
              <a:gd name="T26" fmla="*/ 57 w 70"/>
              <a:gd name="T27" fmla="*/ 34 h 70"/>
              <a:gd name="T28" fmla="*/ 57 w 70"/>
              <a:gd name="T29" fmla="*/ 36 h 70"/>
              <a:gd name="T30" fmla="*/ 63 w 70"/>
              <a:gd name="T31" fmla="*/ 36 h 70"/>
              <a:gd name="T32" fmla="*/ 55 w 70"/>
              <a:gd name="T33" fmla="*/ 54 h 70"/>
              <a:gd name="T34" fmla="*/ 51 w 70"/>
              <a:gd name="T35" fmla="*/ 50 h 70"/>
              <a:gd name="T36" fmla="*/ 50 w 70"/>
              <a:gd name="T37" fmla="*/ 51 h 70"/>
              <a:gd name="T38" fmla="*/ 54 w 70"/>
              <a:gd name="T39" fmla="*/ 55 h 70"/>
              <a:gd name="T40" fmla="*/ 36 w 70"/>
              <a:gd name="T41" fmla="*/ 63 h 70"/>
              <a:gd name="T42" fmla="*/ 36 w 70"/>
              <a:gd name="T43" fmla="*/ 57 h 70"/>
              <a:gd name="T44" fmla="*/ 34 w 70"/>
              <a:gd name="T45" fmla="*/ 57 h 70"/>
              <a:gd name="T46" fmla="*/ 34 w 70"/>
              <a:gd name="T47" fmla="*/ 63 h 70"/>
              <a:gd name="T48" fmla="*/ 16 w 70"/>
              <a:gd name="T49" fmla="*/ 55 h 70"/>
              <a:gd name="T50" fmla="*/ 20 w 70"/>
              <a:gd name="T51" fmla="*/ 51 h 70"/>
              <a:gd name="T52" fmla="*/ 19 w 70"/>
              <a:gd name="T53" fmla="*/ 50 h 70"/>
              <a:gd name="T54" fmla="*/ 15 w 70"/>
              <a:gd name="T55" fmla="*/ 54 h 70"/>
              <a:gd name="T56" fmla="*/ 8 w 70"/>
              <a:gd name="T57" fmla="*/ 36 h 70"/>
              <a:gd name="T58" fmla="*/ 13 w 70"/>
              <a:gd name="T59" fmla="*/ 36 h 70"/>
              <a:gd name="T60" fmla="*/ 13 w 70"/>
              <a:gd name="T61" fmla="*/ 34 h 70"/>
              <a:gd name="T62" fmla="*/ 8 w 70"/>
              <a:gd name="T63" fmla="*/ 34 h 70"/>
              <a:gd name="T64" fmla="*/ 15 w 70"/>
              <a:gd name="T65" fmla="*/ 16 h 70"/>
              <a:gd name="T66" fmla="*/ 19 w 70"/>
              <a:gd name="T67" fmla="*/ 21 h 70"/>
              <a:gd name="T68" fmla="*/ 20 w 70"/>
              <a:gd name="T69" fmla="*/ 19 h 70"/>
              <a:gd name="T70" fmla="*/ 16 w 70"/>
              <a:gd name="T71" fmla="*/ 15 h 70"/>
              <a:gd name="T72" fmla="*/ 34 w 70"/>
              <a:gd name="T73" fmla="*/ 8 h 70"/>
              <a:gd name="T74" fmla="*/ 34 w 70"/>
              <a:gd name="T75" fmla="*/ 14 h 70"/>
              <a:gd name="T76" fmla="*/ 36 w 70"/>
              <a:gd name="T77" fmla="*/ 14 h 70"/>
              <a:gd name="T78" fmla="*/ 36 w 70"/>
              <a:gd name="T79" fmla="*/ 8 h 70"/>
              <a:gd name="T80" fmla="*/ 54 w 70"/>
              <a:gd name="T81" fmla="*/ 15 h 70"/>
              <a:gd name="T82" fmla="*/ 50 w 70"/>
              <a:gd name="T83" fmla="*/ 19 h 70"/>
              <a:gd name="T84" fmla="*/ 51 w 70"/>
              <a:gd name="T85" fmla="*/ 21 h 70"/>
              <a:gd name="T86" fmla="*/ 55 w 70"/>
              <a:gd name="T87" fmla="*/ 16 h 70"/>
              <a:gd name="T88" fmla="*/ 63 w 70"/>
              <a:gd name="T89" fmla="*/ 34 h 70"/>
              <a:gd name="T90" fmla="*/ 34 w 70"/>
              <a:gd name="T91" fmla="*/ 34 h 70"/>
              <a:gd name="T92" fmla="*/ 21 w 70"/>
              <a:gd name="T93" fmla="*/ 21 h 70"/>
              <a:gd name="T94" fmla="*/ 20 w 70"/>
              <a:gd name="T95" fmla="*/ 22 h 70"/>
              <a:gd name="T96" fmla="*/ 34 w 70"/>
              <a:gd name="T97" fmla="*/ 36 h 70"/>
              <a:gd name="T98" fmla="*/ 34 w 70"/>
              <a:gd name="T99" fmla="*/ 38 h 70"/>
              <a:gd name="T100" fmla="*/ 36 w 70"/>
              <a:gd name="T101" fmla="*/ 38 h 70"/>
              <a:gd name="T102" fmla="*/ 36 w 70"/>
              <a:gd name="T103" fmla="*/ 37 h 70"/>
              <a:gd name="T104" fmla="*/ 37 w 70"/>
              <a:gd name="T105" fmla="*/ 39 h 70"/>
              <a:gd name="T106" fmla="*/ 38 w 70"/>
              <a:gd name="T107" fmla="*/ 38 h 70"/>
              <a:gd name="T108" fmla="*/ 36 w 70"/>
              <a:gd name="T109" fmla="*/ 35 h 70"/>
              <a:gd name="T110" fmla="*/ 36 w 70"/>
              <a:gd name="T111" fmla="*/ 19 h 70"/>
              <a:gd name="T112" fmla="*/ 34 w 70"/>
              <a:gd name="T113" fmla="*/ 19 h 70"/>
              <a:gd name="T114" fmla="*/ 34 w 70"/>
              <a:gd name="T115" fmla="*/ 3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 h="70">
                <a:moveTo>
                  <a:pt x="14" y="11"/>
                </a:moveTo>
                <a:cubicBezTo>
                  <a:pt x="12" y="10"/>
                  <a:pt x="12" y="10"/>
                  <a:pt x="12" y="10"/>
                </a:cubicBezTo>
                <a:cubicBezTo>
                  <a:pt x="16" y="6"/>
                  <a:pt x="16" y="6"/>
                  <a:pt x="16" y="6"/>
                </a:cubicBezTo>
                <a:cubicBezTo>
                  <a:pt x="12" y="1"/>
                  <a:pt x="12" y="1"/>
                  <a:pt x="12" y="1"/>
                </a:cubicBezTo>
                <a:cubicBezTo>
                  <a:pt x="1" y="12"/>
                  <a:pt x="1" y="12"/>
                  <a:pt x="1" y="12"/>
                </a:cubicBezTo>
                <a:cubicBezTo>
                  <a:pt x="5" y="16"/>
                  <a:pt x="5" y="16"/>
                  <a:pt x="5" y="16"/>
                </a:cubicBezTo>
                <a:cubicBezTo>
                  <a:pt x="9" y="12"/>
                  <a:pt x="9" y="12"/>
                  <a:pt x="9" y="12"/>
                </a:cubicBezTo>
                <a:cubicBezTo>
                  <a:pt x="11" y="14"/>
                  <a:pt x="11" y="14"/>
                  <a:pt x="11" y="14"/>
                </a:cubicBezTo>
                <a:cubicBezTo>
                  <a:pt x="0" y="27"/>
                  <a:pt x="1" y="46"/>
                  <a:pt x="13" y="58"/>
                </a:cubicBezTo>
                <a:cubicBezTo>
                  <a:pt x="25" y="70"/>
                  <a:pt x="45" y="70"/>
                  <a:pt x="58" y="58"/>
                </a:cubicBezTo>
                <a:cubicBezTo>
                  <a:pt x="70" y="45"/>
                  <a:pt x="70" y="25"/>
                  <a:pt x="58" y="13"/>
                </a:cubicBezTo>
                <a:cubicBezTo>
                  <a:pt x="46" y="1"/>
                  <a:pt x="26" y="0"/>
                  <a:pt x="14" y="11"/>
                </a:cubicBezTo>
                <a:close/>
                <a:moveTo>
                  <a:pt x="63" y="34"/>
                </a:moveTo>
                <a:cubicBezTo>
                  <a:pt x="57" y="34"/>
                  <a:pt x="57" y="34"/>
                  <a:pt x="57" y="34"/>
                </a:cubicBezTo>
                <a:cubicBezTo>
                  <a:pt x="57" y="36"/>
                  <a:pt x="57" y="36"/>
                  <a:pt x="57" y="36"/>
                </a:cubicBezTo>
                <a:cubicBezTo>
                  <a:pt x="63" y="36"/>
                  <a:pt x="63" y="36"/>
                  <a:pt x="63" y="36"/>
                </a:cubicBezTo>
                <a:cubicBezTo>
                  <a:pt x="62" y="43"/>
                  <a:pt x="60" y="49"/>
                  <a:pt x="55" y="54"/>
                </a:cubicBezTo>
                <a:cubicBezTo>
                  <a:pt x="51" y="50"/>
                  <a:pt x="51" y="50"/>
                  <a:pt x="51" y="50"/>
                </a:cubicBezTo>
                <a:cubicBezTo>
                  <a:pt x="50" y="51"/>
                  <a:pt x="50" y="51"/>
                  <a:pt x="50" y="51"/>
                </a:cubicBezTo>
                <a:cubicBezTo>
                  <a:pt x="54" y="55"/>
                  <a:pt x="54" y="55"/>
                  <a:pt x="54" y="55"/>
                </a:cubicBezTo>
                <a:cubicBezTo>
                  <a:pt x="49" y="60"/>
                  <a:pt x="42" y="63"/>
                  <a:pt x="36" y="63"/>
                </a:cubicBezTo>
                <a:cubicBezTo>
                  <a:pt x="36" y="57"/>
                  <a:pt x="36" y="57"/>
                  <a:pt x="36" y="57"/>
                </a:cubicBezTo>
                <a:cubicBezTo>
                  <a:pt x="34" y="57"/>
                  <a:pt x="34" y="57"/>
                  <a:pt x="34" y="57"/>
                </a:cubicBezTo>
                <a:cubicBezTo>
                  <a:pt x="34" y="63"/>
                  <a:pt x="34" y="63"/>
                  <a:pt x="34" y="63"/>
                </a:cubicBezTo>
                <a:cubicBezTo>
                  <a:pt x="28" y="63"/>
                  <a:pt x="21" y="60"/>
                  <a:pt x="16" y="55"/>
                </a:cubicBezTo>
                <a:cubicBezTo>
                  <a:pt x="20" y="51"/>
                  <a:pt x="20" y="51"/>
                  <a:pt x="20" y="51"/>
                </a:cubicBezTo>
                <a:cubicBezTo>
                  <a:pt x="19" y="50"/>
                  <a:pt x="19" y="50"/>
                  <a:pt x="19" y="50"/>
                </a:cubicBezTo>
                <a:cubicBezTo>
                  <a:pt x="15" y="54"/>
                  <a:pt x="15" y="54"/>
                  <a:pt x="15" y="54"/>
                </a:cubicBezTo>
                <a:cubicBezTo>
                  <a:pt x="10" y="49"/>
                  <a:pt x="8" y="43"/>
                  <a:pt x="8" y="36"/>
                </a:cubicBezTo>
                <a:cubicBezTo>
                  <a:pt x="13" y="36"/>
                  <a:pt x="13" y="36"/>
                  <a:pt x="13" y="36"/>
                </a:cubicBezTo>
                <a:cubicBezTo>
                  <a:pt x="13" y="34"/>
                  <a:pt x="13" y="34"/>
                  <a:pt x="13" y="34"/>
                </a:cubicBezTo>
                <a:cubicBezTo>
                  <a:pt x="8" y="34"/>
                  <a:pt x="8" y="34"/>
                  <a:pt x="8" y="34"/>
                </a:cubicBezTo>
                <a:cubicBezTo>
                  <a:pt x="8" y="28"/>
                  <a:pt x="10" y="22"/>
                  <a:pt x="15" y="16"/>
                </a:cubicBezTo>
                <a:cubicBezTo>
                  <a:pt x="19" y="21"/>
                  <a:pt x="19" y="21"/>
                  <a:pt x="19" y="21"/>
                </a:cubicBezTo>
                <a:cubicBezTo>
                  <a:pt x="20" y="19"/>
                  <a:pt x="20" y="19"/>
                  <a:pt x="20" y="19"/>
                </a:cubicBezTo>
                <a:cubicBezTo>
                  <a:pt x="16" y="15"/>
                  <a:pt x="16" y="15"/>
                  <a:pt x="16" y="15"/>
                </a:cubicBezTo>
                <a:cubicBezTo>
                  <a:pt x="21" y="10"/>
                  <a:pt x="28" y="8"/>
                  <a:pt x="34" y="8"/>
                </a:cubicBezTo>
                <a:cubicBezTo>
                  <a:pt x="34" y="14"/>
                  <a:pt x="34" y="14"/>
                  <a:pt x="34" y="14"/>
                </a:cubicBezTo>
                <a:cubicBezTo>
                  <a:pt x="36" y="14"/>
                  <a:pt x="36" y="14"/>
                  <a:pt x="36" y="14"/>
                </a:cubicBezTo>
                <a:cubicBezTo>
                  <a:pt x="36" y="8"/>
                  <a:pt x="36" y="8"/>
                  <a:pt x="36" y="8"/>
                </a:cubicBezTo>
                <a:cubicBezTo>
                  <a:pt x="42" y="8"/>
                  <a:pt x="49" y="10"/>
                  <a:pt x="54" y="15"/>
                </a:cubicBezTo>
                <a:cubicBezTo>
                  <a:pt x="50" y="19"/>
                  <a:pt x="50" y="19"/>
                  <a:pt x="50" y="19"/>
                </a:cubicBezTo>
                <a:cubicBezTo>
                  <a:pt x="51" y="21"/>
                  <a:pt x="51" y="21"/>
                  <a:pt x="51" y="21"/>
                </a:cubicBezTo>
                <a:cubicBezTo>
                  <a:pt x="55" y="16"/>
                  <a:pt x="55" y="16"/>
                  <a:pt x="55" y="16"/>
                </a:cubicBezTo>
                <a:cubicBezTo>
                  <a:pt x="60" y="22"/>
                  <a:pt x="62" y="28"/>
                  <a:pt x="63" y="34"/>
                </a:cubicBezTo>
                <a:close/>
                <a:moveTo>
                  <a:pt x="34" y="34"/>
                </a:moveTo>
                <a:cubicBezTo>
                  <a:pt x="21" y="21"/>
                  <a:pt x="21" y="21"/>
                  <a:pt x="21" y="21"/>
                </a:cubicBezTo>
                <a:cubicBezTo>
                  <a:pt x="20" y="22"/>
                  <a:pt x="20" y="22"/>
                  <a:pt x="20" y="22"/>
                </a:cubicBezTo>
                <a:cubicBezTo>
                  <a:pt x="34" y="36"/>
                  <a:pt x="34" y="36"/>
                  <a:pt x="34" y="36"/>
                </a:cubicBezTo>
                <a:cubicBezTo>
                  <a:pt x="34" y="38"/>
                  <a:pt x="34" y="38"/>
                  <a:pt x="34" y="38"/>
                </a:cubicBezTo>
                <a:cubicBezTo>
                  <a:pt x="36" y="38"/>
                  <a:pt x="36" y="38"/>
                  <a:pt x="36" y="38"/>
                </a:cubicBezTo>
                <a:cubicBezTo>
                  <a:pt x="36" y="37"/>
                  <a:pt x="36" y="37"/>
                  <a:pt x="36" y="37"/>
                </a:cubicBezTo>
                <a:cubicBezTo>
                  <a:pt x="37" y="39"/>
                  <a:pt x="37" y="39"/>
                  <a:pt x="37" y="39"/>
                </a:cubicBezTo>
                <a:cubicBezTo>
                  <a:pt x="38" y="38"/>
                  <a:pt x="38" y="38"/>
                  <a:pt x="38" y="38"/>
                </a:cubicBezTo>
                <a:cubicBezTo>
                  <a:pt x="36" y="35"/>
                  <a:pt x="36" y="35"/>
                  <a:pt x="36" y="35"/>
                </a:cubicBezTo>
                <a:cubicBezTo>
                  <a:pt x="36" y="19"/>
                  <a:pt x="36" y="19"/>
                  <a:pt x="36" y="19"/>
                </a:cubicBezTo>
                <a:cubicBezTo>
                  <a:pt x="34" y="19"/>
                  <a:pt x="34" y="19"/>
                  <a:pt x="34" y="19"/>
                </a:cubicBezTo>
                <a:lnTo>
                  <a:pt x="34" y="34"/>
                </a:lnTo>
                <a:close/>
              </a:path>
            </a:pathLst>
          </a:custGeom>
          <a:gradFill flip="none" rotWithShape="0">
            <a:gsLst>
              <a:gs pos="0">
                <a:srgbClr val="73A276"/>
              </a:gs>
              <a:gs pos="100000">
                <a:schemeClr val="accent5">
                  <a:lumMod val="80000"/>
                </a:schemeClr>
              </a:gs>
            </a:gsLst>
            <a:lin ang="13500000" scaled="1"/>
            <a:tileRect/>
          </a:gradFill>
          <a:ln w="3175">
            <a:gradFill>
              <a:gsLst>
                <a:gs pos="0">
                  <a:srgbClr val="73A276"/>
                </a:gs>
                <a:gs pos="100000">
                  <a:schemeClr val="accent5">
                    <a:lumMod val="75000"/>
                  </a:schemeClr>
                </a:gs>
              </a:gsLst>
              <a:lin ang="5400000" scaled="0"/>
            </a:gradFill>
          </a:ln>
          <a:effectLst>
            <a:innerShdw blurRad="190500">
              <a:prstClr val="black">
                <a:alpha val="30000"/>
              </a:prstClr>
            </a:inn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81" name="Freeform 181"/>
          <p:cNvSpPr>
            <a:spLocks noEditPoints="1"/>
          </p:cNvSpPr>
          <p:nvPr/>
        </p:nvSpPr>
        <p:spPr bwMode="auto">
          <a:xfrm>
            <a:off x="4971581" y="4548289"/>
            <a:ext cx="407153" cy="505527"/>
          </a:xfrm>
          <a:custGeom>
            <a:avLst/>
            <a:gdLst>
              <a:gd name="T0" fmla="*/ 38 w 149"/>
              <a:gd name="T1" fmla="*/ 178 h 185"/>
              <a:gd name="T2" fmla="*/ 45 w 149"/>
              <a:gd name="T3" fmla="*/ 185 h 185"/>
              <a:gd name="T4" fmla="*/ 149 w 149"/>
              <a:gd name="T5" fmla="*/ 78 h 185"/>
              <a:gd name="T6" fmla="*/ 142 w 149"/>
              <a:gd name="T7" fmla="*/ 71 h 185"/>
              <a:gd name="T8" fmla="*/ 38 w 149"/>
              <a:gd name="T9" fmla="*/ 178 h 185"/>
              <a:gd name="T10" fmla="*/ 26 w 149"/>
              <a:gd name="T11" fmla="*/ 100 h 185"/>
              <a:gd name="T12" fmla="*/ 0 w 149"/>
              <a:gd name="T13" fmla="*/ 126 h 185"/>
              <a:gd name="T14" fmla="*/ 41 w 149"/>
              <a:gd name="T15" fmla="*/ 164 h 185"/>
              <a:gd name="T16" fmla="*/ 67 w 149"/>
              <a:gd name="T17" fmla="*/ 138 h 185"/>
              <a:gd name="T18" fmla="*/ 26 w 149"/>
              <a:gd name="T19" fmla="*/ 100 h 185"/>
              <a:gd name="T20" fmla="*/ 48 w 149"/>
              <a:gd name="T21" fmla="*/ 55 h 185"/>
              <a:gd name="T22" fmla="*/ 22 w 149"/>
              <a:gd name="T23" fmla="*/ 81 h 185"/>
              <a:gd name="T24" fmla="*/ 74 w 149"/>
              <a:gd name="T25" fmla="*/ 131 h 185"/>
              <a:gd name="T26" fmla="*/ 100 w 149"/>
              <a:gd name="T27" fmla="*/ 105 h 185"/>
              <a:gd name="T28" fmla="*/ 48 w 149"/>
              <a:gd name="T29" fmla="*/ 55 h 185"/>
              <a:gd name="T30" fmla="*/ 59 w 149"/>
              <a:gd name="T31" fmla="*/ 0 h 185"/>
              <a:gd name="T32" fmla="*/ 33 w 149"/>
              <a:gd name="T33" fmla="*/ 26 h 185"/>
              <a:gd name="T34" fmla="*/ 104 w 149"/>
              <a:gd name="T35" fmla="*/ 100 h 185"/>
              <a:gd name="T36" fmla="*/ 130 w 149"/>
              <a:gd name="T37" fmla="*/ 74 h 185"/>
              <a:gd name="T38" fmla="*/ 59 w 149"/>
              <a:gd name="T3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85">
                <a:moveTo>
                  <a:pt x="38" y="178"/>
                </a:moveTo>
                <a:lnTo>
                  <a:pt x="45" y="185"/>
                </a:lnTo>
                <a:lnTo>
                  <a:pt x="149" y="78"/>
                </a:lnTo>
                <a:lnTo>
                  <a:pt x="142" y="71"/>
                </a:lnTo>
                <a:lnTo>
                  <a:pt x="38" y="178"/>
                </a:lnTo>
                <a:close/>
                <a:moveTo>
                  <a:pt x="26" y="100"/>
                </a:moveTo>
                <a:lnTo>
                  <a:pt x="0" y="126"/>
                </a:lnTo>
                <a:lnTo>
                  <a:pt x="41" y="164"/>
                </a:lnTo>
                <a:lnTo>
                  <a:pt x="67" y="138"/>
                </a:lnTo>
                <a:lnTo>
                  <a:pt x="26" y="100"/>
                </a:lnTo>
                <a:close/>
                <a:moveTo>
                  <a:pt x="48" y="55"/>
                </a:moveTo>
                <a:lnTo>
                  <a:pt x="22" y="81"/>
                </a:lnTo>
                <a:lnTo>
                  <a:pt x="74" y="131"/>
                </a:lnTo>
                <a:lnTo>
                  <a:pt x="100" y="105"/>
                </a:lnTo>
                <a:lnTo>
                  <a:pt x="48" y="55"/>
                </a:lnTo>
                <a:close/>
                <a:moveTo>
                  <a:pt x="59" y="0"/>
                </a:moveTo>
                <a:lnTo>
                  <a:pt x="33" y="26"/>
                </a:lnTo>
                <a:lnTo>
                  <a:pt x="104" y="100"/>
                </a:lnTo>
                <a:lnTo>
                  <a:pt x="130" y="74"/>
                </a:lnTo>
                <a:lnTo>
                  <a:pt x="59" y="0"/>
                </a:ln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2" name="Freeform 182"/>
          <p:cNvSpPr>
            <a:spLocks noEditPoints="1"/>
          </p:cNvSpPr>
          <p:nvPr/>
        </p:nvSpPr>
        <p:spPr bwMode="auto">
          <a:xfrm>
            <a:off x="7140721" y="4601575"/>
            <a:ext cx="401687" cy="398955"/>
          </a:xfrm>
          <a:custGeom>
            <a:avLst/>
            <a:gdLst>
              <a:gd name="T0" fmla="*/ 38 w 62"/>
              <a:gd name="T1" fmla="*/ 62 h 62"/>
              <a:gd name="T2" fmla="*/ 62 w 62"/>
              <a:gd name="T3" fmla="*/ 39 h 62"/>
              <a:gd name="T4" fmla="*/ 58 w 62"/>
              <a:gd name="T5" fmla="*/ 35 h 62"/>
              <a:gd name="T6" fmla="*/ 34 w 62"/>
              <a:gd name="T7" fmla="*/ 58 h 62"/>
              <a:gd name="T8" fmla="*/ 38 w 62"/>
              <a:gd name="T9" fmla="*/ 62 h 62"/>
              <a:gd name="T10" fmla="*/ 0 w 62"/>
              <a:gd name="T11" fmla="*/ 23 h 62"/>
              <a:gd name="T12" fmla="*/ 4 w 62"/>
              <a:gd name="T13" fmla="*/ 27 h 62"/>
              <a:gd name="T14" fmla="*/ 27 w 62"/>
              <a:gd name="T15" fmla="*/ 4 h 62"/>
              <a:gd name="T16" fmla="*/ 23 w 62"/>
              <a:gd name="T17" fmla="*/ 0 h 62"/>
              <a:gd name="T18" fmla="*/ 0 w 62"/>
              <a:gd name="T19" fmla="*/ 23 h 62"/>
              <a:gd name="T20" fmla="*/ 36 w 62"/>
              <a:gd name="T21" fmla="*/ 54 h 62"/>
              <a:gd name="T22" fmla="*/ 38 w 62"/>
              <a:gd name="T23" fmla="*/ 52 h 62"/>
              <a:gd name="T24" fmla="*/ 33 w 62"/>
              <a:gd name="T25" fmla="*/ 33 h 62"/>
              <a:gd name="T26" fmla="*/ 52 w 62"/>
              <a:gd name="T27" fmla="*/ 38 h 62"/>
              <a:gd name="T28" fmla="*/ 54 w 62"/>
              <a:gd name="T29" fmla="*/ 36 h 62"/>
              <a:gd name="T30" fmla="*/ 33 w 62"/>
              <a:gd name="T31" fmla="*/ 30 h 62"/>
              <a:gd name="T32" fmla="*/ 27 w 62"/>
              <a:gd name="T33" fmla="*/ 8 h 62"/>
              <a:gd name="T34" fmla="*/ 25 w 62"/>
              <a:gd name="T35" fmla="*/ 10 h 62"/>
              <a:gd name="T36" fmla="*/ 30 w 62"/>
              <a:gd name="T37" fmla="*/ 30 h 62"/>
              <a:gd name="T38" fmla="*/ 10 w 62"/>
              <a:gd name="T39" fmla="*/ 25 h 62"/>
              <a:gd name="T40" fmla="*/ 8 w 62"/>
              <a:gd name="T41" fmla="*/ 27 h 62"/>
              <a:gd name="T42" fmla="*/ 30 w 62"/>
              <a:gd name="T43" fmla="*/ 33 h 62"/>
              <a:gd name="T44" fmla="*/ 36 w 62"/>
              <a:gd name="T45" fmla="*/ 54 h 62"/>
              <a:gd name="T46" fmla="*/ 35 w 62"/>
              <a:gd name="T47" fmla="*/ 35 h 62"/>
              <a:gd name="T48" fmla="*/ 39 w 62"/>
              <a:gd name="T49" fmla="*/ 49 h 62"/>
              <a:gd name="T50" fmla="*/ 49 w 62"/>
              <a:gd name="T51" fmla="*/ 39 h 62"/>
              <a:gd name="T52" fmla="*/ 49 w 62"/>
              <a:gd name="T53" fmla="*/ 39 h 62"/>
              <a:gd name="T54" fmla="*/ 35 w 62"/>
              <a:gd name="T55" fmla="*/ 35 h 62"/>
              <a:gd name="T56" fmla="*/ 28 w 62"/>
              <a:gd name="T57" fmla="*/ 24 h 62"/>
              <a:gd name="T58" fmla="*/ 23 w 62"/>
              <a:gd name="T59" fmla="*/ 28 h 62"/>
              <a:gd name="T60" fmla="*/ 28 w 62"/>
              <a:gd name="T61" fmla="*/ 28 h 62"/>
              <a:gd name="T62" fmla="*/ 28 w 62"/>
              <a:gd name="T63" fmla="*/ 2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 h="62">
                <a:moveTo>
                  <a:pt x="38" y="62"/>
                </a:moveTo>
                <a:cubicBezTo>
                  <a:pt x="62" y="39"/>
                  <a:pt x="62" y="39"/>
                  <a:pt x="62" y="39"/>
                </a:cubicBezTo>
                <a:cubicBezTo>
                  <a:pt x="58" y="35"/>
                  <a:pt x="58" y="35"/>
                  <a:pt x="58" y="35"/>
                </a:cubicBezTo>
                <a:cubicBezTo>
                  <a:pt x="34" y="58"/>
                  <a:pt x="34" y="58"/>
                  <a:pt x="34" y="58"/>
                </a:cubicBezTo>
                <a:lnTo>
                  <a:pt x="38" y="62"/>
                </a:lnTo>
                <a:close/>
                <a:moveTo>
                  <a:pt x="0" y="23"/>
                </a:moveTo>
                <a:cubicBezTo>
                  <a:pt x="4" y="27"/>
                  <a:pt x="4" y="27"/>
                  <a:pt x="4" y="27"/>
                </a:cubicBezTo>
                <a:cubicBezTo>
                  <a:pt x="27" y="4"/>
                  <a:pt x="27" y="4"/>
                  <a:pt x="27" y="4"/>
                </a:cubicBezTo>
                <a:cubicBezTo>
                  <a:pt x="23" y="0"/>
                  <a:pt x="23" y="0"/>
                  <a:pt x="23" y="0"/>
                </a:cubicBezTo>
                <a:lnTo>
                  <a:pt x="0" y="23"/>
                </a:lnTo>
                <a:close/>
                <a:moveTo>
                  <a:pt x="36" y="54"/>
                </a:moveTo>
                <a:cubicBezTo>
                  <a:pt x="38" y="52"/>
                  <a:pt x="38" y="52"/>
                  <a:pt x="38" y="52"/>
                </a:cubicBezTo>
                <a:cubicBezTo>
                  <a:pt x="33" y="47"/>
                  <a:pt x="33" y="40"/>
                  <a:pt x="33" y="33"/>
                </a:cubicBezTo>
                <a:cubicBezTo>
                  <a:pt x="40" y="33"/>
                  <a:pt x="47" y="33"/>
                  <a:pt x="52" y="38"/>
                </a:cubicBezTo>
                <a:cubicBezTo>
                  <a:pt x="54" y="36"/>
                  <a:pt x="54" y="36"/>
                  <a:pt x="54" y="36"/>
                </a:cubicBezTo>
                <a:cubicBezTo>
                  <a:pt x="48" y="30"/>
                  <a:pt x="40" y="30"/>
                  <a:pt x="33" y="30"/>
                </a:cubicBezTo>
                <a:cubicBezTo>
                  <a:pt x="33" y="22"/>
                  <a:pt x="33" y="14"/>
                  <a:pt x="27" y="8"/>
                </a:cubicBezTo>
                <a:cubicBezTo>
                  <a:pt x="25" y="10"/>
                  <a:pt x="25" y="10"/>
                  <a:pt x="25" y="10"/>
                </a:cubicBezTo>
                <a:cubicBezTo>
                  <a:pt x="30" y="16"/>
                  <a:pt x="30" y="23"/>
                  <a:pt x="30" y="30"/>
                </a:cubicBezTo>
                <a:cubicBezTo>
                  <a:pt x="22" y="30"/>
                  <a:pt x="15" y="30"/>
                  <a:pt x="10" y="25"/>
                </a:cubicBezTo>
                <a:cubicBezTo>
                  <a:pt x="8" y="27"/>
                  <a:pt x="8" y="27"/>
                  <a:pt x="8" y="27"/>
                </a:cubicBezTo>
                <a:cubicBezTo>
                  <a:pt x="14" y="33"/>
                  <a:pt x="22" y="33"/>
                  <a:pt x="30" y="33"/>
                </a:cubicBezTo>
                <a:cubicBezTo>
                  <a:pt x="30" y="41"/>
                  <a:pt x="30" y="48"/>
                  <a:pt x="36" y="54"/>
                </a:cubicBezTo>
                <a:close/>
                <a:moveTo>
                  <a:pt x="35" y="35"/>
                </a:moveTo>
                <a:cubicBezTo>
                  <a:pt x="35" y="41"/>
                  <a:pt x="36" y="46"/>
                  <a:pt x="39" y="49"/>
                </a:cubicBezTo>
                <a:cubicBezTo>
                  <a:pt x="49" y="39"/>
                  <a:pt x="49" y="39"/>
                  <a:pt x="49" y="39"/>
                </a:cubicBezTo>
                <a:cubicBezTo>
                  <a:pt x="49" y="39"/>
                  <a:pt x="49" y="39"/>
                  <a:pt x="49" y="39"/>
                </a:cubicBezTo>
                <a:cubicBezTo>
                  <a:pt x="46" y="36"/>
                  <a:pt x="41" y="35"/>
                  <a:pt x="35" y="35"/>
                </a:cubicBezTo>
                <a:close/>
                <a:moveTo>
                  <a:pt x="28" y="24"/>
                </a:moveTo>
                <a:cubicBezTo>
                  <a:pt x="23" y="28"/>
                  <a:pt x="23" y="28"/>
                  <a:pt x="23" y="28"/>
                </a:cubicBezTo>
                <a:cubicBezTo>
                  <a:pt x="25" y="28"/>
                  <a:pt x="26" y="28"/>
                  <a:pt x="28" y="28"/>
                </a:cubicBezTo>
                <a:cubicBezTo>
                  <a:pt x="28" y="26"/>
                  <a:pt x="28" y="25"/>
                  <a:pt x="28" y="24"/>
                </a:cubicBezTo>
                <a:close/>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184" name="Freeform 184"/>
          <p:cNvSpPr>
            <a:spLocks/>
          </p:cNvSpPr>
          <p:nvPr/>
        </p:nvSpPr>
        <p:spPr bwMode="auto">
          <a:xfrm>
            <a:off x="5159978" y="2547799"/>
            <a:ext cx="439945" cy="434480"/>
          </a:xfrm>
          <a:custGeom>
            <a:avLst/>
            <a:gdLst>
              <a:gd name="T0" fmla="*/ 24 w 68"/>
              <a:gd name="T1" fmla="*/ 0 h 67"/>
              <a:gd name="T2" fmla="*/ 9 w 68"/>
              <a:gd name="T3" fmla="*/ 9 h 67"/>
              <a:gd name="T4" fmla="*/ 7 w 68"/>
              <a:gd name="T5" fmla="*/ 33 h 67"/>
              <a:gd name="T6" fmla="*/ 13 w 68"/>
              <a:gd name="T7" fmla="*/ 39 h 67"/>
              <a:gd name="T8" fmla="*/ 24 w 68"/>
              <a:gd name="T9" fmla="*/ 29 h 67"/>
              <a:gd name="T10" fmla="*/ 15 w 68"/>
              <a:gd name="T11" fmla="*/ 20 h 67"/>
              <a:gd name="T12" fmla="*/ 15 w 68"/>
              <a:gd name="T13" fmla="*/ 14 h 67"/>
              <a:gd name="T14" fmla="*/ 18 w 68"/>
              <a:gd name="T15" fmla="*/ 12 h 67"/>
              <a:gd name="T16" fmla="*/ 21 w 68"/>
              <a:gd name="T17" fmla="*/ 14 h 67"/>
              <a:gd name="T18" fmla="*/ 26 w 68"/>
              <a:gd name="T19" fmla="*/ 19 h 67"/>
              <a:gd name="T20" fmla="*/ 28 w 68"/>
              <a:gd name="T21" fmla="*/ 29 h 67"/>
              <a:gd name="T22" fmla="*/ 26 w 68"/>
              <a:gd name="T23" fmla="*/ 43 h 67"/>
              <a:gd name="T24" fmla="*/ 29 w 68"/>
              <a:gd name="T25" fmla="*/ 55 h 67"/>
              <a:gd name="T26" fmla="*/ 41 w 68"/>
              <a:gd name="T27" fmla="*/ 67 h 67"/>
              <a:gd name="T28" fmla="*/ 68 w 68"/>
              <a:gd name="T29" fmla="*/ 40 h 67"/>
              <a:gd name="T30" fmla="*/ 63 w 68"/>
              <a:gd name="T31" fmla="*/ 35 h 67"/>
              <a:gd name="T32" fmla="*/ 46 w 68"/>
              <a:gd name="T33" fmla="*/ 51 h 67"/>
              <a:gd name="T34" fmla="*/ 42 w 68"/>
              <a:gd name="T35" fmla="*/ 47 h 67"/>
              <a:gd name="T36" fmla="*/ 39 w 68"/>
              <a:gd name="T37" fmla="*/ 36 h 67"/>
              <a:gd name="T38" fmla="*/ 41 w 68"/>
              <a:gd name="T39" fmla="*/ 22 h 67"/>
              <a:gd name="T40" fmla="*/ 38 w 68"/>
              <a:gd name="T41" fmla="*/ 10 h 67"/>
              <a:gd name="T42" fmla="*/ 31 w 68"/>
              <a:gd name="T43" fmla="*/ 4 h 67"/>
              <a:gd name="T44" fmla="*/ 24 w 68"/>
              <a:gd name="T4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8" h="67">
                <a:moveTo>
                  <a:pt x="24" y="0"/>
                </a:moveTo>
                <a:cubicBezTo>
                  <a:pt x="20" y="0"/>
                  <a:pt x="15" y="3"/>
                  <a:pt x="9" y="9"/>
                </a:cubicBezTo>
                <a:cubicBezTo>
                  <a:pt x="1" y="18"/>
                  <a:pt x="0" y="26"/>
                  <a:pt x="7" y="33"/>
                </a:cubicBezTo>
                <a:cubicBezTo>
                  <a:pt x="13" y="39"/>
                  <a:pt x="13" y="39"/>
                  <a:pt x="13" y="39"/>
                </a:cubicBezTo>
                <a:cubicBezTo>
                  <a:pt x="24" y="29"/>
                  <a:pt x="24" y="29"/>
                  <a:pt x="24" y="29"/>
                </a:cubicBezTo>
                <a:cubicBezTo>
                  <a:pt x="15" y="20"/>
                  <a:pt x="15" y="20"/>
                  <a:pt x="15" y="20"/>
                </a:cubicBezTo>
                <a:cubicBezTo>
                  <a:pt x="13" y="18"/>
                  <a:pt x="13" y="16"/>
                  <a:pt x="15" y="14"/>
                </a:cubicBezTo>
                <a:cubicBezTo>
                  <a:pt x="16" y="13"/>
                  <a:pt x="17" y="12"/>
                  <a:pt x="18" y="12"/>
                </a:cubicBezTo>
                <a:cubicBezTo>
                  <a:pt x="19" y="12"/>
                  <a:pt x="20" y="13"/>
                  <a:pt x="21" y="14"/>
                </a:cubicBezTo>
                <a:cubicBezTo>
                  <a:pt x="26" y="19"/>
                  <a:pt x="26" y="19"/>
                  <a:pt x="26" y="19"/>
                </a:cubicBezTo>
                <a:cubicBezTo>
                  <a:pt x="28" y="20"/>
                  <a:pt x="28" y="24"/>
                  <a:pt x="28" y="29"/>
                </a:cubicBezTo>
                <a:cubicBezTo>
                  <a:pt x="26" y="43"/>
                  <a:pt x="26" y="43"/>
                  <a:pt x="26" y="43"/>
                </a:cubicBezTo>
                <a:cubicBezTo>
                  <a:pt x="26" y="49"/>
                  <a:pt x="27" y="53"/>
                  <a:pt x="29" y="55"/>
                </a:cubicBezTo>
                <a:cubicBezTo>
                  <a:pt x="41" y="67"/>
                  <a:pt x="41" y="67"/>
                  <a:pt x="41" y="67"/>
                </a:cubicBezTo>
                <a:cubicBezTo>
                  <a:pt x="68" y="40"/>
                  <a:pt x="68" y="40"/>
                  <a:pt x="68" y="40"/>
                </a:cubicBezTo>
                <a:cubicBezTo>
                  <a:pt x="63" y="35"/>
                  <a:pt x="63" y="35"/>
                  <a:pt x="63" y="35"/>
                </a:cubicBezTo>
                <a:cubicBezTo>
                  <a:pt x="46" y="51"/>
                  <a:pt x="46" y="51"/>
                  <a:pt x="46" y="51"/>
                </a:cubicBezTo>
                <a:cubicBezTo>
                  <a:pt x="42" y="47"/>
                  <a:pt x="42" y="47"/>
                  <a:pt x="42" y="47"/>
                </a:cubicBezTo>
                <a:cubicBezTo>
                  <a:pt x="39" y="45"/>
                  <a:pt x="39" y="41"/>
                  <a:pt x="39" y="36"/>
                </a:cubicBezTo>
                <a:cubicBezTo>
                  <a:pt x="41" y="22"/>
                  <a:pt x="41" y="22"/>
                  <a:pt x="41" y="22"/>
                </a:cubicBezTo>
                <a:cubicBezTo>
                  <a:pt x="41" y="16"/>
                  <a:pt x="40" y="12"/>
                  <a:pt x="38" y="10"/>
                </a:cubicBezTo>
                <a:cubicBezTo>
                  <a:pt x="31" y="4"/>
                  <a:pt x="31" y="4"/>
                  <a:pt x="31" y="4"/>
                </a:cubicBezTo>
                <a:cubicBezTo>
                  <a:pt x="29" y="1"/>
                  <a:pt x="27" y="0"/>
                  <a:pt x="24" y="0"/>
                </a:cubicBezTo>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5" name="Freeform 185"/>
          <p:cNvSpPr>
            <a:spLocks/>
          </p:cNvSpPr>
          <p:nvPr/>
        </p:nvSpPr>
        <p:spPr bwMode="auto">
          <a:xfrm>
            <a:off x="6281628" y="4832263"/>
            <a:ext cx="434480" cy="409885"/>
          </a:xfrm>
          <a:custGeom>
            <a:avLst/>
            <a:gdLst>
              <a:gd name="T0" fmla="*/ 25 w 67"/>
              <a:gd name="T1" fmla="*/ 0 h 63"/>
              <a:gd name="T2" fmla="*/ 11 w 67"/>
              <a:gd name="T3" fmla="*/ 8 h 63"/>
              <a:gd name="T4" fmla="*/ 6 w 67"/>
              <a:gd name="T5" fmla="*/ 30 h 63"/>
              <a:gd name="T6" fmla="*/ 14 w 67"/>
              <a:gd name="T7" fmla="*/ 39 h 63"/>
              <a:gd name="T8" fmla="*/ 25 w 67"/>
              <a:gd name="T9" fmla="*/ 28 h 63"/>
              <a:gd name="T10" fmla="*/ 16 w 67"/>
              <a:gd name="T11" fmla="*/ 19 h 63"/>
              <a:gd name="T12" fmla="*/ 16 w 67"/>
              <a:gd name="T13" fmla="*/ 14 h 63"/>
              <a:gd name="T14" fmla="*/ 19 w 67"/>
              <a:gd name="T15" fmla="*/ 13 h 63"/>
              <a:gd name="T16" fmla="*/ 25 w 67"/>
              <a:gd name="T17" fmla="*/ 16 h 63"/>
              <a:gd name="T18" fmla="*/ 31 w 67"/>
              <a:gd name="T19" fmla="*/ 22 h 63"/>
              <a:gd name="T20" fmla="*/ 29 w 67"/>
              <a:gd name="T21" fmla="*/ 31 h 63"/>
              <a:gd name="T22" fmla="*/ 29 w 67"/>
              <a:gd name="T23" fmla="*/ 32 h 63"/>
              <a:gd name="T24" fmla="*/ 33 w 67"/>
              <a:gd name="T25" fmla="*/ 37 h 63"/>
              <a:gd name="T26" fmla="*/ 34 w 67"/>
              <a:gd name="T27" fmla="*/ 36 h 63"/>
              <a:gd name="T28" fmla="*/ 38 w 67"/>
              <a:gd name="T29" fmla="*/ 33 h 63"/>
              <a:gd name="T30" fmla="*/ 40 w 67"/>
              <a:gd name="T31" fmla="*/ 33 h 63"/>
              <a:gd name="T32" fmla="*/ 43 w 67"/>
              <a:gd name="T33" fmla="*/ 35 h 63"/>
              <a:gd name="T34" fmla="*/ 52 w 67"/>
              <a:gd name="T35" fmla="*/ 43 h 63"/>
              <a:gd name="T36" fmla="*/ 51 w 67"/>
              <a:gd name="T37" fmla="*/ 49 h 63"/>
              <a:gd name="T38" fmla="*/ 48 w 67"/>
              <a:gd name="T39" fmla="*/ 51 h 63"/>
              <a:gd name="T40" fmla="*/ 46 w 67"/>
              <a:gd name="T41" fmla="*/ 49 h 63"/>
              <a:gd name="T42" fmla="*/ 37 w 67"/>
              <a:gd name="T43" fmla="*/ 40 h 63"/>
              <a:gd name="T44" fmla="*/ 26 w 67"/>
              <a:gd name="T45" fmla="*/ 51 h 63"/>
              <a:gd name="T46" fmla="*/ 35 w 67"/>
              <a:gd name="T47" fmla="*/ 59 h 63"/>
              <a:gd name="T48" fmla="*/ 42 w 67"/>
              <a:gd name="T49" fmla="*/ 63 h 63"/>
              <a:gd name="T50" fmla="*/ 57 w 67"/>
              <a:gd name="T51" fmla="*/ 54 h 63"/>
              <a:gd name="T52" fmla="*/ 60 w 67"/>
              <a:gd name="T53" fmla="*/ 31 h 63"/>
              <a:gd name="T54" fmla="*/ 53 w 67"/>
              <a:gd name="T55" fmla="*/ 24 h 63"/>
              <a:gd name="T56" fmla="*/ 48 w 67"/>
              <a:gd name="T57" fmla="*/ 22 h 63"/>
              <a:gd name="T58" fmla="*/ 46 w 67"/>
              <a:gd name="T59" fmla="*/ 22 h 63"/>
              <a:gd name="T60" fmla="*/ 39 w 67"/>
              <a:gd name="T61" fmla="*/ 26 h 63"/>
              <a:gd name="T62" fmla="*/ 40 w 67"/>
              <a:gd name="T63" fmla="*/ 11 h 63"/>
              <a:gd name="T64" fmla="*/ 33 w 67"/>
              <a:gd name="T65" fmla="*/ 4 h 63"/>
              <a:gd name="T66" fmla="*/ 25 w 67"/>
              <a:gd name="T6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3">
                <a:moveTo>
                  <a:pt x="25" y="0"/>
                </a:moveTo>
                <a:cubicBezTo>
                  <a:pt x="21" y="0"/>
                  <a:pt x="16" y="3"/>
                  <a:pt x="11" y="8"/>
                </a:cubicBezTo>
                <a:cubicBezTo>
                  <a:pt x="2" y="17"/>
                  <a:pt x="0" y="25"/>
                  <a:pt x="6" y="30"/>
                </a:cubicBezTo>
                <a:cubicBezTo>
                  <a:pt x="14" y="39"/>
                  <a:pt x="14" y="39"/>
                  <a:pt x="14" y="39"/>
                </a:cubicBezTo>
                <a:cubicBezTo>
                  <a:pt x="25" y="28"/>
                  <a:pt x="25" y="28"/>
                  <a:pt x="25" y="28"/>
                </a:cubicBezTo>
                <a:cubicBezTo>
                  <a:pt x="16" y="19"/>
                  <a:pt x="16" y="19"/>
                  <a:pt x="16" y="19"/>
                </a:cubicBezTo>
                <a:cubicBezTo>
                  <a:pt x="14" y="18"/>
                  <a:pt x="14" y="16"/>
                  <a:pt x="16" y="14"/>
                </a:cubicBezTo>
                <a:cubicBezTo>
                  <a:pt x="17" y="13"/>
                  <a:pt x="18" y="13"/>
                  <a:pt x="19" y="13"/>
                </a:cubicBezTo>
                <a:cubicBezTo>
                  <a:pt x="20" y="13"/>
                  <a:pt x="22" y="14"/>
                  <a:pt x="25" y="16"/>
                </a:cubicBezTo>
                <a:cubicBezTo>
                  <a:pt x="31" y="22"/>
                  <a:pt x="31" y="22"/>
                  <a:pt x="31" y="22"/>
                </a:cubicBezTo>
                <a:cubicBezTo>
                  <a:pt x="33" y="25"/>
                  <a:pt x="33" y="28"/>
                  <a:pt x="29" y="31"/>
                </a:cubicBezTo>
                <a:cubicBezTo>
                  <a:pt x="29" y="32"/>
                  <a:pt x="29" y="32"/>
                  <a:pt x="29" y="32"/>
                </a:cubicBezTo>
                <a:cubicBezTo>
                  <a:pt x="33" y="37"/>
                  <a:pt x="33" y="37"/>
                  <a:pt x="33" y="37"/>
                </a:cubicBezTo>
                <a:cubicBezTo>
                  <a:pt x="34" y="36"/>
                  <a:pt x="34" y="36"/>
                  <a:pt x="34" y="36"/>
                </a:cubicBezTo>
                <a:cubicBezTo>
                  <a:pt x="36" y="35"/>
                  <a:pt x="37" y="34"/>
                  <a:pt x="38" y="33"/>
                </a:cubicBezTo>
                <a:cubicBezTo>
                  <a:pt x="39" y="33"/>
                  <a:pt x="39" y="33"/>
                  <a:pt x="40" y="33"/>
                </a:cubicBezTo>
                <a:cubicBezTo>
                  <a:pt x="41" y="33"/>
                  <a:pt x="42" y="34"/>
                  <a:pt x="43" y="35"/>
                </a:cubicBezTo>
                <a:cubicBezTo>
                  <a:pt x="52" y="43"/>
                  <a:pt x="52" y="43"/>
                  <a:pt x="52" y="43"/>
                </a:cubicBezTo>
                <a:cubicBezTo>
                  <a:pt x="53" y="45"/>
                  <a:pt x="53" y="47"/>
                  <a:pt x="51" y="49"/>
                </a:cubicBezTo>
                <a:cubicBezTo>
                  <a:pt x="50" y="50"/>
                  <a:pt x="49" y="51"/>
                  <a:pt x="48" y="51"/>
                </a:cubicBezTo>
                <a:cubicBezTo>
                  <a:pt x="47" y="51"/>
                  <a:pt x="46" y="50"/>
                  <a:pt x="46" y="49"/>
                </a:cubicBezTo>
                <a:cubicBezTo>
                  <a:pt x="37" y="40"/>
                  <a:pt x="37" y="40"/>
                  <a:pt x="37" y="40"/>
                </a:cubicBezTo>
                <a:cubicBezTo>
                  <a:pt x="26" y="51"/>
                  <a:pt x="26" y="51"/>
                  <a:pt x="26" y="51"/>
                </a:cubicBezTo>
                <a:cubicBezTo>
                  <a:pt x="35" y="59"/>
                  <a:pt x="35" y="59"/>
                  <a:pt x="35" y="59"/>
                </a:cubicBezTo>
                <a:cubicBezTo>
                  <a:pt x="37" y="61"/>
                  <a:pt x="40" y="63"/>
                  <a:pt x="42" y="63"/>
                </a:cubicBezTo>
                <a:cubicBezTo>
                  <a:pt x="46" y="63"/>
                  <a:pt x="51" y="60"/>
                  <a:pt x="57" y="54"/>
                </a:cubicBezTo>
                <a:cubicBezTo>
                  <a:pt x="66" y="46"/>
                  <a:pt x="67" y="38"/>
                  <a:pt x="60" y="31"/>
                </a:cubicBezTo>
                <a:cubicBezTo>
                  <a:pt x="53" y="24"/>
                  <a:pt x="53" y="24"/>
                  <a:pt x="53" y="24"/>
                </a:cubicBezTo>
                <a:cubicBezTo>
                  <a:pt x="51" y="22"/>
                  <a:pt x="50" y="22"/>
                  <a:pt x="48" y="22"/>
                </a:cubicBezTo>
                <a:cubicBezTo>
                  <a:pt x="47" y="22"/>
                  <a:pt x="47" y="22"/>
                  <a:pt x="46" y="22"/>
                </a:cubicBezTo>
                <a:cubicBezTo>
                  <a:pt x="44" y="22"/>
                  <a:pt x="42" y="24"/>
                  <a:pt x="39" y="26"/>
                </a:cubicBezTo>
                <a:cubicBezTo>
                  <a:pt x="44" y="20"/>
                  <a:pt x="44" y="15"/>
                  <a:pt x="40" y="11"/>
                </a:cubicBezTo>
                <a:cubicBezTo>
                  <a:pt x="33" y="4"/>
                  <a:pt x="33" y="4"/>
                  <a:pt x="33" y="4"/>
                </a:cubicBezTo>
                <a:cubicBezTo>
                  <a:pt x="30" y="1"/>
                  <a:pt x="28" y="0"/>
                  <a:pt x="25" y="0"/>
                </a:cubicBezTo>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7" name="Freeform 187"/>
          <p:cNvSpPr>
            <a:spLocks noEditPoints="1"/>
          </p:cNvSpPr>
          <p:nvPr/>
        </p:nvSpPr>
        <p:spPr bwMode="auto">
          <a:xfrm>
            <a:off x="7494011" y="2536894"/>
            <a:ext cx="374363" cy="396223"/>
          </a:xfrm>
          <a:custGeom>
            <a:avLst/>
            <a:gdLst>
              <a:gd name="T0" fmla="*/ 54 w 137"/>
              <a:gd name="T1" fmla="*/ 109 h 145"/>
              <a:gd name="T2" fmla="*/ 23 w 137"/>
              <a:gd name="T3" fmla="*/ 38 h 145"/>
              <a:gd name="T4" fmla="*/ 76 w 137"/>
              <a:gd name="T5" fmla="*/ 90 h 145"/>
              <a:gd name="T6" fmla="*/ 54 w 137"/>
              <a:gd name="T7" fmla="*/ 109 h 145"/>
              <a:gd name="T8" fmla="*/ 33 w 137"/>
              <a:gd name="T9" fmla="*/ 0 h 145"/>
              <a:gd name="T10" fmla="*/ 0 w 137"/>
              <a:gd name="T11" fmla="*/ 36 h 145"/>
              <a:gd name="T12" fmla="*/ 35 w 137"/>
              <a:gd name="T13" fmla="*/ 133 h 145"/>
              <a:gd name="T14" fmla="*/ 47 w 137"/>
              <a:gd name="T15" fmla="*/ 145 h 145"/>
              <a:gd name="T16" fmla="*/ 85 w 137"/>
              <a:gd name="T17" fmla="*/ 104 h 145"/>
              <a:gd name="T18" fmla="*/ 111 w 137"/>
              <a:gd name="T19" fmla="*/ 128 h 145"/>
              <a:gd name="T20" fmla="*/ 137 w 137"/>
              <a:gd name="T21" fmla="*/ 104 h 145"/>
              <a:gd name="T22" fmla="*/ 33 w 137"/>
              <a:gd name="T23"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7" h="145">
                <a:moveTo>
                  <a:pt x="54" y="109"/>
                </a:moveTo>
                <a:lnTo>
                  <a:pt x="23" y="38"/>
                </a:lnTo>
                <a:lnTo>
                  <a:pt x="76" y="90"/>
                </a:lnTo>
                <a:lnTo>
                  <a:pt x="54" y="109"/>
                </a:lnTo>
                <a:moveTo>
                  <a:pt x="33" y="0"/>
                </a:moveTo>
                <a:lnTo>
                  <a:pt x="0" y="36"/>
                </a:lnTo>
                <a:lnTo>
                  <a:pt x="35" y="133"/>
                </a:lnTo>
                <a:lnTo>
                  <a:pt x="47" y="145"/>
                </a:lnTo>
                <a:lnTo>
                  <a:pt x="85" y="104"/>
                </a:lnTo>
                <a:lnTo>
                  <a:pt x="111" y="128"/>
                </a:lnTo>
                <a:lnTo>
                  <a:pt x="137" y="104"/>
                </a:lnTo>
                <a:lnTo>
                  <a:pt x="33" y="0"/>
                </a:lnTo>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8" name="Freeform 188"/>
          <p:cNvSpPr>
            <a:spLocks/>
          </p:cNvSpPr>
          <p:nvPr/>
        </p:nvSpPr>
        <p:spPr bwMode="auto">
          <a:xfrm>
            <a:off x="8501023" y="4842679"/>
            <a:ext cx="448141" cy="415351"/>
          </a:xfrm>
          <a:custGeom>
            <a:avLst/>
            <a:gdLst>
              <a:gd name="T0" fmla="*/ 26 w 69"/>
              <a:gd name="T1" fmla="*/ 0 h 64"/>
              <a:gd name="T2" fmla="*/ 0 w 69"/>
              <a:gd name="T3" fmla="*/ 26 h 64"/>
              <a:gd name="T4" fmla="*/ 22 w 69"/>
              <a:gd name="T5" fmla="*/ 47 h 64"/>
              <a:gd name="T6" fmla="*/ 35 w 69"/>
              <a:gd name="T7" fmla="*/ 34 h 64"/>
              <a:gd name="T8" fmla="*/ 39 w 69"/>
              <a:gd name="T9" fmla="*/ 32 h 64"/>
              <a:gd name="T10" fmla="*/ 42 w 69"/>
              <a:gd name="T11" fmla="*/ 34 h 64"/>
              <a:gd name="T12" fmla="*/ 52 w 69"/>
              <a:gd name="T13" fmla="*/ 44 h 64"/>
              <a:gd name="T14" fmla="*/ 53 w 69"/>
              <a:gd name="T15" fmla="*/ 51 h 64"/>
              <a:gd name="T16" fmla="*/ 49 w 69"/>
              <a:gd name="T17" fmla="*/ 53 h 64"/>
              <a:gd name="T18" fmla="*/ 47 w 69"/>
              <a:gd name="T19" fmla="*/ 52 h 64"/>
              <a:gd name="T20" fmla="*/ 37 w 69"/>
              <a:gd name="T21" fmla="*/ 42 h 64"/>
              <a:gd name="T22" fmla="*/ 27 w 69"/>
              <a:gd name="T23" fmla="*/ 52 h 64"/>
              <a:gd name="T24" fmla="*/ 34 w 69"/>
              <a:gd name="T25" fmla="*/ 59 h 64"/>
              <a:gd name="T26" fmla="*/ 44 w 69"/>
              <a:gd name="T27" fmla="*/ 64 h 64"/>
              <a:gd name="T28" fmla="*/ 58 w 69"/>
              <a:gd name="T29" fmla="*/ 57 h 64"/>
              <a:gd name="T30" fmla="*/ 63 w 69"/>
              <a:gd name="T31" fmla="*/ 35 h 64"/>
              <a:gd name="T32" fmla="*/ 50 w 69"/>
              <a:gd name="T33" fmla="*/ 22 h 64"/>
              <a:gd name="T34" fmla="*/ 44 w 69"/>
              <a:gd name="T35" fmla="*/ 19 h 64"/>
              <a:gd name="T36" fmla="*/ 33 w 69"/>
              <a:gd name="T37" fmla="*/ 25 h 64"/>
              <a:gd name="T38" fmla="*/ 27 w 69"/>
              <a:gd name="T39" fmla="*/ 31 h 64"/>
              <a:gd name="T40" fmla="*/ 16 w 69"/>
              <a:gd name="T41" fmla="*/ 20 h 64"/>
              <a:gd name="T42" fmla="*/ 31 w 69"/>
              <a:gd name="T43" fmla="*/ 5 h 64"/>
              <a:gd name="T44" fmla="*/ 26 w 69"/>
              <a:gd name="T4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64">
                <a:moveTo>
                  <a:pt x="26" y="0"/>
                </a:moveTo>
                <a:cubicBezTo>
                  <a:pt x="0" y="26"/>
                  <a:pt x="0" y="26"/>
                  <a:pt x="0" y="26"/>
                </a:cubicBezTo>
                <a:cubicBezTo>
                  <a:pt x="22" y="47"/>
                  <a:pt x="22" y="47"/>
                  <a:pt x="22" y="47"/>
                </a:cubicBezTo>
                <a:cubicBezTo>
                  <a:pt x="35" y="34"/>
                  <a:pt x="35" y="34"/>
                  <a:pt x="35" y="34"/>
                </a:cubicBezTo>
                <a:cubicBezTo>
                  <a:pt x="36" y="33"/>
                  <a:pt x="37" y="32"/>
                  <a:pt x="39" y="32"/>
                </a:cubicBezTo>
                <a:cubicBezTo>
                  <a:pt x="40" y="32"/>
                  <a:pt x="41" y="33"/>
                  <a:pt x="42" y="34"/>
                </a:cubicBezTo>
                <a:cubicBezTo>
                  <a:pt x="52" y="44"/>
                  <a:pt x="52" y="44"/>
                  <a:pt x="52" y="44"/>
                </a:cubicBezTo>
                <a:cubicBezTo>
                  <a:pt x="55" y="47"/>
                  <a:pt x="55" y="49"/>
                  <a:pt x="53" y="51"/>
                </a:cubicBezTo>
                <a:cubicBezTo>
                  <a:pt x="52" y="52"/>
                  <a:pt x="50" y="53"/>
                  <a:pt x="49" y="53"/>
                </a:cubicBezTo>
                <a:cubicBezTo>
                  <a:pt x="49" y="53"/>
                  <a:pt x="48" y="53"/>
                  <a:pt x="47" y="52"/>
                </a:cubicBezTo>
                <a:cubicBezTo>
                  <a:pt x="37" y="42"/>
                  <a:pt x="37" y="42"/>
                  <a:pt x="37" y="42"/>
                </a:cubicBezTo>
                <a:cubicBezTo>
                  <a:pt x="27" y="52"/>
                  <a:pt x="27" y="52"/>
                  <a:pt x="27" y="52"/>
                </a:cubicBezTo>
                <a:cubicBezTo>
                  <a:pt x="34" y="59"/>
                  <a:pt x="34" y="59"/>
                  <a:pt x="34" y="59"/>
                </a:cubicBezTo>
                <a:cubicBezTo>
                  <a:pt x="37" y="63"/>
                  <a:pt x="41" y="64"/>
                  <a:pt x="44" y="64"/>
                </a:cubicBezTo>
                <a:cubicBezTo>
                  <a:pt x="48" y="64"/>
                  <a:pt x="53" y="62"/>
                  <a:pt x="58" y="57"/>
                </a:cubicBezTo>
                <a:cubicBezTo>
                  <a:pt x="67" y="48"/>
                  <a:pt x="69" y="40"/>
                  <a:pt x="63" y="35"/>
                </a:cubicBezTo>
                <a:cubicBezTo>
                  <a:pt x="50" y="22"/>
                  <a:pt x="50" y="22"/>
                  <a:pt x="50" y="22"/>
                </a:cubicBezTo>
                <a:cubicBezTo>
                  <a:pt x="48" y="20"/>
                  <a:pt x="46" y="19"/>
                  <a:pt x="44" y="19"/>
                </a:cubicBezTo>
                <a:cubicBezTo>
                  <a:pt x="41" y="19"/>
                  <a:pt x="37" y="21"/>
                  <a:pt x="33" y="25"/>
                </a:cubicBezTo>
                <a:cubicBezTo>
                  <a:pt x="27" y="31"/>
                  <a:pt x="27" y="31"/>
                  <a:pt x="27" y="31"/>
                </a:cubicBezTo>
                <a:cubicBezTo>
                  <a:pt x="16" y="20"/>
                  <a:pt x="16" y="20"/>
                  <a:pt x="16" y="20"/>
                </a:cubicBezTo>
                <a:cubicBezTo>
                  <a:pt x="31" y="5"/>
                  <a:pt x="31" y="5"/>
                  <a:pt x="31" y="5"/>
                </a:cubicBezTo>
                <a:cubicBezTo>
                  <a:pt x="26" y="0"/>
                  <a:pt x="26" y="0"/>
                  <a:pt x="26" y="0"/>
                </a:cubicBezTo>
              </a:path>
            </a:pathLst>
          </a:custGeom>
          <a:gradFill flip="none" rotWithShape="0">
            <a:gsLst>
              <a:gs pos="0">
                <a:schemeClr val="accent4"/>
              </a:gs>
              <a:gs pos="100000">
                <a:schemeClr val="accent4">
                  <a:lumMod val="75000"/>
                </a:schemeClr>
              </a:gs>
            </a:gsLst>
            <a:lin ang="13500000" scaled="1"/>
            <a:tileRect/>
          </a:gradFill>
          <a:ln w="6350">
            <a:gradFill flip="none" rotWithShape="1">
              <a:gsLst>
                <a:gs pos="0">
                  <a:schemeClr val="accent4"/>
                </a:gs>
                <a:gs pos="100000">
                  <a:schemeClr val="accent4">
                    <a:lumMod val="75000"/>
                  </a:schemeClr>
                </a:gs>
              </a:gsLst>
              <a:lin ang="2700000" scaled="1"/>
              <a:tileRect/>
            </a:gradFill>
          </a:ln>
          <a:effectLst>
            <a:innerShdw blurRad="190500">
              <a:prstClr val="black">
                <a:alpha val="3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cs typeface="+mn-ea"/>
              <a:sym typeface="+mn-lt"/>
            </a:endParaRPr>
          </a:p>
        </p:txBody>
      </p:sp>
      <p:sp>
        <p:nvSpPr>
          <p:cNvPr id="116" name="Rectangle 164"/>
          <p:cNvSpPr>
            <a:spLocks noChangeArrowheads="1"/>
          </p:cNvSpPr>
          <p:nvPr/>
        </p:nvSpPr>
        <p:spPr bwMode="auto">
          <a:xfrm>
            <a:off x="4631376" y="5378857"/>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0" name="Rectangle 170"/>
          <p:cNvSpPr>
            <a:spLocks noChangeArrowheads="1"/>
          </p:cNvSpPr>
          <p:nvPr/>
        </p:nvSpPr>
        <p:spPr bwMode="auto">
          <a:xfrm>
            <a:off x="7943942" y="1976696"/>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7" name="Rectangle 170"/>
          <p:cNvSpPr>
            <a:spLocks noChangeArrowheads="1"/>
          </p:cNvSpPr>
          <p:nvPr/>
        </p:nvSpPr>
        <p:spPr bwMode="auto">
          <a:xfrm>
            <a:off x="9063933" y="4298897"/>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20" name="标题 1"/>
          <p:cNvSpPr txBox="1">
            <a:spLocks/>
          </p:cNvSpPr>
          <p:nvPr/>
        </p:nvSpPr>
        <p:spPr>
          <a:xfrm>
            <a:off x="4640271" y="5575627"/>
            <a:ext cx="1069768" cy="694016"/>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tx2"/>
                </a:solidFill>
                <a:latin typeface="+mn-lt"/>
                <a:ea typeface="+mn-ea"/>
                <a:cs typeface="+mn-ea"/>
                <a:sym typeface="+mn-lt"/>
              </a:rPr>
              <a:t>输入标题</a:t>
            </a:r>
          </a:p>
        </p:txBody>
      </p:sp>
      <p:sp>
        <p:nvSpPr>
          <p:cNvPr id="189" name="标题 1"/>
          <p:cNvSpPr txBox="1">
            <a:spLocks/>
          </p:cNvSpPr>
          <p:nvPr/>
        </p:nvSpPr>
        <p:spPr>
          <a:xfrm>
            <a:off x="7978984" y="2189884"/>
            <a:ext cx="1069768" cy="694016"/>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tx2"/>
                </a:solidFill>
                <a:latin typeface="+mn-lt"/>
                <a:ea typeface="+mn-ea"/>
                <a:cs typeface="+mn-ea"/>
                <a:sym typeface="+mn-lt"/>
              </a:rPr>
              <a:t>输入标题</a:t>
            </a:r>
          </a:p>
        </p:txBody>
      </p:sp>
      <p:sp>
        <p:nvSpPr>
          <p:cNvPr id="190" name="标题 1"/>
          <p:cNvSpPr txBox="1">
            <a:spLocks/>
          </p:cNvSpPr>
          <p:nvPr/>
        </p:nvSpPr>
        <p:spPr>
          <a:xfrm>
            <a:off x="9081725" y="4495667"/>
            <a:ext cx="1069768" cy="694016"/>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tx2"/>
                </a:solidFill>
                <a:latin typeface="+mn-lt"/>
                <a:ea typeface="+mn-ea"/>
                <a:cs typeface="+mn-ea"/>
                <a:sym typeface="+mn-lt"/>
              </a:rPr>
              <a:t>输入标题</a:t>
            </a:r>
          </a:p>
        </p:txBody>
      </p:sp>
      <p:sp>
        <p:nvSpPr>
          <p:cNvPr id="152" name="Rectangle 152"/>
          <p:cNvSpPr>
            <a:spLocks noChangeArrowheads="1"/>
          </p:cNvSpPr>
          <p:nvPr/>
        </p:nvSpPr>
        <p:spPr bwMode="auto">
          <a:xfrm>
            <a:off x="4633386" y="3128004"/>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0" name="Rectangle 140"/>
          <p:cNvSpPr>
            <a:spLocks noChangeArrowheads="1"/>
          </p:cNvSpPr>
          <p:nvPr/>
        </p:nvSpPr>
        <p:spPr bwMode="auto">
          <a:xfrm>
            <a:off x="5785162" y="3128004"/>
            <a:ext cx="1087561" cy="1087561"/>
          </a:xfrm>
          <a:prstGeom prst="rect">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9" name="标题 1"/>
          <p:cNvSpPr txBox="1">
            <a:spLocks/>
          </p:cNvSpPr>
          <p:nvPr/>
        </p:nvSpPr>
        <p:spPr>
          <a:xfrm>
            <a:off x="3601056" y="3324775"/>
            <a:ext cx="1069768" cy="694016"/>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tx2"/>
                </a:solidFill>
                <a:latin typeface="+mn-lt"/>
                <a:ea typeface="+mn-ea"/>
                <a:cs typeface="+mn-ea"/>
                <a:sym typeface="+mn-lt"/>
              </a:rPr>
              <a:t>输入标题</a:t>
            </a:r>
          </a:p>
        </p:txBody>
      </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38"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3023779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fade">
                                      <p:cBhvr>
                                        <p:cTn id="7" dur="200"/>
                                        <p:tgtEl>
                                          <p:spTgt spid="1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9"/>
                                        </p:tgtEl>
                                        <p:attrNameLst>
                                          <p:attrName>style.visibility</p:attrName>
                                        </p:attrNameLst>
                                      </p:cBhvr>
                                      <p:to>
                                        <p:strVal val="visible"/>
                                      </p:to>
                                    </p:set>
                                    <p:animEffect transition="in" filter="fade">
                                      <p:cBhvr>
                                        <p:cTn id="10" dur="200"/>
                                        <p:tgtEl>
                                          <p:spTgt spid="14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8"/>
                                        </p:tgtEl>
                                        <p:attrNameLst>
                                          <p:attrName>style.visibility</p:attrName>
                                        </p:attrNameLst>
                                      </p:cBhvr>
                                      <p:to>
                                        <p:strVal val="visible"/>
                                      </p:to>
                                    </p:set>
                                    <p:animEffect transition="in" filter="fade">
                                      <p:cBhvr>
                                        <p:cTn id="13" dur="200"/>
                                        <p:tgtEl>
                                          <p:spTgt spid="17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3"/>
                                        </p:tgtEl>
                                        <p:attrNameLst>
                                          <p:attrName>style.visibility</p:attrName>
                                        </p:attrNameLst>
                                      </p:cBhvr>
                                      <p:to>
                                        <p:strVal val="visible"/>
                                      </p:to>
                                    </p:set>
                                    <p:animEffect transition="in" filter="fade">
                                      <p:cBhvr>
                                        <p:cTn id="16" dur="200"/>
                                        <p:tgtEl>
                                          <p:spTgt spid="18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4"/>
                                        </p:tgtEl>
                                        <p:attrNameLst>
                                          <p:attrName>style.visibility</p:attrName>
                                        </p:attrNameLst>
                                      </p:cBhvr>
                                      <p:to>
                                        <p:strVal val="visible"/>
                                      </p:to>
                                    </p:set>
                                    <p:animEffect transition="in" filter="fade">
                                      <p:cBhvr>
                                        <p:cTn id="19" dur="200"/>
                                        <p:tgtEl>
                                          <p:spTgt spid="14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fade">
                                      <p:cBhvr>
                                        <p:cTn id="22" dur="200"/>
                                        <p:tgtEl>
                                          <p:spTgt spid="1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0"/>
                                        </p:tgtEl>
                                        <p:attrNameLst>
                                          <p:attrName>style.visibility</p:attrName>
                                        </p:attrNameLst>
                                      </p:cBhvr>
                                      <p:to>
                                        <p:strVal val="visible"/>
                                      </p:to>
                                    </p:set>
                                    <p:animEffect transition="in" filter="fade">
                                      <p:cBhvr>
                                        <p:cTn id="25" dur="200"/>
                                        <p:tgtEl>
                                          <p:spTgt spid="15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0"/>
                                        </p:tgtEl>
                                        <p:attrNameLst>
                                          <p:attrName>style.visibility</p:attrName>
                                        </p:attrNameLst>
                                      </p:cBhvr>
                                      <p:to>
                                        <p:strVal val="visible"/>
                                      </p:to>
                                    </p:set>
                                    <p:animEffect transition="in" filter="fade">
                                      <p:cBhvr>
                                        <p:cTn id="28" dur="200"/>
                                        <p:tgtEl>
                                          <p:spTgt spid="16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200"/>
                                        <p:tgtEl>
                                          <p:spTgt spid="1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2"/>
                                        </p:tgtEl>
                                        <p:attrNameLst>
                                          <p:attrName>style.visibility</p:attrName>
                                        </p:attrNameLst>
                                      </p:cBhvr>
                                      <p:to>
                                        <p:strVal val="visible"/>
                                      </p:to>
                                    </p:set>
                                    <p:animEffect transition="in" filter="fade">
                                      <p:cBhvr>
                                        <p:cTn id="34" dur="200"/>
                                        <p:tgtEl>
                                          <p:spTgt spid="13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200"/>
                                        <p:tgtEl>
                                          <p:spTgt spid="1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4"/>
                                        </p:tgtEl>
                                        <p:attrNameLst>
                                          <p:attrName>style.visibility</p:attrName>
                                        </p:attrNameLst>
                                      </p:cBhvr>
                                      <p:to>
                                        <p:strVal val="visible"/>
                                      </p:to>
                                    </p:set>
                                    <p:animEffect transition="in" filter="fade">
                                      <p:cBhvr>
                                        <p:cTn id="40" dur="200"/>
                                        <p:tgtEl>
                                          <p:spTgt spid="15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9"/>
                                        </p:tgtEl>
                                        <p:attrNameLst>
                                          <p:attrName>style.visibility</p:attrName>
                                        </p:attrNameLst>
                                      </p:cBhvr>
                                      <p:to>
                                        <p:strVal val="visible"/>
                                      </p:to>
                                    </p:set>
                                    <p:animEffect transition="in" filter="fade">
                                      <p:cBhvr>
                                        <p:cTn id="43" dur="200"/>
                                        <p:tgtEl>
                                          <p:spTgt spid="15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2"/>
                                        </p:tgtEl>
                                        <p:attrNameLst>
                                          <p:attrName>style.visibility</p:attrName>
                                        </p:attrNameLst>
                                      </p:cBhvr>
                                      <p:to>
                                        <p:strVal val="visible"/>
                                      </p:to>
                                    </p:set>
                                    <p:animEffect transition="in" filter="fade">
                                      <p:cBhvr>
                                        <p:cTn id="46" dur="200"/>
                                        <p:tgtEl>
                                          <p:spTgt spid="162"/>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74"/>
                                        </p:tgtEl>
                                        <p:attrNameLst>
                                          <p:attrName>style.visibility</p:attrName>
                                        </p:attrNameLst>
                                      </p:cBhvr>
                                      <p:to>
                                        <p:strVal val="visible"/>
                                      </p:to>
                                    </p:set>
                                    <p:animEffect transition="in" filter="fade">
                                      <p:cBhvr>
                                        <p:cTn id="49" dur="200"/>
                                        <p:tgtEl>
                                          <p:spTgt spid="17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5"/>
                                        </p:tgtEl>
                                        <p:attrNameLst>
                                          <p:attrName>style.visibility</p:attrName>
                                        </p:attrNameLst>
                                      </p:cBhvr>
                                      <p:to>
                                        <p:strVal val="visible"/>
                                      </p:to>
                                    </p:set>
                                    <p:animEffect transition="in" filter="fade">
                                      <p:cBhvr>
                                        <p:cTn id="52" dur="200"/>
                                        <p:tgtEl>
                                          <p:spTgt spid="17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fade">
                                      <p:cBhvr>
                                        <p:cTn id="55" dur="200"/>
                                        <p:tgtEl>
                                          <p:spTgt spid="17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7"/>
                                        </p:tgtEl>
                                        <p:attrNameLst>
                                          <p:attrName>style.visibility</p:attrName>
                                        </p:attrNameLst>
                                      </p:cBhvr>
                                      <p:to>
                                        <p:strVal val="visible"/>
                                      </p:to>
                                    </p:set>
                                    <p:animEffect transition="in" filter="fade">
                                      <p:cBhvr>
                                        <p:cTn id="58" dur="200"/>
                                        <p:tgtEl>
                                          <p:spTgt spid="17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79"/>
                                        </p:tgtEl>
                                        <p:attrNameLst>
                                          <p:attrName>style.visibility</p:attrName>
                                        </p:attrNameLst>
                                      </p:cBhvr>
                                      <p:to>
                                        <p:strVal val="visible"/>
                                      </p:to>
                                    </p:set>
                                    <p:animEffect transition="in" filter="fade">
                                      <p:cBhvr>
                                        <p:cTn id="61" dur="200"/>
                                        <p:tgtEl>
                                          <p:spTgt spid="17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80"/>
                                        </p:tgtEl>
                                        <p:attrNameLst>
                                          <p:attrName>style.visibility</p:attrName>
                                        </p:attrNameLst>
                                      </p:cBhvr>
                                      <p:to>
                                        <p:strVal val="visible"/>
                                      </p:to>
                                    </p:set>
                                    <p:animEffect transition="in" filter="fade">
                                      <p:cBhvr>
                                        <p:cTn id="64" dur="200"/>
                                        <p:tgtEl>
                                          <p:spTgt spid="18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1"/>
                                        </p:tgtEl>
                                        <p:attrNameLst>
                                          <p:attrName>style.visibility</p:attrName>
                                        </p:attrNameLst>
                                      </p:cBhvr>
                                      <p:to>
                                        <p:strVal val="visible"/>
                                      </p:to>
                                    </p:set>
                                    <p:animEffect transition="in" filter="fade">
                                      <p:cBhvr>
                                        <p:cTn id="67" dur="200"/>
                                        <p:tgtEl>
                                          <p:spTgt spid="18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82"/>
                                        </p:tgtEl>
                                        <p:attrNameLst>
                                          <p:attrName>style.visibility</p:attrName>
                                        </p:attrNameLst>
                                      </p:cBhvr>
                                      <p:to>
                                        <p:strVal val="visible"/>
                                      </p:to>
                                    </p:set>
                                    <p:animEffect transition="in" filter="fade">
                                      <p:cBhvr>
                                        <p:cTn id="70" dur="200"/>
                                        <p:tgtEl>
                                          <p:spTgt spid="18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84"/>
                                        </p:tgtEl>
                                        <p:attrNameLst>
                                          <p:attrName>style.visibility</p:attrName>
                                        </p:attrNameLst>
                                      </p:cBhvr>
                                      <p:to>
                                        <p:strVal val="visible"/>
                                      </p:to>
                                    </p:set>
                                    <p:animEffect transition="in" filter="fade">
                                      <p:cBhvr>
                                        <p:cTn id="73" dur="200"/>
                                        <p:tgtEl>
                                          <p:spTgt spid="18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85"/>
                                        </p:tgtEl>
                                        <p:attrNameLst>
                                          <p:attrName>style.visibility</p:attrName>
                                        </p:attrNameLst>
                                      </p:cBhvr>
                                      <p:to>
                                        <p:strVal val="visible"/>
                                      </p:to>
                                    </p:set>
                                    <p:animEffect transition="in" filter="fade">
                                      <p:cBhvr>
                                        <p:cTn id="76" dur="200"/>
                                        <p:tgtEl>
                                          <p:spTgt spid="18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87"/>
                                        </p:tgtEl>
                                        <p:attrNameLst>
                                          <p:attrName>style.visibility</p:attrName>
                                        </p:attrNameLst>
                                      </p:cBhvr>
                                      <p:to>
                                        <p:strVal val="visible"/>
                                      </p:to>
                                    </p:set>
                                    <p:animEffect transition="in" filter="fade">
                                      <p:cBhvr>
                                        <p:cTn id="79" dur="200"/>
                                        <p:tgtEl>
                                          <p:spTgt spid="18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88"/>
                                        </p:tgtEl>
                                        <p:attrNameLst>
                                          <p:attrName>style.visibility</p:attrName>
                                        </p:attrNameLst>
                                      </p:cBhvr>
                                      <p:to>
                                        <p:strVal val="visible"/>
                                      </p:to>
                                    </p:set>
                                    <p:animEffect transition="in" filter="fade">
                                      <p:cBhvr>
                                        <p:cTn id="82" dur="200"/>
                                        <p:tgtEl>
                                          <p:spTgt spid="18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16"/>
                                        </p:tgtEl>
                                        <p:attrNameLst>
                                          <p:attrName>style.visibility</p:attrName>
                                        </p:attrNameLst>
                                      </p:cBhvr>
                                      <p:to>
                                        <p:strVal val="visible"/>
                                      </p:to>
                                    </p:set>
                                    <p:animEffect transition="in" filter="fade">
                                      <p:cBhvr>
                                        <p:cTn id="85" dur="200"/>
                                        <p:tgtEl>
                                          <p:spTgt spid="11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70"/>
                                        </p:tgtEl>
                                        <p:attrNameLst>
                                          <p:attrName>style.visibility</p:attrName>
                                        </p:attrNameLst>
                                      </p:cBhvr>
                                      <p:to>
                                        <p:strVal val="visible"/>
                                      </p:to>
                                    </p:set>
                                    <p:animEffect transition="in" filter="fade">
                                      <p:cBhvr>
                                        <p:cTn id="88" dur="200"/>
                                        <p:tgtEl>
                                          <p:spTgt spid="170"/>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17"/>
                                        </p:tgtEl>
                                        <p:attrNameLst>
                                          <p:attrName>style.visibility</p:attrName>
                                        </p:attrNameLst>
                                      </p:cBhvr>
                                      <p:to>
                                        <p:strVal val="visible"/>
                                      </p:to>
                                    </p:set>
                                    <p:animEffect transition="in" filter="fade">
                                      <p:cBhvr>
                                        <p:cTn id="91" dur="200"/>
                                        <p:tgtEl>
                                          <p:spTgt spid="11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20"/>
                                        </p:tgtEl>
                                        <p:attrNameLst>
                                          <p:attrName>style.visibility</p:attrName>
                                        </p:attrNameLst>
                                      </p:cBhvr>
                                      <p:to>
                                        <p:strVal val="visible"/>
                                      </p:to>
                                    </p:set>
                                    <p:animEffect transition="in" filter="fade">
                                      <p:cBhvr>
                                        <p:cTn id="94" dur="200"/>
                                        <p:tgtEl>
                                          <p:spTgt spid="12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89"/>
                                        </p:tgtEl>
                                        <p:attrNameLst>
                                          <p:attrName>style.visibility</p:attrName>
                                        </p:attrNameLst>
                                      </p:cBhvr>
                                      <p:to>
                                        <p:strVal val="visible"/>
                                      </p:to>
                                    </p:set>
                                    <p:animEffect transition="in" filter="fade">
                                      <p:cBhvr>
                                        <p:cTn id="97" dur="200"/>
                                        <p:tgtEl>
                                          <p:spTgt spid="189"/>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90"/>
                                        </p:tgtEl>
                                        <p:attrNameLst>
                                          <p:attrName>style.visibility</p:attrName>
                                        </p:attrNameLst>
                                      </p:cBhvr>
                                      <p:to>
                                        <p:strVal val="visible"/>
                                      </p:to>
                                    </p:set>
                                    <p:animEffect transition="in" filter="fade">
                                      <p:cBhvr>
                                        <p:cTn id="100" dur="200"/>
                                        <p:tgtEl>
                                          <p:spTgt spid="190"/>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152"/>
                                        </p:tgtEl>
                                        <p:attrNameLst>
                                          <p:attrName>style.visibility</p:attrName>
                                        </p:attrNameLst>
                                      </p:cBhvr>
                                      <p:to>
                                        <p:strVal val="visible"/>
                                      </p:to>
                                    </p:set>
                                    <p:animEffect transition="in" filter="fade">
                                      <p:cBhvr>
                                        <p:cTn id="103" dur="200"/>
                                        <p:tgtEl>
                                          <p:spTgt spid="15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140"/>
                                        </p:tgtEl>
                                        <p:attrNameLst>
                                          <p:attrName>style.visibility</p:attrName>
                                        </p:attrNameLst>
                                      </p:cBhvr>
                                      <p:to>
                                        <p:strVal val="visible"/>
                                      </p:to>
                                    </p:set>
                                    <p:animEffect transition="in" filter="fade">
                                      <p:cBhvr>
                                        <p:cTn id="106" dur="200"/>
                                        <p:tgtEl>
                                          <p:spTgt spid="140"/>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19"/>
                                        </p:tgtEl>
                                        <p:attrNameLst>
                                          <p:attrName>style.visibility</p:attrName>
                                        </p:attrNameLst>
                                      </p:cBhvr>
                                      <p:to>
                                        <p:strVal val="visible"/>
                                      </p:to>
                                    </p:set>
                                    <p:animEffect transition="in" filter="fade">
                                      <p:cBhvr>
                                        <p:cTn id="109" dur="2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 grpId="0" animBg="1"/>
      <p:bldP spid="149" grpId="0" animBg="1"/>
      <p:bldP spid="178" grpId="0" animBg="1"/>
      <p:bldP spid="183" grpId="0" animBg="1"/>
      <p:bldP spid="144" grpId="0" animBg="1"/>
      <p:bldP spid="118" grpId="0"/>
      <p:bldP spid="150" grpId="0" animBg="1"/>
      <p:bldP spid="160" grpId="0" animBg="1"/>
      <p:bldP spid="115" grpId="0" animBg="1"/>
      <p:bldP spid="132" grpId="0" animBg="1"/>
      <p:bldP spid="138" grpId="0" animBg="1"/>
      <p:bldP spid="154" grpId="0" animBg="1"/>
      <p:bldP spid="159" grpId="0" animBg="1"/>
      <p:bldP spid="162" grpId="0" animBg="1"/>
      <p:bldP spid="174" grpId="0" animBg="1"/>
      <p:bldP spid="175" grpId="0" animBg="1"/>
      <p:bldP spid="176" grpId="0" animBg="1"/>
      <p:bldP spid="177" grpId="0" animBg="1"/>
      <p:bldP spid="179" grpId="0" animBg="1"/>
      <p:bldP spid="180" grpId="0" animBg="1"/>
      <p:bldP spid="181" grpId="0" animBg="1"/>
      <p:bldP spid="182" grpId="0" animBg="1"/>
      <p:bldP spid="184" grpId="0" animBg="1"/>
      <p:bldP spid="185" grpId="0" animBg="1"/>
      <p:bldP spid="187" grpId="0" animBg="1"/>
      <p:bldP spid="188" grpId="0" animBg="1"/>
      <p:bldP spid="116" grpId="0" animBg="1"/>
      <p:bldP spid="170" grpId="0" animBg="1"/>
      <p:bldP spid="117" grpId="0" animBg="1"/>
      <p:bldP spid="120" grpId="0"/>
      <p:bldP spid="189" grpId="0"/>
      <p:bldP spid="190" grpId="0"/>
      <p:bldP spid="152" grpId="0" animBg="1"/>
      <p:bldP spid="140" grpId="0" animBg="1"/>
      <p:bldP spid="11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239" y="0"/>
            <a:ext cx="5092063" cy="6361905"/>
          </a:xfrm>
          <a:prstGeom prst="rect">
            <a:avLst/>
          </a:prstGeom>
        </p:spPr>
      </p:pic>
      <p:sp>
        <p:nvSpPr>
          <p:cNvPr id="3" name="椭圆 2"/>
          <p:cNvSpPr/>
          <p:nvPr/>
        </p:nvSpPr>
        <p:spPr>
          <a:xfrm>
            <a:off x="2596243" y="1999067"/>
            <a:ext cx="7141028" cy="4107543"/>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7" name="文本框 16"/>
          <p:cNvSpPr txBox="1"/>
          <p:nvPr/>
        </p:nvSpPr>
        <p:spPr>
          <a:xfrm>
            <a:off x="4452956" y="3478498"/>
            <a:ext cx="4817344" cy="646331"/>
          </a:xfrm>
          <a:prstGeom prst="rect">
            <a:avLst/>
          </a:prstGeom>
          <a:noFill/>
        </p:spPr>
        <p:txBody>
          <a:bodyPr wrap="none" rtlCol="0">
            <a:spAutoFit/>
          </a:bodyPr>
          <a:lstStyle/>
          <a:p>
            <a:pPr algn="ctr" fontAlgn="auto">
              <a:spcBef>
                <a:spcPts val="0"/>
              </a:spcBef>
              <a:spcAft>
                <a:spcPts val="0"/>
              </a:spcAft>
              <a:defRPr/>
            </a:pPr>
            <a:r>
              <a:rPr lang="zh-CN" altLang="en-US" sz="3600" b="1" dirty="0">
                <a:solidFill>
                  <a:schemeClr val="tx2"/>
                </a:solidFill>
                <a:cs typeface="+mn-ea"/>
                <a:sym typeface="+mn-lt"/>
              </a:rPr>
              <a:t>单击这里添加您的标题</a:t>
            </a:r>
          </a:p>
        </p:txBody>
      </p:sp>
      <p:sp>
        <p:nvSpPr>
          <p:cNvPr id="18" name="文本框 17"/>
          <p:cNvSpPr txBox="1"/>
          <p:nvPr/>
        </p:nvSpPr>
        <p:spPr>
          <a:xfrm>
            <a:off x="5961319" y="2740848"/>
            <a:ext cx="2037737" cy="646331"/>
          </a:xfrm>
          <a:prstGeom prst="rect">
            <a:avLst/>
          </a:prstGeom>
          <a:noFill/>
          <a:effectLst>
            <a:reflection stA="62000" endPos="54000" dir="5400000" sy="-100000" algn="bl" rotWithShape="0"/>
          </a:effectLst>
        </p:spPr>
        <p:txBody>
          <a:bodyPr wrap="none" rtlCol="0">
            <a:spAutoFit/>
          </a:bodyPr>
          <a:lstStyle/>
          <a:p>
            <a:pPr algn="ctr"/>
            <a:r>
              <a:rPr lang="zh-CN" altLang="en-US" sz="3600" b="1" i="1" dirty="0">
                <a:solidFill>
                  <a:schemeClr val="accent2"/>
                </a:solidFill>
                <a:cs typeface="+mn-ea"/>
                <a:sym typeface="+mn-lt"/>
              </a:rPr>
              <a:t>第三部分</a:t>
            </a:r>
          </a:p>
        </p:txBody>
      </p:sp>
      <p:sp>
        <p:nvSpPr>
          <p:cNvPr id="22" name="文本框 21"/>
          <p:cNvSpPr txBox="1"/>
          <p:nvPr/>
        </p:nvSpPr>
        <p:spPr>
          <a:xfrm>
            <a:off x="4540002" y="4262345"/>
            <a:ext cx="5021653" cy="78534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Thesis defense Thesis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defense</a:t>
            </a:r>
            <a:endParaRPr lang="zh-CN" altLang="en-US" sz="1600" dirty="0">
              <a:solidFill>
                <a:schemeClr val="tx2"/>
              </a:solidFill>
              <a:cs typeface="+mn-ea"/>
              <a:sym typeface="+mn-lt"/>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66690"/>
            <a:ext cx="4831357" cy="5191310"/>
          </a:xfrm>
          <a:prstGeom prst="rect">
            <a:avLst/>
          </a:prstGeom>
        </p:spPr>
      </p:pic>
    </p:spTree>
    <p:extLst>
      <p:ext uri="{BB962C8B-B14F-4D97-AF65-F5344CB8AC3E}">
        <p14:creationId xmlns:p14="http://schemas.microsoft.com/office/powerpoint/2010/main" val="18970652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par>
                          <p:cTn id="27" fill="hold">
                            <p:stCondLst>
                              <p:cond delay="3000"/>
                            </p:stCondLst>
                            <p:childTnLst>
                              <p:par>
                                <p:cTn id="28" presetID="21" presetClass="entr" presetSubtype="1"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heel(1)">
                                      <p:cBhvr>
                                        <p:cTn id="30" dur="2000"/>
                                        <p:tgtEl>
                                          <p:spTgt spid="3"/>
                                        </p:tgtEl>
                                      </p:cBhvr>
                                    </p:animEffect>
                                  </p:childTnLst>
                                </p:cTn>
                              </p:par>
                            </p:childTnLst>
                          </p:cTn>
                        </p:par>
                        <p:par>
                          <p:cTn id="31" fill="hold">
                            <p:stCondLst>
                              <p:cond delay="5000"/>
                            </p:stCondLst>
                            <p:childTnLst>
                              <p:par>
                                <p:cTn id="32" presetID="53" presetClass="entr" presetSubtype="16"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5500"/>
                            </p:stCondLst>
                            <p:childTnLst>
                              <p:par>
                                <p:cTn id="38" presetID="2" presetClass="entr" presetSubtype="2" fill="hold" grpId="0" nodeType="after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6450"/>
                            </p:stCondLst>
                            <p:childTnLst>
                              <p:par>
                                <p:cTn id="43" presetID="10"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9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p:bldP spid="18"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饼形 1"/>
          <p:cNvSpPr/>
          <p:nvPr/>
        </p:nvSpPr>
        <p:spPr>
          <a:xfrm>
            <a:off x="3760695" y="1240958"/>
            <a:ext cx="4429245" cy="4429245"/>
          </a:xfrm>
          <a:prstGeom prst="pie">
            <a:avLst>
              <a:gd name="adj1" fmla="val 10758463"/>
              <a:gd name="adj2" fmla="val 16200000"/>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Pie 1_1"/>
          <p:cNvSpPr/>
          <p:nvPr/>
        </p:nvSpPr>
        <p:spPr>
          <a:xfrm rot="5400000">
            <a:off x="3923867" y="1224702"/>
            <a:ext cx="4429245" cy="4429245"/>
          </a:xfrm>
          <a:prstGeom prst="pie">
            <a:avLst>
              <a:gd name="adj1" fmla="val 10758463"/>
              <a:gd name="adj2" fmla="val 16200000"/>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Pie 1_1_1"/>
          <p:cNvSpPr/>
          <p:nvPr/>
        </p:nvSpPr>
        <p:spPr>
          <a:xfrm rot="10800000">
            <a:off x="3923867" y="1422820"/>
            <a:ext cx="4429245" cy="4429245"/>
          </a:xfrm>
          <a:prstGeom prst="pie">
            <a:avLst>
              <a:gd name="adj1" fmla="val 10758463"/>
              <a:gd name="adj2" fmla="val 16200000"/>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Pie 1_1_1_1"/>
          <p:cNvSpPr/>
          <p:nvPr/>
        </p:nvSpPr>
        <p:spPr>
          <a:xfrm rot="16200000">
            <a:off x="3752567" y="1406566"/>
            <a:ext cx="4429245" cy="4429245"/>
          </a:xfrm>
          <a:prstGeom prst="pie">
            <a:avLst>
              <a:gd name="adj1" fmla="val 10758463"/>
              <a:gd name="adj2" fmla="val 16200000"/>
            </a:avLst>
          </a:prstGeom>
          <a:gradFill flip="none" rotWithShape="1">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 name="椭圆 11"/>
          <p:cNvSpPr/>
          <p:nvPr/>
        </p:nvSpPr>
        <p:spPr>
          <a:xfrm rot="120000">
            <a:off x="3870744" y="1300224"/>
            <a:ext cx="1641061" cy="1723173"/>
          </a:xfrm>
          <a:custGeom>
            <a:avLst/>
            <a:gdLst>
              <a:gd name="connsiteX0" fmla="*/ 1101090 w 1228725"/>
              <a:gd name="connsiteY0" fmla="*/ 0 h 1295400"/>
              <a:gd name="connsiteX1" fmla="*/ 1228725 w 1228725"/>
              <a:gd name="connsiteY1" fmla="*/ 127635 h 1295400"/>
              <a:gd name="connsiteX2" fmla="*/ 1141855 w 1228725"/>
              <a:gd name="connsiteY2" fmla="*/ 247040 h 1295400"/>
              <a:gd name="connsiteX3" fmla="*/ 1142183 w 1228725"/>
              <a:gd name="connsiteY3" fmla="*/ 247986 h 1295400"/>
              <a:gd name="connsiteX4" fmla="*/ 248666 w 1228725"/>
              <a:gd name="connsiteY4" fmla="*/ 1200476 h 1295400"/>
              <a:gd name="connsiteX5" fmla="*/ 127635 w 1228725"/>
              <a:gd name="connsiteY5" fmla="*/ 1295400 h 1295400"/>
              <a:gd name="connsiteX6" fmla="*/ 0 w 1228725"/>
              <a:gd name="connsiteY6" fmla="*/ 1167765 h 1295400"/>
              <a:gd name="connsiteX7" fmla="*/ 2083 w 1228725"/>
              <a:gd name="connsiteY7" fmla="*/ 1134192 h 1295400"/>
              <a:gd name="connsiteX8" fmla="*/ 1058439 w 1228725"/>
              <a:gd name="connsiteY8" fmla="*/ 6891 h 1295400"/>
              <a:gd name="connsiteX9" fmla="*/ 1058997 w 1228725"/>
              <a:gd name="connsiteY9" fmla="*/ 8498 h 1295400"/>
              <a:gd name="connsiteX10" fmla="*/ 1101090 w 1228725"/>
              <a:gd name="connsiteY10" fmla="*/ 0 h 1295400"/>
              <a:gd name="connsiteX0" fmla="*/ 1150696 w 1278331"/>
              <a:gd name="connsiteY0" fmla="*/ 0 h 1296918"/>
              <a:gd name="connsiteX1" fmla="*/ 1278331 w 1278331"/>
              <a:gd name="connsiteY1" fmla="*/ 127635 h 1296918"/>
              <a:gd name="connsiteX2" fmla="*/ 1191461 w 1278331"/>
              <a:gd name="connsiteY2" fmla="*/ 247040 h 1296918"/>
              <a:gd name="connsiteX3" fmla="*/ 1191789 w 1278331"/>
              <a:gd name="connsiteY3" fmla="*/ 247986 h 1296918"/>
              <a:gd name="connsiteX4" fmla="*/ 298272 w 1278331"/>
              <a:gd name="connsiteY4" fmla="*/ 1200476 h 1296918"/>
              <a:gd name="connsiteX5" fmla="*/ 177241 w 1278331"/>
              <a:gd name="connsiteY5" fmla="*/ 1295400 h 1296918"/>
              <a:gd name="connsiteX6" fmla="*/ 51689 w 1278331"/>
              <a:gd name="connsiteY6" fmla="*/ 1134192 h 1296918"/>
              <a:gd name="connsiteX7" fmla="*/ 1108045 w 1278331"/>
              <a:gd name="connsiteY7" fmla="*/ 6891 h 1296918"/>
              <a:gd name="connsiteX8" fmla="*/ 1108603 w 1278331"/>
              <a:gd name="connsiteY8" fmla="*/ 8498 h 1296918"/>
              <a:gd name="connsiteX9" fmla="*/ 1150696 w 1278331"/>
              <a:gd name="connsiteY9" fmla="*/ 0 h 1296918"/>
              <a:gd name="connsiteX0" fmla="*/ 1102361 w 1229996"/>
              <a:gd name="connsiteY0" fmla="*/ 0 h 1296918"/>
              <a:gd name="connsiteX1" fmla="*/ 1229996 w 1229996"/>
              <a:gd name="connsiteY1" fmla="*/ 127635 h 1296918"/>
              <a:gd name="connsiteX2" fmla="*/ 1143126 w 1229996"/>
              <a:gd name="connsiteY2" fmla="*/ 247040 h 1296918"/>
              <a:gd name="connsiteX3" fmla="*/ 1143454 w 1229996"/>
              <a:gd name="connsiteY3" fmla="*/ 247986 h 1296918"/>
              <a:gd name="connsiteX4" fmla="*/ 249937 w 1229996"/>
              <a:gd name="connsiteY4" fmla="*/ 1200476 h 1296918"/>
              <a:gd name="connsiteX5" fmla="*/ 128906 w 1229996"/>
              <a:gd name="connsiteY5" fmla="*/ 1295400 h 1296918"/>
              <a:gd name="connsiteX6" fmla="*/ 3354 w 1229996"/>
              <a:gd name="connsiteY6" fmla="*/ 1134192 h 1296918"/>
              <a:gd name="connsiteX7" fmla="*/ 1059710 w 1229996"/>
              <a:gd name="connsiteY7" fmla="*/ 6891 h 1296918"/>
              <a:gd name="connsiteX8" fmla="*/ 1060268 w 1229996"/>
              <a:gd name="connsiteY8" fmla="*/ 8498 h 1296918"/>
              <a:gd name="connsiteX9" fmla="*/ 1102361 w 1229996"/>
              <a:gd name="connsiteY9" fmla="*/ 0 h 1296918"/>
              <a:gd name="connsiteX0" fmla="*/ 1103019 w 1230654"/>
              <a:gd name="connsiteY0" fmla="*/ 0 h 1293206"/>
              <a:gd name="connsiteX1" fmla="*/ 1230654 w 1230654"/>
              <a:gd name="connsiteY1" fmla="*/ 127635 h 1293206"/>
              <a:gd name="connsiteX2" fmla="*/ 1143784 w 1230654"/>
              <a:gd name="connsiteY2" fmla="*/ 247040 h 1293206"/>
              <a:gd name="connsiteX3" fmla="*/ 1144112 w 1230654"/>
              <a:gd name="connsiteY3" fmla="*/ 247986 h 1293206"/>
              <a:gd name="connsiteX4" fmla="*/ 250595 w 1230654"/>
              <a:gd name="connsiteY4" fmla="*/ 1200476 h 1293206"/>
              <a:gd name="connsiteX5" fmla="*/ 108609 w 1230654"/>
              <a:gd name="connsiteY5" fmla="*/ 1291590 h 1293206"/>
              <a:gd name="connsiteX6" fmla="*/ 4012 w 1230654"/>
              <a:gd name="connsiteY6" fmla="*/ 1134192 h 1293206"/>
              <a:gd name="connsiteX7" fmla="*/ 1060368 w 1230654"/>
              <a:gd name="connsiteY7" fmla="*/ 6891 h 1293206"/>
              <a:gd name="connsiteX8" fmla="*/ 1060926 w 1230654"/>
              <a:gd name="connsiteY8" fmla="*/ 8498 h 1293206"/>
              <a:gd name="connsiteX9" fmla="*/ 1103019 w 1230654"/>
              <a:gd name="connsiteY9" fmla="*/ 0 h 1293206"/>
              <a:gd name="connsiteX0" fmla="*/ 1103161 w 1230796"/>
              <a:gd name="connsiteY0" fmla="*/ 0 h 1292380"/>
              <a:gd name="connsiteX1" fmla="*/ 1230796 w 1230796"/>
              <a:gd name="connsiteY1" fmla="*/ 127635 h 1292380"/>
              <a:gd name="connsiteX2" fmla="*/ 1143926 w 1230796"/>
              <a:gd name="connsiteY2" fmla="*/ 247040 h 1292380"/>
              <a:gd name="connsiteX3" fmla="*/ 1144254 w 1230796"/>
              <a:gd name="connsiteY3" fmla="*/ 247986 h 1292380"/>
              <a:gd name="connsiteX4" fmla="*/ 250737 w 1230796"/>
              <a:gd name="connsiteY4" fmla="*/ 1200476 h 1292380"/>
              <a:gd name="connsiteX5" fmla="*/ 108751 w 1230796"/>
              <a:gd name="connsiteY5" fmla="*/ 1291590 h 1292380"/>
              <a:gd name="connsiteX6" fmla="*/ 4154 w 1230796"/>
              <a:gd name="connsiteY6" fmla="*/ 1134192 h 1292380"/>
              <a:gd name="connsiteX7" fmla="*/ 1060510 w 1230796"/>
              <a:gd name="connsiteY7" fmla="*/ 6891 h 1292380"/>
              <a:gd name="connsiteX8" fmla="*/ 1061068 w 1230796"/>
              <a:gd name="connsiteY8" fmla="*/ 8498 h 1292380"/>
              <a:gd name="connsiteX9" fmla="*/ 1103161 w 1230796"/>
              <a:gd name="connsiteY9" fmla="*/ 0 h 129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796" h="1292380">
                <a:moveTo>
                  <a:pt x="1103161" y="0"/>
                </a:moveTo>
                <a:cubicBezTo>
                  <a:pt x="1173652" y="0"/>
                  <a:pt x="1230796" y="57144"/>
                  <a:pt x="1230796" y="127635"/>
                </a:cubicBezTo>
                <a:cubicBezTo>
                  <a:pt x="1230796" y="183692"/>
                  <a:pt x="1194659" y="231308"/>
                  <a:pt x="1143926" y="247040"/>
                </a:cubicBezTo>
                <a:lnTo>
                  <a:pt x="1144254" y="247986"/>
                </a:lnTo>
                <a:cubicBezTo>
                  <a:pt x="708034" y="399507"/>
                  <a:pt x="374047" y="755533"/>
                  <a:pt x="250737" y="1200476"/>
                </a:cubicBezTo>
                <a:cubicBezTo>
                  <a:pt x="238302" y="1255411"/>
                  <a:pt x="153658" y="1298827"/>
                  <a:pt x="108751" y="1291590"/>
                </a:cubicBezTo>
                <a:cubicBezTo>
                  <a:pt x="63844" y="1284353"/>
                  <a:pt x="-19535" y="1251788"/>
                  <a:pt x="4154" y="1134192"/>
                </a:cubicBezTo>
                <a:cubicBezTo>
                  <a:pt x="149526" y="607608"/>
                  <a:pt x="544472" y="186137"/>
                  <a:pt x="1060510" y="6891"/>
                </a:cubicBezTo>
                <a:lnTo>
                  <a:pt x="1061068" y="8498"/>
                </a:lnTo>
                <a:cubicBezTo>
                  <a:pt x="1073933" y="2557"/>
                  <a:pt x="1088249" y="0"/>
                  <a:pt x="110316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6" name="饼形 15"/>
          <p:cNvSpPr/>
          <p:nvPr/>
        </p:nvSpPr>
        <p:spPr>
          <a:xfrm>
            <a:off x="5181652" y="2670043"/>
            <a:ext cx="1601216" cy="1601216"/>
          </a:xfrm>
          <a:prstGeom prst="pie">
            <a:avLst>
              <a:gd name="adj1" fmla="val 10765884"/>
              <a:gd name="adj2" fmla="val 16200000"/>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7" name="椭圆 11"/>
          <p:cNvSpPr/>
          <p:nvPr/>
        </p:nvSpPr>
        <p:spPr>
          <a:xfrm rot="16200000">
            <a:off x="3907446" y="4063948"/>
            <a:ext cx="1641061" cy="1723173"/>
          </a:xfrm>
          <a:custGeom>
            <a:avLst/>
            <a:gdLst>
              <a:gd name="connsiteX0" fmla="*/ 1101090 w 1228725"/>
              <a:gd name="connsiteY0" fmla="*/ 0 h 1295400"/>
              <a:gd name="connsiteX1" fmla="*/ 1228725 w 1228725"/>
              <a:gd name="connsiteY1" fmla="*/ 127635 h 1295400"/>
              <a:gd name="connsiteX2" fmla="*/ 1141855 w 1228725"/>
              <a:gd name="connsiteY2" fmla="*/ 247040 h 1295400"/>
              <a:gd name="connsiteX3" fmla="*/ 1142183 w 1228725"/>
              <a:gd name="connsiteY3" fmla="*/ 247986 h 1295400"/>
              <a:gd name="connsiteX4" fmla="*/ 248666 w 1228725"/>
              <a:gd name="connsiteY4" fmla="*/ 1200476 h 1295400"/>
              <a:gd name="connsiteX5" fmla="*/ 127635 w 1228725"/>
              <a:gd name="connsiteY5" fmla="*/ 1295400 h 1295400"/>
              <a:gd name="connsiteX6" fmla="*/ 0 w 1228725"/>
              <a:gd name="connsiteY6" fmla="*/ 1167765 h 1295400"/>
              <a:gd name="connsiteX7" fmla="*/ 2083 w 1228725"/>
              <a:gd name="connsiteY7" fmla="*/ 1134192 h 1295400"/>
              <a:gd name="connsiteX8" fmla="*/ 1058439 w 1228725"/>
              <a:gd name="connsiteY8" fmla="*/ 6891 h 1295400"/>
              <a:gd name="connsiteX9" fmla="*/ 1058997 w 1228725"/>
              <a:gd name="connsiteY9" fmla="*/ 8498 h 1295400"/>
              <a:gd name="connsiteX10" fmla="*/ 1101090 w 1228725"/>
              <a:gd name="connsiteY10" fmla="*/ 0 h 1295400"/>
              <a:gd name="connsiteX0" fmla="*/ 1150696 w 1278331"/>
              <a:gd name="connsiteY0" fmla="*/ 0 h 1296918"/>
              <a:gd name="connsiteX1" fmla="*/ 1278331 w 1278331"/>
              <a:gd name="connsiteY1" fmla="*/ 127635 h 1296918"/>
              <a:gd name="connsiteX2" fmla="*/ 1191461 w 1278331"/>
              <a:gd name="connsiteY2" fmla="*/ 247040 h 1296918"/>
              <a:gd name="connsiteX3" fmla="*/ 1191789 w 1278331"/>
              <a:gd name="connsiteY3" fmla="*/ 247986 h 1296918"/>
              <a:gd name="connsiteX4" fmla="*/ 298272 w 1278331"/>
              <a:gd name="connsiteY4" fmla="*/ 1200476 h 1296918"/>
              <a:gd name="connsiteX5" fmla="*/ 177241 w 1278331"/>
              <a:gd name="connsiteY5" fmla="*/ 1295400 h 1296918"/>
              <a:gd name="connsiteX6" fmla="*/ 51689 w 1278331"/>
              <a:gd name="connsiteY6" fmla="*/ 1134192 h 1296918"/>
              <a:gd name="connsiteX7" fmla="*/ 1108045 w 1278331"/>
              <a:gd name="connsiteY7" fmla="*/ 6891 h 1296918"/>
              <a:gd name="connsiteX8" fmla="*/ 1108603 w 1278331"/>
              <a:gd name="connsiteY8" fmla="*/ 8498 h 1296918"/>
              <a:gd name="connsiteX9" fmla="*/ 1150696 w 1278331"/>
              <a:gd name="connsiteY9" fmla="*/ 0 h 1296918"/>
              <a:gd name="connsiteX0" fmla="*/ 1102361 w 1229996"/>
              <a:gd name="connsiteY0" fmla="*/ 0 h 1296918"/>
              <a:gd name="connsiteX1" fmla="*/ 1229996 w 1229996"/>
              <a:gd name="connsiteY1" fmla="*/ 127635 h 1296918"/>
              <a:gd name="connsiteX2" fmla="*/ 1143126 w 1229996"/>
              <a:gd name="connsiteY2" fmla="*/ 247040 h 1296918"/>
              <a:gd name="connsiteX3" fmla="*/ 1143454 w 1229996"/>
              <a:gd name="connsiteY3" fmla="*/ 247986 h 1296918"/>
              <a:gd name="connsiteX4" fmla="*/ 249937 w 1229996"/>
              <a:gd name="connsiteY4" fmla="*/ 1200476 h 1296918"/>
              <a:gd name="connsiteX5" fmla="*/ 128906 w 1229996"/>
              <a:gd name="connsiteY5" fmla="*/ 1295400 h 1296918"/>
              <a:gd name="connsiteX6" fmla="*/ 3354 w 1229996"/>
              <a:gd name="connsiteY6" fmla="*/ 1134192 h 1296918"/>
              <a:gd name="connsiteX7" fmla="*/ 1059710 w 1229996"/>
              <a:gd name="connsiteY7" fmla="*/ 6891 h 1296918"/>
              <a:gd name="connsiteX8" fmla="*/ 1060268 w 1229996"/>
              <a:gd name="connsiteY8" fmla="*/ 8498 h 1296918"/>
              <a:gd name="connsiteX9" fmla="*/ 1102361 w 1229996"/>
              <a:gd name="connsiteY9" fmla="*/ 0 h 1296918"/>
              <a:gd name="connsiteX0" fmla="*/ 1103019 w 1230654"/>
              <a:gd name="connsiteY0" fmla="*/ 0 h 1293206"/>
              <a:gd name="connsiteX1" fmla="*/ 1230654 w 1230654"/>
              <a:gd name="connsiteY1" fmla="*/ 127635 h 1293206"/>
              <a:gd name="connsiteX2" fmla="*/ 1143784 w 1230654"/>
              <a:gd name="connsiteY2" fmla="*/ 247040 h 1293206"/>
              <a:gd name="connsiteX3" fmla="*/ 1144112 w 1230654"/>
              <a:gd name="connsiteY3" fmla="*/ 247986 h 1293206"/>
              <a:gd name="connsiteX4" fmla="*/ 250595 w 1230654"/>
              <a:gd name="connsiteY4" fmla="*/ 1200476 h 1293206"/>
              <a:gd name="connsiteX5" fmla="*/ 108609 w 1230654"/>
              <a:gd name="connsiteY5" fmla="*/ 1291590 h 1293206"/>
              <a:gd name="connsiteX6" fmla="*/ 4012 w 1230654"/>
              <a:gd name="connsiteY6" fmla="*/ 1134192 h 1293206"/>
              <a:gd name="connsiteX7" fmla="*/ 1060368 w 1230654"/>
              <a:gd name="connsiteY7" fmla="*/ 6891 h 1293206"/>
              <a:gd name="connsiteX8" fmla="*/ 1060926 w 1230654"/>
              <a:gd name="connsiteY8" fmla="*/ 8498 h 1293206"/>
              <a:gd name="connsiteX9" fmla="*/ 1103019 w 1230654"/>
              <a:gd name="connsiteY9" fmla="*/ 0 h 1293206"/>
              <a:gd name="connsiteX0" fmla="*/ 1103161 w 1230796"/>
              <a:gd name="connsiteY0" fmla="*/ 0 h 1292380"/>
              <a:gd name="connsiteX1" fmla="*/ 1230796 w 1230796"/>
              <a:gd name="connsiteY1" fmla="*/ 127635 h 1292380"/>
              <a:gd name="connsiteX2" fmla="*/ 1143926 w 1230796"/>
              <a:gd name="connsiteY2" fmla="*/ 247040 h 1292380"/>
              <a:gd name="connsiteX3" fmla="*/ 1144254 w 1230796"/>
              <a:gd name="connsiteY3" fmla="*/ 247986 h 1292380"/>
              <a:gd name="connsiteX4" fmla="*/ 250737 w 1230796"/>
              <a:gd name="connsiteY4" fmla="*/ 1200476 h 1292380"/>
              <a:gd name="connsiteX5" fmla="*/ 108751 w 1230796"/>
              <a:gd name="connsiteY5" fmla="*/ 1291590 h 1292380"/>
              <a:gd name="connsiteX6" fmla="*/ 4154 w 1230796"/>
              <a:gd name="connsiteY6" fmla="*/ 1134192 h 1292380"/>
              <a:gd name="connsiteX7" fmla="*/ 1060510 w 1230796"/>
              <a:gd name="connsiteY7" fmla="*/ 6891 h 1292380"/>
              <a:gd name="connsiteX8" fmla="*/ 1061068 w 1230796"/>
              <a:gd name="connsiteY8" fmla="*/ 8498 h 1292380"/>
              <a:gd name="connsiteX9" fmla="*/ 1103161 w 1230796"/>
              <a:gd name="connsiteY9" fmla="*/ 0 h 129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796" h="1292380">
                <a:moveTo>
                  <a:pt x="1103161" y="0"/>
                </a:moveTo>
                <a:cubicBezTo>
                  <a:pt x="1173652" y="0"/>
                  <a:pt x="1230796" y="57144"/>
                  <a:pt x="1230796" y="127635"/>
                </a:cubicBezTo>
                <a:cubicBezTo>
                  <a:pt x="1230796" y="183692"/>
                  <a:pt x="1194659" y="231308"/>
                  <a:pt x="1143926" y="247040"/>
                </a:cubicBezTo>
                <a:lnTo>
                  <a:pt x="1144254" y="247986"/>
                </a:lnTo>
                <a:cubicBezTo>
                  <a:pt x="708034" y="399507"/>
                  <a:pt x="374047" y="755533"/>
                  <a:pt x="250737" y="1200476"/>
                </a:cubicBezTo>
                <a:cubicBezTo>
                  <a:pt x="238302" y="1255411"/>
                  <a:pt x="153658" y="1298827"/>
                  <a:pt x="108751" y="1291590"/>
                </a:cubicBezTo>
                <a:cubicBezTo>
                  <a:pt x="63844" y="1284353"/>
                  <a:pt x="-19535" y="1251788"/>
                  <a:pt x="4154" y="1134192"/>
                </a:cubicBezTo>
                <a:cubicBezTo>
                  <a:pt x="149526" y="607608"/>
                  <a:pt x="544472" y="186137"/>
                  <a:pt x="1060510" y="6891"/>
                </a:cubicBezTo>
                <a:lnTo>
                  <a:pt x="1061068" y="8498"/>
                </a:lnTo>
                <a:cubicBezTo>
                  <a:pt x="1073933" y="2557"/>
                  <a:pt x="1088249" y="0"/>
                  <a:pt x="110316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椭圆 11"/>
          <p:cNvSpPr/>
          <p:nvPr/>
        </p:nvSpPr>
        <p:spPr>
          <a:xfrm rot="10680000">
            <a:off x="6684542" y="3952579"/>
            <a:ext cx="1641061" cy="1723173"/>
          </a:xfrm>
          <a:custGeom>
            <a:avLst/>
            <a:gdLst>
              <a:gd name="connsiteX0" fmla="*/ 1101090 w 1228725"/>
              <a:gd name="connsiteY0" fmla="*/ 0 h 1295400"/>
              <a:gd name="connsiteX1" fmla="*/ 1228725 w 1228725"/>
              <a:gd name="connsiteY1" fmla="*/ 127635 h 1295400"/>
              <a:gd name="connsiteX2" fmla="*/ 1141855 w 1228725"/>
              <a:gd name="connsiteY2" fmla="*/ 247040 h 1295400"/>
              <a:gd name="connsiteX3" fmla="*/ 1142183 w 1228725"/>
              <a:gd name="connsiteY3" fmla="*/ 247986 h 1295400"/>
              <a:gd name="connsiteX4" fmla="*/ 248666 w 1228725"/>
              <a:gd name="connsiteY4" fmla="*/ 1200476 h 1295400"/>
              <a:gd name="connsiteX5" fmla="*/ 127635 w 1228725"/>
              <a:gd name="connsiteY5" fmla="*/ 1295400 h 1295400"/>
              <a:gd name="connsiteX6" fmla="*/ 0 w 1228725"/>
              <a:gd name="connsiteY6" fmla="*/ 1167765 h 1295400"/>
              <a:gd name="connsiteX7" fmla="*/ 2083 w 1228725"/>
              <a:gd name="connsiteY7" fmla="*/ 1134192 h 1295400"/>
              <a:gd name="connsiteX8" fmla="*/ 1058439 w 1228725"/>
              <a:gd name="connsiteY8" fmla="*/ 6891 h 1295400"/>
              <a:gd name="connsiteX9" fmla="*/ 1058997 w 1228725"/>
              <a:gd name="connsiteY9" fmla="*/ 8498 h 1295400"/>
              <a:gd name="connsiteX10" fmla="*/ 1101090 w 1228725"/>
              <a:gd name="connsiteY10" fmla="*/ 0 h 1295400"/>
              <a:gd name="connsiteX0" fmla="*/ 1150696 w 1278331"/>
              <a:gd name="connsiteY0" fmla="*/ 0 h 1296918"/>
              <a:gd name="connsiteX1" fmla="*/ 1278331 w 1278331"/>
              <a:gd name="connsiteY1" fmla="*/ 127635 h 1296918"/>
              <a:gd name="connsiteX2" fmla="*/ 1191461 w 1278331"/>
              <a:gd name="connsiteY2" fmla="*/ 247040 h 1296918"/>
              <a:gd name="connsiteX3" fmla="*/ 1191789 w 1278331"/>
              <a:gd name="connsiteY3" fmla="*/ 247986 h 1296918"/>
              <a:gd name="connsiteX4" fmla="*/ 298272 w 1278331"/>
              <a:gd name="connsiteY4" fmla="*/ 1200476 h 1296918"/>
              <a:gd name="connsiteX5" fmla="*/ 177241 w 1278331"/>
              <a:gd name="connsiteY5" fmla="*/ 1295400 h 1296918"/>
              <a:gd name="connsiteX6" fmla="*/ 51689 w 1278331"/>
              <a:gd name="connsiteY6" fmla="*/ 1134192 h 1296918"/>
              <a:gd name="connsiteX7" fmla="*/ 1108045 w 1278331"/>
              <a:gd name="connsiteY7" fmla="*/ 6891 h 1296918"/>
              <a:gd name="connsiteX8" fmla="*/ 1108603 w 1278331"/>
              <a:gd name="connsiteY8" fmla="*/ 8498 h 1296918"/>
              <a:gd name="connsiteX9" fmla="*/ 1150696 w 1278331"/>
              <a:gd name="connsiteY9" fmla="*/ 0 h 1296918"/>
              <a:gd name="connsiteX0" fmla="*/ 1102361 w 1229996"/>
              <a:gd name="connsiteY0" fmla="*/ 0 h 1296918"/>
              <a:gd name="connsiteX1" fmla="*/ 1229996 w 1229996"/>
              <a:gd name="connsiteY1" fmla="*/ 127635 h 1296918"/>
              <a:gd name="connsiteX2" fmla="*/ 1143126 w 1229996"/>
              <a:gd name="connsiteY2" fmla="*/ 247040 h 1296918"/>
              <a:gd name="connsiteX3" fmla="*/ 1143454 w 1229996"/>
              <a:gd name="connsiteY3" fmla="*/ 247986 h 1296918"/>
              <a:gd name="connsiteX4" fmla="*/ 249937 w 1229996"/>
              <a:gd name="connsiteY4" fmla="*/ 1200476 h 1296918"/>
              <a:gd name="connsiteX5" fmla="*/ 128906 w 1229996"/>
              <a:gd name="connsiteY5" fmla="*/ 1295400 h 1296918"/>
              <a:gd name="connsiteX6" fmla="*/ 3354 w 1229996"/>
              <a:gd name="connsiteY6" fmla="*/ 1134192 h 1296918"/>
              <a:gd name="connsiteX7" fmla="*/ 1059710 w 1229996"/>
              <a:gd name="connsiteY7" fmla="*/ 6891 h 1296918"/>
              <a:gd name="connsiteX8" fmla="*/ 1060268 w 1229996"/>
              <a:gd name="connsiteY8" fmla="*/ 8498 h 1296918"/>
              <a:gd name="connsiteX9" fmla="*/ 1102361 w 1229996"/>
              <a:gd name="connsiteY9" fmla="*/ 0 h 1296918"/>
              <a:gd name="connsiteX0" fmla="*/ 1103019 w 1230654"/>
              <a:gd name="connsiteY0" fmla="*/ 0 h 1293206"/>
              <a:gd name="connsiteX1" fmla="*/ 1230654 w 1230654"/>
              <a:gd name="connsiteY1" fmla="*/ 127635 h 1293206"/>
              <a:gd name="connsiteX2" fmla="*/ 1143784 w 1230654"/>
              <a:gd name="connsiteY2" fmla="*/ 247040 h 1293206"/>
              <a:gd name="connsiteX3" fmla="*/ 1144112 w 1230654"/>
              <a:gd name="connsiteY3" fmla="*/ 247986 h 1293206"/>
              <a:gd name="connsiteX4" fmla="*/ 250595 w 1230654"/>
              <a:gd name="connsiteY4" fmla="*/ 1200476 h 1293206"/>
              <a:gd name="connsiteX5" fmla="*/ 108609 w 1230654"/>
              <a:gd name="connsiteY5" fmla="*/ 1291590 h 1293206"/>
              <a:gd name="connsiteX6" fmla="*/ 4012 w 1230654"/>
              <a:gd name="connsiteY6" fmla="*/ 1134192 h 1293206"/>
              <a:gd name="connsiteX7" fmla="*/ 1060368 w 1230654"/>
              <a:gd name="connsiteY7" fmla="*/ 6891 h 1293206"/>
              <a:gd name="connsiteX8" fmla="*/ 1060926 w 1230654"/>
              <a:gd name="connsiteY8" fmla="*/ 8498 h 1293206"/>
              <a:gd name="connsiteX9" fmla="*/ 1103019 w 1230654"/>
              <a:gd name="connsiteY9" fmla="*/ 0 h 1293206"/>
              <a:gd name="connsiteX0" fmla="*/ 1103161 w 1230796"/>
              <a:gd name="connsiteY0" fmla="*/ 0 h 1292380"/>
              <a:gd name="connsiteX1" fmla="*/ 1230796 w 1230796"/>
              <a:gd name="connsiteY1" fmla="*/ 127635 h 1292380"/>
              <a:gd name="connsiteX2" fmla="*/ 1143926 w 1230796"/>
              <a:gd name="connsiteY2" fmla="*/ 247040 h 1292380"/>
              <a:gd name="connsiteX3" fmla="*/ 1144254 w 1230796"/>
              <a:gd name="connsiteY3" fmla="*/ 247986 h 1292380"/>
              <a:gd name="connsiteX4" fmla="*/ 250737 w 1230796"/>
              <a:gd name="connsiteY4" fmla="*/ 1200476 h 1292380"/>
              <a:gd name="connsiteX5" fmla="*/ 108751 w 1230796"/>
              <a:gd name="connsiteY5" fmla="*/ 1291590 h 1292380"/>
              <a:gd name="connsiteX6" fmla="*/ 4154 w 1230796"/>
              <a:gd name="connsiteY6" fmla="*/ 1134192 h 1292380"/>
              <a:gd name="connsiteX7" fmla="*/ 1060510 w 1230796"/>
              <a:gd name="connsiteY7" fmla="*/ 6891 h 1292380"/>
              <a:gd name="connsiteX8" fmla="*/ 1061068 w 1230796"/>
              <a:gd name="connsiteY8" fmla="*/ 8498 h 1292380"/>
              <a:gd name="connsiteX9" fmla="*/ 1103161 w 1230796"/>
              <a:gd name="connsiteY9" fmla="*/ 0 h 129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796" h="1292380">
                <a:moveTo>
                  <a:pt x="1103161" y="0"/>
                </a:moveTo>
                <a:cubicBezTo>
                  <a:pt x="1173652" y="0"/>
                  <a:pt x="1230796" y="57144"/>
                  <a:pt x="1230796" y="127635"/>
                </a:cubicBezTo>
                <a:cubicBezTo>
                  <a:pt x="1230796" y="183692"/>
                  <a:pt x="1194659" y="231308"/>
                  <a:pt x="1143926" y="247040"/>
                </a:cubicBezTo>
                <a:lnTo>
                  <a:pt x="1144254" y="247986"/>
                </a:lnTo>
                <a:cubicBezTo>
                  <a:pt x="708034" y="399507"/>
                  <a:pt x="374047" y="755533"/>
                  <a:pt x="250737" y="1200476"/>
                </a:cubicBezTo>
                <a:cubicBezTo>
                  <a:pt x="238302" y="1255411"/>
                  <a:pt x="153658" y="1298827"/>
                  <a:pt x="108751" y="1291590"/>
                </a:cubicBezTo>
                <a:cubicBezTo>
                  <a:pt x="63844" y="1284353"/>
                  <a:pt x="-19535" y="1251788"/>
                  <a:pt x="4154" y="1134192"/>
                </a:cubicBezTo>
                <a:cubicBezTo>
                  <a:pt x="149526" y="607608"/>
                  <a:pt x="544472" y="186137"/>
                  <a:pt x="1060510" y="6891"/>
                </a:cubicBezTo>
                <a:lnTo>
                  <a:pt x="1061068" y="8498"/>
                </a:lnTo>
                <a:cubicBezTo>
                  <a:pt x="1073933" y="2557"/>
                  <a:pt x="1088249" y="0"/>
                  <a:pt x="110316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椭圆 11"/>
          <p:cNvSpPr/>
          <p:nvPr/>
        </p:nvSpPr>
        <p:spPr>
          <a:xfrm rot="5520000">
            <a:off x="6616912" y="1297099"/>
            <a:ext cx="1641061" cy="1723173"/>
          </a:xfrm>
          <a:custGeom>
            <a:avLst/>
            <a:gdLst>
              <a:gd name="connsiteX0" fmla="*/ 1101090 w 1228725"/>
              <a:gd name="connsiteY0" fmla="*/ 0 h 1295400"/>
              <a:gd name="connsiteX1" fmla="*/ 1228725 w 1228725"/>
              <a:gd name="connsiteY1" fmla="*/ 127635 h 1295400"/>
              <a:gd name="connsiteX2" fmla="*/ 1141855 w 1228725"/>
              <a:gd name="connsiteY2" fmla="*/ 247040 h 1295400"/>
              <a:gd name="connsiteX3" fmla="*/ 1142183 w 1228725"/>
              <a:gd name="connsiteY3" fmla="*/ 247986 h 1295400"/>
              <a:gd name="connsiteX4" fmla="*/ 248666 w 1228725"/>
              <a:gd name="connsiteY4" fmla="*/ 1200476 h 1295400"/>
              <a:gd name="connsiteX5" fmla="*/ 127635 w 1228725"/>
              <a:gd name="connsiteY5" fmla="*/ 1295400 h 1295400"/>
              <a:gd name="connsiteX6" fmla="*/ 0 w 1228725"/>
              <a:gd name="connsiteY6" fmla="*/ 1167765 h 1295400"/>
              <a:gd name="connsiteX7" fmla="*/ 2083 w 1228725"/>
              <a:gd name="connsiteY7" fmla="*/ 1134192 h 1295400"/>
              <a:gd name="connsiteX8" fmla="*/ 1058439 w 1228725"/>
              <a:gd name="connsiteY8" fmla="*/ 6891 h 1295400"/>
              <a:gd name="connsiteX9" fmla="*/ 1058997 w 1228725"/>
              <a:gd name="connsiteY9" fmla="*/ 8498 h 1295400"/>
              <a:gd name="connsiteX10" fmla="*/ 1101090 w 1228725"/>
              <a:gd name="connsiteY10" fmla="*/ 0 h 1295400"/>
              <a:gd name="connsiteX0" fmla="*/ 1150696 w 1278331"/>
              <a:gd name="connsiteY0" fmla="*/ 0 h 1296918"/>
              <a:gd name="connsiteX1" fmla="*/ 1278331 w 1278331"/>
              <a:gd name="connsiteY1" fmla="*/ 127635 h 1296918"/>
              <a:gd name="connsiteX2" fmla="*/ 1191461 w 1278331"/>
              <a:gd name="connsiteY2" fmla="*/ 247040 h 1296918"/>
              <a:gd name="connsiteX3" fmla="*/ 1191789 w 1278331"/>
              <a:gd name="connsiteY3" fmla="*/ 247986 h 1296918"/>
              <a:gd name="connsiteX4" fmla="*/ 298272 w 1278331"/>
              <a:gd name="connsiteY4" fmla="*/ 1200476 h 1296918"/>
              <a:gd name="connsiteX5" fmla="*/ 177241 w 1278331"/>
              <a:gd name="connsiteY5" fmla="*/ 1295400 h 1296918"/>
              <a:gd name="connsiteX6" fmla="*/ 51689 w 1278331"/>
              <a:gd name="connsiteY6" fmla="*/ 1134192 h 1296918"/>
              <a:gd name="connsiteX7" fmla="*/ 1108045 w 1278331"/>
              <a:gd name="connsiteY7" fmla="*/ 6891 h 1296918"/>
              <a:gd name="connsiteX8" fmla="*/ 1108603 w 1278331"/>
              <a:gd name="connsiteY8" fmla="*/ 8498 h 1296918"/>
              <a:gd name="connsiteX9" fmla="*/ 1150696 w 1278331"/>
              <a:gd name="connsiteY9" fmla="*/ 0 h 1296918"/>
              <a:gd name="connsiteX0" fmla="*/ 1102361 w 1229996"/>
              <a:gd name="connsiteY0" fmla="*/ 0 h 1296918"/>
              <a:gd name="connsiteX1" fmla="*/ 1229996 w 1229996"/>
              <a:gd name="connsiteY1" fmla="*/ 127635 h 1296918"/>
              <a:gd name="connsiteX2" fmla="*/ 1143126 w 1229996"/>
              <a:gd name="connsiteY2" fmla="*/ 247040 h 1296918"/>
              <a:gd name="connsiteX3" fmla="*/ 1143454 w 1229996"/>
              <a:gd name="connsiteY3" fmla="*/ 247986 h 1296918"/>
              <a:gd name="connsiteX4" fmla="*/ 249937 w 1229996"/>
              <a:gd name="connsiteY4" fmla="*/ 1200476 h 1296918"/>
              <a:gd name="connsiteX5" fmla="*/ 128906 w 1229996"/>
              <a:gd name="connsiteY5" fmla="*/ 1295400 h 1296918"/>
              <a:gd name="connsiteX6" fmla="*/ 3354 w 1229996"/>
              <a:gd name="connsiteY6" fmla="*/ 1134192 h 1296918"/>
              <a:gd name="connsiteX7" fmla="*/ 1059710 w 1229996"/>
              <a:gd name="connsiteY7" fmla="*/ 6891 h 1296918"/>
              <a:gd name="connsiteX8" fmla="*/ 1060268 w 1229996"/>
              <a:gd name="connsiteY8" fmla="*/ 8498 h 1296918"/>
              <a:gd name="connsiteX9" fmla="*/ 1102361 w 1229996"/>
              <a:gd name="connsiteY9" fmla="*/ 0 h 1296918"/>
              <a:gd name="connsiteX0" fmla="*/ 1103019 w 1230654"/>
              <a:gd name="connsiteY0" fmla="*/ 0 h 1293206"/>
              <a:gd name="connsiteX1" fmla="*/ 1230654 w 1230654"/>
              <a:gd name="connsiteY1" fmla="*/ 127635 h 1293206"/>
              <a:gd name="connsiteX2" fmla="*/ 1143784 w 1230654"/>
              <a:gd name="connsiteY2" fmla="*/ 247040 h 1293206"/>
              <a:gd name="connsiteX3" fmla="*/ 1144112 w 1230654"/>
              <a:gd name="connsiteY3" fmla="*/ 247986 h 1293206"/>
              <a:gd name="connsiteX4" fmla="*/ 250595 w 1230654"/>
              <a:gd name="connsiteY4" fmla="*/ 1200476 h 1293206"/>
              <a:gd name="connsiteX5" fmla="*/ 108609 w 1230654"/>
              <a:gd name="connsiteY5" fmla="*/ 1291590 h 1293206"/>
              <a:gd name="connsiteX6" fmla="*/ 4012 w 1230654"/>
              <a:gd name="connsiteY6" fmla="*/ 1134192 h 1293206"/>
              <a:gd name="connsiteX7" fmla="*/ 1060368 w 1230654"/>
              <a:gd name="connsiteY7" fmla="*/ 6891 h 1293206"/>
              <a:gd name="connsiteX8" fmla="*/ 1060926 w 1230654"/>
              <a:gd name="connsiteY8" fmla="*/ 8498 h 1293206"/>
              <a:gd name="connsiteX9" fmla="*/ 1103019 w 1230654"/>
              <a:gd name="connsiteY9" fmla="*/ 0 h 1293206"/>
              <a:gd name="connsiteX0" fmla="*/ 1103161 w 1230796"/>
              <a:gd name="connsiteY0" fmla="*/ 0 h 1292380"/>
              <a:gd name="connsiteX1" fmla="*/ 1230796 w 1230796"/>
              <a:gd name="connsiteY1" fmla="*/ 127635 h 1292380"/>
              <a:gd name="connsiteX2" fmla="*/ 1143926 w 1230796"/>
              <a:gd name="connsiteY2" fmla="*/ 247040 h 1292380"/>
              <a:gd name="connsiteX3" fmla="*/ 1144254 w 1230796"/>
              <a:gd name="connsiteY3" fmla="*/ 247986 h 1292380"/>
              <a:gd name="connsiteX4" fmla="*/ 250737 w 1230796"/>
              <a:gd name="connsiteY4" fmla="*/ 1200476 h 1292380"/>
              <a:gd name="connsiteX5" fmla="*/ 108751 w 1230796"/>
              <a:gd name="connsiteY5" fmla="*/ 1291590 h 1292380"/>
              <a:gd name="connsiteX6" fmla="*/ 4154 w 1230796"/>
              <a:gd name="connsiteY6" fmla="*/ 1134192 h 1292380"/>
              <a:gd name="connsiteX7" fmla="*/ 1060510 w 1230796"/>
              <a:gd name="connsiteY7" fmla="*/ 6891 h 1292380"/>
              <a:gd name="connsiteX8" fmla="*/ 1061068 w 1230796"/>
              <a:gd name="connsiteY8" fmla="*/ 8498 h 1292380"/>
              <a:gd name="connsiteX9" fmla="*/ 1103161 w 1230796"/>
              <a:gd name="connsiteY9" fmla="*/ 0 h 129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0796" h="1292380">
                <a:moveTo>
                  <a:pt x="1103161" y="0"/>
                </a:moveTo>
                <a:cubicBezTo>
                  <a:pt x="1173652" y="0"/>
                  <a:pt x="1230796" y="57144"/>
                  <a:pt x="1230796" y="127635"/>
                </a:cubicBezTo>
                <a:cubicBezTo>
                  <a:pt x="1230796" y="183692"/>
                  <a:pt x="1194659" y="231308"/>
                  <a:pt x="1143926" y="247040"/>
                </a:cubicBezTo>
                <a:lnTo>
                  <a:pt x="1144254" y="247986"/>
                </a:lnTo>
                <a:cubicBezTo>
                  <a:pt x="708034" y="399507"/>
                  <a:pt x="374047" y="755533"/>
                  <a:pt x="250737" y="1200476"/>
                </a:cubicBezTo>
                <a:cubicBezTo>
                  <a:pt x="238302" y="1255411"/>
                  <a:pt x="153658" y="1298827"/>
                  <a:pt x="108751" y="1291590"/>
                </a:cubicBezTo>
                <a:cubicBezTo>
                  <a:pt x="63844" y="1284353"/>
                  <a:pt x="-19535" y="1251788"/>
                  <a:pt x="4154" y="1134192"/>
                </a:cubicBezTo>
                <a:cubicBezTo>
                  <a:pt x="149526" y="607608"/>
                  <a:pt x="544472" y="186137"/>
                  <a:pt x="1060510" y="6891"/>
                </a:cubicBezTo>
                <a:lnTo>
                  <a:pt x="1061068" y="8498"/>
                </a:lnTo>
                <a:cubicBezTo>
                  <a:pt x="1073933" y="2557"/>
                  <a:pt x="1088249" y="0"/>
                  <a:pt x="110316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25" name="组合 24"/>
          <p:cNvGrpSpPr/>
          <p:nvPr/>
        </p:nvGrpSpPr>
        <p:grpSpPr>
          <a:xfrm>
            <a:off x="4839607" y="4338993"/>
            <a:ext cx="736915" cy="721476"/>
            <a:chOff x="3718278" y="2078670"/>
            <a:chExt cx="671208" cy="657146"/>
          </a:xfrm>
        </p:grpSpPr>
        <p:sp>
          <p:nvSpPr>
            <p:cNvPr id="26" name="Freeform 53"/>
            <p:cNvSpPr>
              <a:spLocks/>
            </p:cNvSpPr>
            <p:nvPr/>
          </p:nvSpPr>
          <p:spPr bwMode="auto">
            <a:xfrm>
              <a:off x="3742943" y="2103128"/>
              <a:ext cx="646543" cy="632688"/>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accent4">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7" name="Freeform 24"/>
            <p:cNvSpPr>
              <a:spLocks/>
            </p:cNvSpPr>
            <p:nvPr/>
          </p:nvSpPr>
          <p:spPr bwMode="auto">
            <a:xfrm>
              <a:off x="3718278" y="2078670"/>
              <a:ext cx="425271" cy="425271"/>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28" name="组合 27"/>
          <p:cNvGrpSpPr/>
          <p:nvPr/>
        </p:nvGrpSpPr>
        <p:grpSpPr>
          <a:xfrm>
            <a:off x="6783072" y="2293726"/>
            <a:ext cx="746865" cy="697489"/>
            <a:chOff x="5358096" y="2087531"/>
            <a:chExt cx="680271" cy="635298"/>
          </a:xfrm>
        </p:grpSpPr>
        <p:sp>
          <p:nvSpPr>
            <p:cNvPr id="29" name="Freeform 54"/>
            <p:cNvSpPr>
              <a:spLocks/>
            </p:cNvSpPr>
            <p:nvPr/>
          </p:nvSpPr>
          <p:spPr bwMode="auto">
            <a:xfrm>
              <a:off x="5360859" y="2106243"/>
              <a:ext cx="677508" cy="616586"/>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32"/>
            <p:cNvSpPr>
              <a:spLocks/>
            </p:cNvSpPr>
            <p:nvPr/>
          </p:nvSpPr>
          <p:spPr bwMode="auto">
            <a:xfrm>
              <a:off x="5358096" y="2087531"/>
              <a:ext cx="536904" cy="425271"/>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31" name="组合 30"/>
          <p:cNvGrpSpPr/>
          <p:nvPr/>
        </p:nvGrpSpPr>
        <p:grpSpPr>
          <a:xfrm>
            <a:off x="6813342" y="4328180"/>
            <a:ext cx="729065" cy="732288"/>
            <a:chOff x="7038604" y="2038970"/>
            <a:chExt cx="664059" cy="666994"/>
          </a:xfrm>
        </p:grpSpPr>
        <p:sp>
          <p:nvSpPr>
            <p:cNvPr id="32" name="Freeform 55"/>
            <p:cNvSpPr>
              <a:spLocks/>
            </p:cNvSpPr>
            <p:nvPr/>
          </p:nvSpPr>
          <p:spPr bwMode="auto">
            <a:xfrm>
              <a:off x="7041798" y="2059172"/>
              <a:ext cx="660865" cy="646792"/>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3" name="Oval 39"/>
            <p:cNvSpPr>
              <a:spLocks noChangeArrowheads="1"/>
            </p:cNvSpPr>
            <p:nvPr/>
          </p:nvSpPr>
          <p:spPr bwMode="auto">
            <a:xfrm>
              <a:off x="7038604" y="2038970"/>
              <a:ext cx="462482" cy="377431"/>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34" name="组合 33"/>
          <p:cNvGrpSpPr/>
          <p:nvPr/>
        </p:nvGrpSpPr>
        <p:grpSpPr>
          <a:xfrm>
            <a:off x="4826770" y="2329759"/>
            <a:ext cx="714589" cy="689512"/>
            <a:chOff x="2077014" y="2137752"/>
            <a:chExt cx="650875" cy="628033"/>
          </a:xfrm>
        </p:grpSpPr>
        <p:sp>
          <p:nvSpPr>
            <p:cNvPr id="35" name="Freeform 56"/>
            <p:cNvSpPr>
              <a:spLocks/>
            </p:cNvSpPr>
            <p:nvPr/>
          </p:nvSpPr>
          <p:spPr bwMode="auto">
            <a:xfrm>
              <a:off x="2088707" y="2137752"/>
              <a:ext cx="639182" cy="628033"/>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 name="Freeform 46"/>
            <p:cNvSpPr>
              <a:spLocks/>
            </p:cNvSpPr>
            <p:nvPr/>
          </p:nvSpPr>
          <p:spPr bwMode="auto">
            <a:xfrm>
              <a:off x="2077014" y="2140941"/>
              <a:ext cx="388058" cy="366799"/>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5" name="组合 44"/>
          <p:cNvGrpSpPr/>
          <p:nvPr/>
        </p:nvGrpSpPr>
        <p:grpSpPr>
          <a:xfrm>
            <a:off x="5580562" y="2997872"/>
            <a:ext cx="443951" cy="521848"/>
            <a:chOff x="2971234" y="62319"/>
            <a:chExt cx="625883" cy="735704"/>
          </a:xfrm>
        </p:grpSpPr>
        <p:sp>
          <p:nvSpPr>
            <p:cNvPr id="37" name="Freeform 1613"/>
            <p:cNvSpPr>
              <a:spLocks/>
            </p:cNvSpPr>
            <p:nvPr/>
          </p:nvSpPr>
          <p:spPr bwMode="auto">
            <a:xfrm>
              <a:off x="3068461" y="62319"/>
              <a:ext cx="528656" cy="735704"/>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1609"/>
            <p:cNvSpPr>
              <a:spLocks/>
            </p:cNvSpPr>
            <p:nvPr/>
          </p:nvSpPr>
          <p:spPr bwMode="auto">
            <a:xfrm>
              <a:off x="2971234" y="62319"/>
              <a:ext cx="143682" cy="446083"/>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49" name="副标题 2"/>
          <p:cNvSpPr txBox="1">
            <a:spLocks/>
          </p:cNvSpPr>
          <p:nvPr/>
        </p:nvSpPr>
        <p:spPr>
          <a:xfrm>
            <a:off x="1049993" y="1337733"/>
            <a:ext cx="2920175" cy="132177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50" name="副标题 2"/>
          <p:cNvSpPr txBox="1">
            <a:spLocks/>
          </p:cNvSpPr>
          <p:nvPr/>
        </p:nvSpPr>
        <p:spPr>
          <a:xfrm>
            <a:off x="1049993" y="4502625"/>
            <a:ext cx="2920175" cy="132177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51" name="副标题 2"/>
          <p:cNvSpPr txBox="1">
            <a:spLocks/>
          </p:cNvSpPr>
          <p:nvPr/>
        </p:nvSpPr>
        <p:spPr>
          <a:xfrm>
            <a:off x="8521179" y="1348266"/>
            <a:ext cx="2920175" cy="132177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52" name="副标题 2"/>
          <p:cNvSpPr txBox="1">
            <a:spLocks/>
          </p:cNvSpPr>
          <p:nvPr/>
        </p:nvSpPr>
        <p:spPr>
          <a:xfrm>
            <a:off x="8522379" y="4541564"/>
            <a:ext cx="2918975" cy="1321777"/>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sp>
        <p:nvSpPr>
          <p:cNvPr id="21" name="Pie 15_2"/>
          <p:cNvSpPr/>
          <p:nvPr/>
        </p:nvSpPr>
        <p:spPr>
          <a:xfrm rot="16200000">
            <a:off x="5170645" y="2821595"/>
            <a:ext cx="1601216" cy="1601216"/>
          </a:xfrm>
          <a:prstGeom prst="pie">
            <a:avLst>
              <a:gd name="adj1" fmla="val 10765884"/>
              <a:gd name="adj2" fmla="val 16200000"/>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46" name="组合 45"/>
          <p:cNvGrpSpPr/>
          <p:nvPr/>
        </p:nvGrpSpPr>
        <p:grpSpPr>
          <a:xfrm>
            <a:off x="5560821" y="3733820"/>
            <a:ext cx="474249" cy="530537"/>
            <a:chOff x="4563390" y="72132"/>
            <a:chExt cx="668599" cy="747956"/>
          </a:xfrm>
        </p:grpSpPr>
        <p:sp>
          <p:nvSpPr>
            <p:cNvPr id="43" name="Freeform 1614"/>
            <p:cNvSpPr>
              <a:spLocks/>
            </p:cNvSpPr>
            <p:nvPr/>
          </p:nvSpPr>
          <p:spPr bwMode="auto">
            <a:xfrm>
              <a:off x="4563390" y="101629"/>
              <a:ext cx="668599" cy="718459"/>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4" name="Freeform 1610"/>
            <p:cNvSpPr>
              <a:spLocks/>
            </p:cNvSpPr>
            <p:nvPr/>
          </p:nvSpPr>
          <p:spPr bwMode="auto">
            <a:xfrm>
              <a:off x="4564796" y="72132"/>
              <a:ext cx="315338" cy="416468"/>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20" name="Pie 15_1"/>
          <p:cNvSpPr/>
          <p:nvPr/>
        </p:nvSpPr>
        <p:spPr>
          <a:xfrm rot="5400000">
            <a:off x="5337521" y="2656496"/>
            <a:ext cx="1601216" cy="1601216"/>
          </a:xfrm>
          <a:prstGeom prst="pie">
            <a:avLst>
              <a:gd name="adj1" fmla="val 10765884"/>
              <a:gd name="adj2" fmla="val 16200000"/>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47" name="组合 46"/>
          <p:cNvGrpSpPr/>
          <p:nvPr/>
        </p:nvGrpSpPr>
        <p:grpSpPr>
          <a:xfrm>
            <a:off x="6270489" y="2978130"/>
            <a:ext cx="470088" cy="510641"/>
            <a:chOff x="6178226" y="27123"/>
            <a:chExt cx="662734" cy="719906"/>
          </a:xfrm>
        </p:grpSpPr>
        <p:sp>
          <p:nvSpPr>
            <p:cNvPr id="39" name="Freeform 1615"/>
            <p:cNvSpPr>
              <a:spLocks/>
            </p:cNvSpPr>
            <p:nvPr/>
          </p:nvSpPr>
          <p:spPr bwMode="auto">
            <a:xfrm>
              <a:off x="6199287" y="58717"/>
              <a:ext cx="641673" cy="688312"/>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0" name="Freeform 1611"/>
            <p:cNvSpPr>
              <a:spLocks/>
            </p:cNvSpPr>
            <p:nvPr/>
          </p:nvSpPr>
          <p:spPr bwMode="auto">
            <a:xfrm>
              <a:off x="6178226" y="27123"/>
              <a:ext cx="343029" cy="447594"/>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22" name="Pie 15_3"/>
          <p:cNvSpPr/>
          <p:nvPr/>
        </p:nvSpPr>
        <p:spPr>
          <a:xfrm rot="10800000">
            <a:off x="5337521" y="2818501"/>
            <a:ext cx="1601216" cy="1601216"/>
          </a:xfrm>
          <a:prstGeom prst="pie">
            <a:avLst>
              <a:gd name="adj1" fmla="val 10765884"/>
              <a:gd name="adj2" fmla="val 16200000"/>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grpSp>
        <p:nvGrpSpPr>
          <p:cNvPr id="48" name="组合 47"/>
          <p:cNvGrpSpPr/>
          <p:nvPr/>
        </p:nvGrpSpPr>
        <p:grpSpPr>
          <a:xfrm>
            <a:off x="6254948" y="3737801"/>
            <a:ext cx="479157" cy="501572"/>
            <a:chOff x="7759018" y="-3238"/>
            <a:chExt cx="675518" cy="707118"/>
          </a:xfrm>
        </p:grpSpPr>
        <p:sp>
          <p:nvSpPr>
            <p:cNvPr id="41" name="Freeform 1616"/>
            <p:cNvSpPr>
              <a:spLocks/>
            </p:cNvSpPr>
            <p:nvPr/>
          </p:nvSpPr>
          <p:spPr bwMode="auto">
            <a:xfrm>
              <a:off x="7760523" y="-3238"/>
              <a:ext cx="674013" cy="707118"/>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bg1">
                    <a:lumMod val="50000"/>
                    <a:alpha val="61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2" name="Freeform 1612"/>
            <p:cNvSpPr>
              <a:spLocks noEditPoints="1"/>
            </p:cNvSpPr>
            <p:nvPr/>
          </p:nvSpPr>
          <p:spPr bwMode="auto">
            <a:xfrm>
              <a:off x="7759018" y="-3238"/>
              <a:ext cx="346789" cy="443831"/>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53" name="组合 52"/>
          <p:cNvGrpSpPr/>
          <p:nvPr/>
        </p:nvGrpSpPr>
        <p:grpSpPr>
          <a:xfrm>
            <a:off x="658448" y="1386850"/>
            <a:ext cx="355077" cy="356124"/>
            <a:chOff x="3491287" y="4451350"/>
            <a:chExt cx="263525" cy="264302"/>
          </a:xfrm>
        </p:grpSpPr>
        <p:grpSp>
          <p:nvGrpSpPr>
            <p:cNvPr id="54" name="组合 53"/>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6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55" name="组合 54"/>
            <p:cNvGrpSpPr/>
            <p:nvPr/>
          </p:nvGrpSpPr>
          <p:grpSpPr>
            <a:xfrm>
              <a:off x="3518712" y="4478775"/>
              <a:ext cx="208670" cy="208670"/>
              <a:chOff x="1691680" y="3890524"/>
              <a:chExt cx="330552" cy="330552"/>
            </a:xfrm>
          </p:grpSpPr>
          <p:sp>
            <p:nvSpPr>
              <p:cNvPr id="58"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9"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56"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7"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62" name="组合 61"/>
          <p:cNvGrpSpPr/>
          <p:nvPr/>
        </p:nvGrpSpPr>
        <p:grpSpPr>
          <a:xfrm>
            <a:off x="8179103" y="1470976"/>
            <a:ext cx="355077" cy="355077"/>
            <a:chOff x="2123135" y="4446029"/>
            <a:chExt cx="263525" cy="263525"/>
          </a:xfrm>
        </p:grpSpPr>
        <p:grpSp>
          <p:nvGrpSpPr>
            <p:cNvPr id="63" name="组合 62"/>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6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64" name="组合 63"/>
            <p:cNvGrpSpPr/>
            <p:nvPr/>
          </p:nvGrpSpPr>
          <p:grpSpPr>
            <a:xfrm>
              <a:off x="2150560" y="4473454"/>
              <a:ext cx="208670" cy="208670"/>
              <a:chOff x="1691680" y="3890524"/>
              <a:chExt cx="330552" cy="330552"/>
            </a:xfrm>
          </p:grpSpPr>
          <p:sp>
            <p:nvSpPr>
              <p:cNvPr id="67"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8"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65"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6"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71" name="组合 70"/>
          <p:cNvGrpSpPr/>
          <p:nvPr/>
        </p:nvGrpSpPr>
        <p:grpSpPr>
          <a:xfrm>
            <a:off x="8192290" y="4624550"/>
            <a:ext cx="355077" cy="355077"/>
            <a:chOff x="6227591" y="4384053"/>
            <a:chExt cx="263525" cy="263525"/>
          </a:xfrm>
        </p:grpSpPr>
        <p:grpSp>
          <p:nvGrpSpPr>
            <p:cNvPr id="72" name="组合 71"/>
            <p:cNvGrpSpPr/>
            <p:nvPr/>
          </p:nvGrpSpPr>
          <p:grpSpPr>
            <a:xfrm>
              <a:off x="6227591" y="4384053"/>
              <a:ext cx="263525" cy="263525"/>
              <a:chOff x="2366083" y="3784622"/>
              <a:chExt cx="330552" cy="330552"/>
            </a:xfrm>
            <a:effectLst>
              <a:outerShdw blurRad="152400" dist="152400" dir="2700000" sx="90000" sy="90000" algn="tl" rotWithShape="0">
                <a:prstClr val="black">
                  <a:alpha val="30000"/>
                </a:prstClr>
              </a:outerShdw>
            </a:effectLst>
          </p:grpSpPr>
          <p:sp>
            <p:nvSpPr>
              <p:cNvPr id="78"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9"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73" name="组合 72"/>
            <p:cNvGrpSpPr/>
            <p:nvPr/>
          </p:nvGrpSpPr>
          <p:grpSpPr>
            <a:xfrm>
              <a:off x="6255016" y="4411478"/>
              <a:ext cx="208670" cy="208670"/>
              <a:chOff x="1691680" y="3890524"/>
              <a:chExt cx="330552" cy="330552"/>
            </a:xfrm>
          </p:grpSpPr>
          <p:sp>
            <p:nvSpPr>
              <p:cNvPr id="76"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7"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74" name="Freeform 1616"/>
            <p:cNvSpPr>
              <a:spLocks/>
            </p:cNvSpPr>
            <p:nvPr/>
          </p:nvSpPr>
          <p:spPr bwMode="auto">
            <a:xfrm>
              <a:off x="6302360" y="4443940"/>
              <a:ext cx="171625" cy="180054"/>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5" name="Freeform 1612"/>
            <p:cNvSpPr>
              <a:spLocks noEditPoints="1"/>
            </p:cNvSpPr>
            <p:nvPr/>
          </p:nvSpPr>
          <p:spPr bwMode="auto">
            <a:xfrm>
              <a:off x="6301977" y="4443940"/>
              <a:ext cx="88303" cy="113013"/>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80" name="组合 79"/>
          <p:cNvGrpSpPr/>
          <p:nvPr/>
        </p:nvGrpSpPr>
        <p:grpSpPr>
          <a:xfrm>
            <a:off x="656635" y="4581925"/>
            <a:ext cx="355077" cy="371264"/>
            <a:chOff x="4859439" y="4393690"/>
            <a:chExt cx="263525" cy="275538"/>
          </a:xfrm>
        </p:grpSpPr>
        <p:grpSp>
          <p:nvGrpSpPr>
            <p:cNvPr id="81" name="组合 80"/>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87"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8"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82" name="组合 81"/>
            <p:cNvGrpSpPr/>
            <p:nvPr/>
          </p:nvGrpSpPr>
          <p:grpSpPr>
            <a:xfrm>
              <a:off x="4886864" y="4421115"/>
              <a:ext cx="208670" cy="208670"/>
              <a:chOff x="1691680" y="3890524"/>
              <a:chExt cx="330552" cy="330552"/>
            </a:xfrm>
          </p:grpSpPr>
          <p:sp>
            <p:nvSpPr>
              <p:cNvPr id="85"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6"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83"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4"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pic>
        <p:nvPicPr>
          <p:cNvPr id="89" name="图片 88"/>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90"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19280620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
                                        <p:tgtEl>
                                          <p:spTgt spid="13"/>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200"/>
                                        <p:tgtEl>
                                          <p:spTgt spid="14"/>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00"/>
                                        <p:tgtEl>
                                          <p:spTgt spid="15"/>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200"/>
                                        <p:tgtEl>
                                          <p:spTgt spid="12"/>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200"/>
                                        <p:tgtEl>
                                          <p:spTgt spid="16"/>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200"/>
                                        <p:tgtEl>
                                          <p:spTgt spid="17"/>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200"/>
                                        <p:tgtEl>
                                          <p:spTgt spid="1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200"/>
                                        <p:tgtEl>
                                          <p:spTgt spid="19"/>
                                        </p:tgtEl>
                                      </p:cBhvr>
                                    </p:animEffect>
                                  </p:childTnLst>
                                </p:cTn>
                              </p:par>
                            </p:childTnLst>
                          </p:cTn>
                        </p:par>
                        <p:par>
                          <p:cTn id="40" fill="hold">
                            <p:stCondLst>
                              <p:cond delay="1800"/>
                            </p:stCondLst>
                            <p:childTnLst>
                              <p:par>
                                <p:cTn id="41" presetID="10" presetClass="entr" presetSubtype="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200"/>
                                        <p:tgtEl>
                                          <p:spTgt spid="25"/>
                                        </p:tgtEl>
                                      </p:cBhvr>
                                    </p:animEffect>
                                  </p:childTnLst>
                                </p:cTn>
                              </p:par>
                            </p:childTnLst>
                          </p:cTn>
                        </p:par>
                        <p:par>
                          <p:cTn id="44" fill="hold">
                            <p:stCondLst>
                              <p:cond delay="2000"/>
                            </p:stCondLst>
                            <p:childTnLst>
                              <p:par>
                                <p:cTn id="45" presetID="10" presetClass="entr" presetSubtype="0"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200"/>
                                        <p:tgtEl>
                                          <p:spTgt spid="28"/>
                                        </p:tgtEl>
                                      </p:cBhvr>
                                    </p:animEffect>
                                  </p:childTnLst>
                                </p:cTn>
                              </p:par>
                            </p:childTnLst>
                          </p:cTn>
                        </p:par>
                        <p:par>
                          <p:cTn id="48" fill="hold">
                            <p:stCondLst>
                              <p:cond delay="2200"/>
                            </p:stCondLst>
                            <p:childTnLst>
                              <p:par>
                                <p:cTn id="49" presetID="10" presetClass="entr" presetSubtype="0"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200"/>
                                        <p:tgtEl>
                                          <p:spTgt spid="31"/>
                                        </p:tgtEl>
                                      </p:cBhvr>
                                    </p:animEffect>
                                  </p:childTnLst>
                                </p:cTn>
                              </p:par>
                            </p:childTnLst>
                          </p:cTn>
                        </p:par>
                        <p:par>
                          <p:cTn id="52" fill="hold">
                            <p:stCondLst>
                              <p:cond delay="2400"/>
                            </p:stCondLst>
                            <p:childTnLst>
                              <p:par>
                                <p:cTn id="53" presetID="10" presetClass="entr" presetSubtype="0" fill="hold"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200"/>
                                        <p:tgtEl>
                                          <p:spTgt spid="34"/>
                                        </p:tgtEl>
                                      </p:cBhvr>
                                    </p:animEffect>
                                  </p:childTnLst>
                                </p:cTn>
                              </p:par>
                            </p:childTnLst>
                          </p:cTn>
                        </p:par>
                        <p:par>
                          <p:cTn id="56" fill="hold">
                            <p:stCondLst>
                              <p:cond delay="2600"/>
                            </p:stCondLst>
                            <p:childTnLst>
                              <p:par>
                                <p:cTn id="57" presetID="10" presetClass="entr" presetSubtype="0" fill="hold"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200"/>
                                        <p:tgtEl>
                                          <p:spTgt spid="45"/>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fade">
                                      <p:cBhvr>
                                        <p:cTn id="63" dur="200"/>
                                        <p:tgtEl>
                                          <p:spTgt spid="49"/>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fade">
                                      <p:cBhvr>
                                        <p:cTn id="67" dur="200"/>
                                        <p:tgtEl>
                                          <p:spTgt spid="50"/>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fade">
                                      <p:cBhvr>
                                        <p:cTn id="71" dur="200"/>
                                        <p:tgtEl>
                                          <p:spTgt spid="51"/>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fade">
                                      <p:cBhvr>
                                        <p:cTn id="75" dur="200"/>
                                        <p:tgtEl>
                                          <p:spTgt spid="52"/>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200"/>
                                        <p:tgtEl>
                                          <p:spTgt spid="21"/>
                                        </p:tgtEl>
                                      </p:cBhvr>
                                    </p:animEffect>
                                  </p:childTnLst>
                                </p:cTn>
                              </p:par>
                            </p:childTnLst>
                          </p:cTn>
                        </p:par>
                        <p:par>
                          <p:cTn id="80" fill="hold">
                            <p:stCondLst>
                              <p:cond delay="3800"/>
                            </p:stCondLst>
                            <p:childTnLst>
                              <p:par>
                                <p:cTn id="81" presetID="10" presetClass="entr" presetSubtype="0" fill="hold"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200"/>
                                        <p:tgtEl>
                                          <p:spTgt spid="46"/>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00"/>
                                        <p:tgtEl>
                                          <p:spTgt spid="20"/>
                                        </p:tgtEl>
                                      </p:cBhvr>
                                    </p:animEffect>
                                  </p:childTnLst>
                                </p:cTn>
                              </p:par>
                            </p:childTnLst>
                          </p:cTn>
                        </p:par>
                        <p:par>
                          <p:cTn id="88" fill="hold">
                            <p:stCondLst>
                              <p:cond delay="4200"/>
                            </p:stCondLst>
                            <p:childTnLst>
                              <p:par>
                                <p:cTn id="89" presetID="10" presetClass="entr" presetSubtype="0" fill="hold"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fade">
                                      <p:cBhvr>
                                        <p:cTn id="91" dur="200"/>
                                        <p:tgtEl>
                                          <p:spTgt spid="47"/>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200"/>
                                        <p:tgtEl>
                                          <p:spTgt spid="22"/>
                                        </p:tgtEl>
                                      </p:cBhvr>
                                    </p:animEffect>
                                  </p:childTnLst>
                                </p:cTn>
                              </p:par>
                            </p:childTnLst>
                          </p:cTn>
                        </p:par>
                        <p:par>
                          <p:cTn id="96" fill="hold">
                            <p:stCondLst>
                              <p:cond delay="4600"/>
                            </p:stCondLst>
                            <p:childTnLst>
                              <p:par>
                                <p:cTn id="97" presetID="10" presetClass="entr" presetSubtype="0" fill="hold"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200"/>
                                        <p:tgtEl>
                                          <p:spTgt spid="48"/>
                                        </p:tgtEl>
                                      </p:cBhvr>
                                    </p:animEffect>
                                  </p:childTnLst>
                                </p:cTn>
                              </p:par>
                            </p:childTnLst>
                          </p:cTn>
                        </p:par>
                        <p:par>
                          <p:cTn id="100" fill="hold">
                            <p:stCondLst>
                              <p:cond delay="4800"/>
                            </p:stCondLst>
                            <p:childTnLst>
                              <p:par>
                                <p:cTn id="101" presetID="10" presetClass="entr" presetSubtype="0" fill="hold" nodeType="afterEffect">
                                  <p:stCondLst>
                                    <p:cond delay="0"/>
                                  </p:stCondLst>
                                  <p:childTnLst>
                                    <p:set>
                                      <p:cBhvr>
                                        <p:cTn id="102" dur="1" fill="hold">
                                          <p:stCondLst>
                                            <p:cond delay="0"/>
                                          </p:stCondLst>
                                        </p:cTn>
                                        <p:tgtEl>
                                          <p:spTgt spid="53"/>
                                        </p:tgtEl>
                                        <p:attrNameLst>
                                          <p:attrName>style.visibility</p:attrName>
                                        </p:attrNameLst>
                                      </p:cBhvr>
                                      <p:to>
                                        <p:strVal val="visible"/>
                                      </p:to>
                                    </p:set>
                                    <p:animEffect transition="in" filter="fade">
                                      <p:cBhvr>
                                        <p:cTn id="103" dur="200"/>
                                        <p:tgtEl>
                                          <p:spTgt spid="53"/>
                                        </p:tgtEl>
                                      </p:cBhvr>
                                    </p:animEffect>
                                  </p:childTnLst>
                                </p:cTn>
                              </p:par>
                            </p:childTnLst>
                          </p:cTn>
                        </p:par>
                        <p:par>
                          <p:cTn id="104" fill="hold">
                            <p:stCondLst>
                              <p:cond delay="5000"/>
                            </p:stCondLst>
                            <p:childTnLst>
                              <p:par>
                                <p:cTn id="105" presetID="10" presetClass="entr" presetSubtype="0" fill="hold" nodeType="afterEffect">
                                  <p:stCondLst>
                                    <p:cond delay="0"/>
                                  </p:stCondLst>
                                  <p:childTnLst>
                                    <p:set>
                                      <p:cBhvr>
                                        <p:cTn id="106" dur="1" fill="hold">
                                          <p:stCondLst>
                                            <p:cond delay="0"/>
                                          </p:stCondLst>
                                        </p:cTn>
                                        <p:tgtEl>
                                          <p:spTgt spid="62"/>
                                        </p:tgtEl>
                                        <p:attrNameLst>
                                          <p:attrName>style.visibility</p:attrName>
                                        </p:attrNameLst>
                                      </p:cBhvr>
                                      <p:to>
                                        <p:strVal val="visible"/>
                                      </p:to>
                                    </p:set>
                                    <p:animEffect transition="in" filter="fade">
                                      <p:cBhvr>
                                        <p:cTn id="107" dur="200"/>
                                        <p:tgtEl>
                                          <p:spTgt spid="62"/>
                                        </p:tgtEl>
                                      </p:cBhvr>
                                    </p:animEffect>
                                  </p:childTnLst>
                                </p:cTn>
                              </p:par>
                            </p:childTnLst>
                          </p:cTn>
                        </p:par>
                        <p:par>
                          <p:cTn id="108" fill="hold">
                            <p:stCondLst>
                              <p:cond delay="5200"/>
                            </p:stCondLst>
                            <p:childTnLst>
                              <p:par>
                                <p:cTn id="109" presetID="10" presetClass="entr" presetSubtype="0" fill="hold" nodeType="afterEffect">
                                  <p:stCondLst>
                                    <p:cond delay="0"/>
                                  </p:stCondLst>
                                  <p:childTnLst>
                                    <p:set>
                                      <p:cBhvr>
                                        <p:cTn id="110" dur="1" fill="hold">
                                          <p:stCondLst>
                                            <p:cond delay="0"/>
                                          </p:stCondLst>
                                        </p:cTn>
                                        <p:tgtEl>
                                          <p:spTgt spid="71"/>
                                        </p:tgtEl>
                                        <p:attrNameLst>
                                          <p:attrName>style.visibility</p:attrName>
                                        </p:attrNameLst>
                                      </p:cBhvr>
                                      <p:to>
                                        <p:strVal val="visible"/>
                                      </p:to>
                                    </p:set>
                                    <p:animEffect transition="in" filter="fade">
                                      <p:cBhvr>
                                        <p:cTn id="111" dur="200"/>
                                        <p:tgtEl>
                                          <p:spTgt spid="71"/>
                                        </p:tgtEl>
                                      </p:cBhvr>
                                    </p:animEffect>
                                  </p:childTnLst>
                                </p:cTn>
                              </p:par>
                            </p:childTnLst>
                          </p:cTn>
                        </p:par>
                        <p:par>
                          <p:cTn id="112" fill="hold">
                            <p:stCondLst>
                              <p:cond delay="5400"/>
                            </p:stCondLst>
                            <p:childTnLst>
                              <p:par>
                                <p:cTn id="113" presetID="10" presetClass="entr" presetSubtype="0" fill="hold" nodeType="after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fade">
                                      <p:cBhvr>
                                        <p:cTn id="115" dur="2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animBg="1"/>
      <p:bldP spid="12" grpId="0" animBg="1"/>
      <p:bldP spid="16" grpId="0" animBg="1"/>
      <p:bldP spid="17" grpId="0" animBg="1"/>
      <p:bldP spid="18" grpId="0" animBg="1"/>
      <p:bldP spid="19" grpId="0" animBg="1"/>
      <p:bldP spid="49" grpId="0"/>
      <p:bldP spid="50" grpId="0"/>
      <p:bldP spid="51" grpId="0"/>
      <p:bldP spid="52" grpId="0"/>
      <p:bldP spid="21" grpId="0" animBg="1"/>
      <p:bldP spid="20"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1"/>
          <p:cNvSpPr/>
          <p:nvPr/>
        </p:nvSpPr>
        <p:spPr>
          <a:xfrm>
            <a:off x="952761" y="1450202"/>
            <a:ext cx="2924977" cy="1631199"/>
          </a:xfrm>
          <a:custGeom>
            <a:avLst/>
            <a:gdLst/>
            <a:ahLst/>
            <a:cxnLst/>
            <a:rect l="l" t="t" r="r" b="b"/>
            <a:pathLst>
              <a:path w="2245877" h="1252479">
                <a:moveTo>
                  <a:pt x="1814120" y="0"/>
                </a:moveTo>
                <a:cubicBezTo>
                  <a:pt x="1950893" y="0"/>
                  <a:pt x="2061770" y="110877"/>
                  <a:pt x="2061770" y="247650"/>
                </a:cubicBezTo>
                <a:cubicBezTo>
                  <a:pt x="2061770" y="344221"/>
                  <a:pt x="2006494" y="427882"/>
                  <a:pt x="1925376" y="467773"/>
                </a:cubicBezTo>
                <a:cubicBezTo>
                  <a:pt x="2128239" y="674371"/>
                  <a:pt x="2245877" y="955050"/>
                  <a:pt x="2245877" y="1252479"/>
                </a:cubicBezTo>
                <a:lnTo>
                  <a:pt x="1833466" y="1252478"/>
                </a:lnTo>
                <a:cubicBezTo>
                  <a:pt x="1833466" y="998631"/>
                  <a:pt x="1698040" y="764067"/>
                  <a:pt x="1478202" y="637143"/>
                </a:cubicBezTo>
                <a:cubicBezTo>
                  <a:pt x="1258364" y="510220"/>
                  <a:pt x="987513" y="510220"/>
                  <a:pt x="767675" y="637143"/>
                </a:cubicBezTo>
                <a:cubicBezTo>
                  <a:pt x="547837" y="764066"/>
                  <a:pt x="412410" y="998631"/>
                  <a:pt x="412410" y="1252478"/>
                </a:cubicBezTo>
                <a:lnTo>
                  <a:pt x="0" y="1252478"/>
                </a:lnTo>
                <a:cubicBezTo>
                  <a:pt x="0" y="851291"/>
                  <a:pt x="214031" y="480579"/>
                  <a:pt x="561470" y="279986"/>
                </a:cubicBezTo>
                <a:cubicBezTo>
                  <a:pt x="871443" y="101023"/>
                  <a:pt x="1245590" y="81725"/>
                  <a:pt x="1568939" y="223164"/>
                </a:cubicBezTo>
                <a:cubicBezTo>
                  <a:pt x="1580031" y="97820"/>
                  <a:pt x="1685652" y="0"/>
                  <a:pt x="181412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 name="空心弧 5"/>
          <p:cNvSpPr/>
          <p:nvPr/>
        </p:nvSpPr>
        <p:spPr>
          <a:xfrm>
            <a:off x="5741686" y="1450202"/>
            <a:ext cx="2924977" cy="1631199"/>
          </a:xfrm>
          <a:custGeom>
            <a:avLst/>
            <a:gdLst/>
            <a:ahLst/>
            <a:cxnLst/>
            <a:rect l="l" t="t" r="r" b="b"/>
            <a:pathLst>
              <a:path w="2245877" h="1252479">
                <a:moveTo>
                  <a:pt x="1905000" y="0"/>
                </a:moveTo>
                <a:cubicBezTo>
                  <a:pt x="2041773" y="0"/>
                  <a:pt x="2152650" y="110877"/>
                  <a:pt x="2152650" y="247650"/>
                </a:cubicBezTo>
                <a:cubicBezTo>
                  <a:pt x="2152650" y="370472"/>
                  <a:pt x="2063239" y="472411"/>
                  <a:pt x="1945831" y="491184"/>
                </a:cubicBezTo>
                <a:cubicBezTo>
                  <a:pt x="2136517" y="694504"/>
                  <a:pt x="2245877" y="965706"/>
                  <a:pt x="2245877" y="1252479"/>
                </a:cubicBezTo>
                <a:lnTo>
                  <a:pt x="1833466" y="1252478"/>
                </a:lnTo>
                <a:cubicBezTo>
                  <a:pt x="1833466" y="998631"/>
                  <a:pt x="1698040" y="764067"/>
                  <a:pt x="1478202" y="637143"/>
                </a:cubicBezTo>
                <a:cubicBezTo>
                  <a:pt x="1258364" y="510220"/>
                  <a:pt x="987513" y="510220"/>
                  <a:pt x="767675" y="637143"/>
                </a:cubicBezTo>
                <a:cubicBezTo>
                  <a:pt x="547837" y="764066"/>
                  <a:pt x="412410" y="998631"/>
                  <a:pt x="412410" y="1252478"/>
                </a:cubicBezTo>
                <a:lnTo>
                  <a:pt x="0" y="1252478"/>
                </a:lnTo>
                <a:cubicBezTo>
                  <a:pt x="0" y="851291"/>
                  <a:pt x="214031" y="480579"/>
                  <a:pt x="561470" y="279986"/>
                </a:cubicBezTo>
                <a:cubicBezTo>
                  <a:pt x="900844" y="84049"/>
                  <a:pt x="1317143" y="79501"/>
                  <a:pt x="1659368" y="267664"/>
                </a:cubicBezTo>
                <a:cubicBezTo>
                  <a:pt x="1657622" y="261128"/>
                  <a:pt x="1657350" y="254421"/>
                  <a:pt x="1657350" y="247650"/>
                </a:cubicBezTo>
                <a:cubicBezTo>
                  <a:pt x="1657350" y="110877"/>
                  <a:pt x="1768227" y="0"/>
                  <a:pt x="1905000"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2" name="空心弧 5"/>
          <p:cNvSpPr/>
          <p:nvPr/>
        </p:nvSpPr>
        <p:spPr>
          <a:xfrm>
            <a:off x="950736" y="1450199"/>
            <a:ext cx="10112449" cy="2897748"/>
          </a:xfrm>
          <a:custGeom>
            <a:avLst/>
            <a:gdLst/>
            <a:ahLst/>
            <a:cxnLst/>
            <a:rect l="l" t="t" r="r" b="b"/>
            <a:pathLst>
              <a:path w="6597762" h="1890606">
                <a:moveTo>
                  <a:pt x="3142351" y="0"/>
                </a:moveTo>
                <a:cubicBezTo>
                  <a:pt x="3258570" y="0"/>
                  <a:pt x="3352785" y="94215"/>
                  <a:pt x="3352785" y="210434"/>
                </a:cubicBezTo>
                <a:cubicBezTo>
                  <a:pt x="3352785" y="303801"/>
                  <a:pt x="3291977" y="382967"/>
                  <a:pt x="3207493" y="409535"/>
                </a:cubicBezTo>
                <a:cubicBezTo>
                  <a:pt x="3373625" y="583386"/>
                  <a:pt x="3469294" y="817012"/>
                  <a:pt x="3469294" y="1064259"/>
                </a:cubicBezTo>
                <a:lnTo>
                  <a:pt x="3474918" y="1064259"/>
                </a:lnTo>
                <a:cubicBezTo>
                  <a:pt x="3474918" y="1279958"/>
                  <a:pt x="3589994" y="1479273"/>
                  <a:pt x="3776795" y="1587122"/>
                </a:cubicBezTo>
                <a:cubicBezTo>
                  <a:pt x="3963596" y="1694971"/>
                  <a:pt x="4193744" y="1694971"/>
                  <a:pt x="4380545" y="1587122"/>
                </a:cubicBezTo>
                <a:cubicBezTo>
                  <a:pt x="4567346" y="1479272"/>
                  <a:pt x="4682421" y="1279958"/>
                  <a:pt x="4682421" y="1064259"/>
                </a:cubicBezTo>
                <a:lnTo>
                  <a:pt x="4689391" y="1064259"/>
                </a:lnTo>
                <a:cubicBezTo>
                  <a:pt x="4689391" y="723362"/>
                  <a:pt x="4871258" y="408360"/>
                  <a:pt x="5166485" y="237911"/>
                </a:cubicBezTo>
                <a:cubicBezTo>
                  <a:pt x="5454858" y="71419"/>
                  <a:pt x="5808597" y="67555"/>
                  <a:pt x="6099393" y="227441"/>
                </a:cubicBezTo>
                <a:cubicBezTo>
                  <a:pt x="6097909" y="221887"/>
                  <a:pt x="6097678" y="216188"/>
                  <a:pt x="6097678" y="210435"/>
                </a:cubicBezTo>
                <a:cubicBezTo>
                  <a:pt x="6097678" y="94216"/>
                  <a:pt x="6191893" y="1"/>
                  <a:pt x="6308112" y="1"/>
                </a:cubicBezTo>
                <a:cubicBezTo>
                  <a:pt x="6424330" y="1"/>
                  <a:pt x="6518545" y="94216"/>
                  <a:pt x="6518545" y="210435"/>
                </a:cubicBezTo>
                <a:cubicBezTo>
                  <a:pt x="6518545" y="314799"/>
                  <a:pt x="6442570" y="401419"/>
                  <a:pt x="6342807" y="417371"/>
                </a:cubicBezTo>
                <a:cubicBezTo>
                  <a:pt x="6504836" y="590136"/>
                  <a:pt x="6597762" y="820583"/>
                  <a:pt x="6597762" y="1064260"/>
                </a:cubicBezTo>
                <a:lnTo>
                  <a:pt x="6247328" y="1064259"/>
                </a:lnTo>
                <a:cubicBezTo>
                  <a:pt x="6247328" y="848560"/>
                  <a:pt x="6132253" y="649246"/>
                  <a:pt x="5945452" y="541396"/>
                </a:cubicBezTo>
                <a:cubicBezTo>
                  <a:pt x="5758651" y="433546"/>
                  <a:pt x="5528503" y="433546"/>
                  <a:pt x="5341702" y="541396"/>
                </a:cubicBezTo>
                <a:cubicBezTo>
                  <a:pt x="5154900" y="649245"/>
                  <a:pt x="5039825" y="848560"/>
                  <a:pt x="5039825" y="1064259"/>
                </a:cubicBezTo>
                <a:lnTo>
                  <a:pt x="5032856" y="1064259"/>
                </a:lnTo>
                <a:cubicBezTo>
                  <a:pt x="5032856" y="1405156"/>
                  <a:pt x="4850989" y="1720158"/>
                  <a:pt x="4555763" y="1890606"/>
                </a:cubicBezTo>
                <a:cubicBezTo>
                  <a:pt x="4260537" y="2061054"/>
                  <a:pt x="3896804" y="2061054"/>
                  <a:pt x="3601578" y="1890606"/>
                </a:cubicBezTo>
                <a:cubicBezTo>
                  <a:pt x="3306351" y="1720158"/>
                  <a:pt x="3124484" y="1405156"/>
                  <a:pt x="3124484" y="1064259"/>
                </a:cubicBezTo>
                <a:lnTo>
                  <a:pt x="3118859" y="1064259"/>
                </a:lnTo>
                <a:cubicBezTo>
                  <a:pt x="3118859" y="848559"/>
                  <a:pt x="3003785" y="649245"/>
                  <a:pt x="2816983" y="541395"/>
                </a:cubicBezTo>
                <a:cubicBezTo>
                  <a:pt x="2630182" y="433546"/>
                  <a:pt x="2400034" y="433546"/>
                  <a:pt x="2213233" y="541395"/>
                </a:cubicBezTo>
                <a:cubicBezTo>
                  <a:pt x="2026432" y="649244"/>
                  <a:pt x="1911356" y="848559"/>
                  <a:pt x="1911356" y="1064259"/>
                </a:cubicBezTo>
                <a:lnTo>
                  <a:pt x="1908371" y="1064259"/>
                </a:lnTo>
                <a:cubicBezTo>
                  <a:pt x="1908371" y="1405155"/>
                  <a:pt x="1726504" y="1720158"/>
                  <a:pt x="1431279" y="1890606"/>
                </a:cubicBezTo>
                <a:cubicBezTo>
                  <a:pt x="1136053" y="2061054"/>
                  <a:pt x="772319" y="2061054"/>
                  <a:pt x="477093" y="1890606"/>
                </a:cubicBezTo>
                <a:cubicBezTo>
                  <a:pt x="181867" y="1720158"/>
                  <a:pt x="0" y="1405156"/>
                  <a:pt x="0" y="1064259"/>
                </a:cubicBezTo>
                <a:lnTo>
                  <a:pt x="350434" y="1064259"/>
                </a:lnTo>
                <a:cubicBezTo>
                  <a:pt x="350434" y="1279958"/>
                  <a:pt x="465509" y="1479273"/>
                  <a:pt x="652310" y="1587122"/>
                </a:cubicBezTo>
                <a:cubicBezTo>
                  <a:pt x="839112" y="1694971"/>
                  <a:pt x="1069260" y="1694971"/>
                  <a:pt x="1256061" y="1587122"/>
                </a:cubicBezTo>
                <a:cubicBezTo>
                  <a:pt x="1442862" y="1479272"/>
                  <a:pt x="1557936" y="1279958"/>
                  <a:pt x="1557936" y="1064259"/>
                </a:cubicBezTo>
                <a:lnTo>
                  <a:pt x="1560922" y="1064259"/>
                </a:lnTo>
                <a:cubicBezTo>
                  <a:pt x="1560922" y="723361"/>
                  <a:pt x="1742789" y="408359"/>
                  <a:pt x="2038016" y="237911"/>
                </a:cubicBezTo>
                <a:cubicBezTo>
                  <a:pt x="2185629" y="152687"/>
                  <a:pt x="2350369" y="110075"/>
                  <a:pt x="2515109" y="110075"/>
                </a:cubicBezTo>
                <a:cubicBezTo>
                  <a:pt x="2658159" y="110075"/>
                  <a:pt x="2801210" y="142204"/>
                  <a:pt x="2932128" y="208349"/>
                </a:cubicBezTo>
                <a:cubicBezTo>
                  <a:pt x="2933048" y="93089"/>
                  <a:pt x="3026829" y="0"/>
                  <a:pt x="3142351" y="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1" name="空心弧 60"/>
          <p:cNvSpPr/>
          <p:nvPr/>
        </p:nvSpPr>
        <p:spPr>
          <a:xfrm flipV="1">
            <a:off x="8138208" y="1618913"/>
            <a:ext cx="2924976" cy="2924972"/>
          </a:xfrm>
          <a:prstGeom prst="blockArc">
            <a:avLst>
              <a:gd name="adj1" fmla="val 10800000"/>
              <a:gd name="adj2" fmla="val 2"/>
              <a:gd name="adj3" fmla="val 18363"/>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空心弧 4"/>
          <p:cNvSpPr/>
          <p:nvPr/>
        </p:nvSpPr>
        <p:spPr>
          <a:xfrm flipV="1">
            <a:off x="3345200" y="1618913"/>
            <a:ext cx="2924976" cy="2924972"/>
          </a:xfrm>
          <a:prstGeom prst="blockArc">
            <a:avLst>
              <a:gd name="adj1" fmla="val 10800000"/>
              <a:gd name="adj2" fmla="val 2"/>
              <a:gd name="adj3" fmla="val 18363"/>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3" name="Oval 1556_1"/>
          <p:cNvSpPr>
            <a:spLocks noChangeArrowheads="1"/>
          </p:cNvSpPr>
          <p:nvPr/>
        </p:nvSpPr>
        <p:spPr bwMode="auto">
          <a:xfrm>
            <a:off x="1990165" y="2697124"/>
            <a:ext cx="932011" cy="932011"/>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Freeform 53"/>
          <p:cNvSpPr>
            <a:spLocks/>
          </p:cNvSpPr>
          <p:nvPr/>
        </p:nvSpPr>
        <p:spPr bwMode="auto">
          <a:xfrm>
            <a:off x="2261137" y="2976491"/>
            <a:ext cx="676084" cy="661595"/>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Freeform 24"/>
          <p:cNvSpPr>
            <a:spLocks/>
          </p:cNvSpPr>
          <p:nvPr/>
        </p:nvSpPr>
        <p:spPr bwMode="auto">
          <a:xfrm>
            <a:off x="2235345" y="2950917"/>
            <a:ext cx="444703" cy="444703"/>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Oval 1556_1"/>
          <p:cNvSpPr>
            <a:spLocks noChangeArrowheads="1"/>
          </p:cNvSpPr>
          <p:nvPr/>
        </p:nvSpPr>
        <p:spPr bwMode="auto">
          <a:xfrm>
            <a:off x="6759348" y="2655427"/>
            <a:ext cx="932011" cy="932011"/>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Freeform 56"/>
          <p:cNvSpPr>
            <a:spLocks/>
          </p:cNvSpPr>
          <p:nvPr/>
        </p:nvSpPr>
        <p:spPr bwMode="auto">
          <a:xfrm>
            <a:off x="7036232" y="2935367"/>
            <a:ext cx="668387" cy="656728"/>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Freeform 46"/>
          <p:cNvSpPr>
            <a:spLocks/>
          </p:cNvSpPr>
          <p:nvPr/>
        </p:nvSpPr>
        <p:spPr bwMode="auto">
          <a:xfrm>
            <a:off x="7024005" y="2938702"/>
            <a:ext cx="405788" cy="383559"/>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3" name="Oval 1556_1"/>
          <p:cNvSpPr>
            <a:spLocks noChangeArrowheads="1"/>
          </p:cNvSpPr>
          <p:nvPr/>
        </p:nvSpPr>
        <p:spPr bwMode="auto">
          <a:xfrm>
            <a:off x="4341681" y="2684892"/>
            <a:ext cx="932011" cy="932011"/>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4" name="Freeform 54"/>
          <p:cNvSpPr>
            <a:spLocks/>
          </p:cNvSpPr>
          <p:nvPr/>
        </p:nvSpPr>
        <p:spPr bwMode="auto">
          <a:xfrm>
            <a:off x="4568759" y="2967516"/>
            <a:ext cx="708464" cy="644757"/>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5" name="Freeform 32"/>
          <p:cNvSpPr>
            <a:spLocks/>
          </p:cNvSpPr>
          <p:nvPr/>
        </p:nvSpPr>
        <p:spPr bwMode="auto">
          <a:xfrm>
            <a:off x="4565870" y="2947950"/>
            <a:ext cx="561436" cy="444703"/>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3" name="Oval 1556"/>
          <p:cNvSpPr>
            <a:spLocks noChangeArrowheads="1"/>
          </p:cNvSpPr>
          <p:nvPr/>
        </p:nvSpPr>
        <p:spPr bwMode="auto">
          <a:xfrm>
            <a:off x="3108440" y="1535445"/>
            <a:ext cx="460283" cy="460283"/>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 name="Oval 1556_1"/>
          <p:cNvSpPr>
            <a:spLocks noChangeArrowheads="1"/>
          </p:cNvSpPr>
          <p:nvPr/>
        </p:nvSpPr>
        <p:spPr bwMode="auto">
          <a:xfrm>
            <a:off x="3125534" y="1552539"/>
            <a:ext cx="426095" cy="426095"/>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Oval 1556"/>
          <p:cNvSpPr>
            <a:spLocks noChangeArrowheads="1"/>
          </p:cNvSpPr>
          <p:nvPr/>
        </p:nvSpPr>
        <p:spPr bwMode="auto">
          <a:xfrm>
            <a:off x="3156342" y="1583347"/>
            <a:ext cx="364471" cy="364471"/>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2" name="Oval 1556_1"/>
          <p:cNvSpPr>
            <a:spLocks noChangeArrowheads="1"/>
          </p:cNvSpPr>
          <p:nvPr/>
        </p:nvSpPr>
        <p:spPr bwMode="auto">
          <a:xfrm>
            <a:off x="3169878" y="1596883"/>
            <a:ext cx="337399" cy="337399"/>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9" name="Freeform 1613"/>
          <p:cNvSpPr>
            <a:spLocks/>
          </p:cNvSpPr>
          <p:nvPr/>
        </p:nvSpPr>
        <p:spPr bwMode="auto">
          <a:xfrm>
            <a:off x="3314994" y="1669883"/>
            <a:ext cx="235119" cy="32720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1609"/>
          <p:cNvSpPr>
            <a:spLocks/>
          </p:cNvSpPr>
          <p:nvPr/>
        </p:nvSpPr>
        <p:spPr bwMode="auto">
          <a:xfrm>
            <a:off x="3271753" y="1669883"/>
            <a:ext cx="63903" cy="198396"/>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sp>
        <p:nvSpPr>
          <p:cNvPr id="42" name="Oval 1556"/>
          <p:cNvSpPr>
            <a:spLocks noChangeArrowheads="1"/>
          </p:cNvSpPr>
          <p:nvPr/>
        </p:nvSpPr>
        <p:spPr bwMode="auto">
          <a:xfrm>
            <a:off x="8021395" y="1535445"/>
            <a:ext cx="460283" cy="460283"/>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3" name="Oval 1556_1"/>
          <p:cNvSpPr>
            <a:spLocks noChangeArrowheads="1"/>
          </p:cNvSpPr>
          <p:nvPr/>
        </p:nvSpPr>
        <p:spPr bwMode="auto">
          <a:xfrm>
            <a:off x="8038489" y="1552539"/>
            <a:ext cx="426095" cy="426095"/>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0" name="Oval 1556"/>
          <p:cNvSpPr>
            <a:spLocks noChangeArrowheads="1"/>
          </p:cNvSpPr>
          <p:nvPr/>
        </p:nvSpPr>
        <p:spPr bwMode="auto">
          <a:xfrm>
            <a:off x="8069297" y="1583347"/>
            <a:ext cx="364471" cy="364471"/>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1" name="Oval 1556_1"/>
          <p:cNvSpPr>
            <a:spLocks noChangeArrowheads="1"/>
          </p:cNvSpPr>
          <p:nvPr/>
        </p:nvSpPr>
        <p:spPr bwMode="auto">
          <a:xfrm>
            <a:off x="8082833" y="1596883"/>
            <a:ext cx="337399" cy="337399"/>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1615"/>
          <p:cNvSpPr>
            <a:spLocks/>
          </p:cNvSpPr>
          <p:nvPr/>
        </p:nvSpPr>
        <p:spPr bwMode="auto">
          <a:xfrm>
            <a:off x="8178549" y="1667602"/>
            <a:ext cx="285383" cy="306127"/>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9" name="Freeform 1611"/>
          <p:cNvSpPr>
            <a:spLocks/>
          </p:cNvSpPr>
          <p:nvPr/>
        </p:nvSpPr>
        <p:spPr bwMode="auto">
          <a:xfrm>
            <a:off x="8169182" y="1653549"/>
            <a:ext cx="152561" cy="199067"/>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sp>
        <p:nvSpPr>
          <p:cNvPr id="58" name="副标题 2"/>
          <p:cNvSpPr txBox="1">
            <a:spLocks/>
          </p:cNvSpPr>
          <p:nvPr/>
        </p:nvSpPr>
        <p:spPr>
          <a:xfrm>
            <a:off x="1065175" y="4699468"/>
            <a:ext cx="2529500" cy="1907928"/>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仙月店铺拥有强大的设计能力，能轻松驾驭各种风格。</a:t>
            </a:r>
          </a:p>
        </p:txBody>
      </p:sp>
      <p:sp>
        <p:nvSpPr>
          <p:cNvPr id="59" name="副标题 2"/>
          <p:cNvSpPr txBox="1">
            <a:spLocks/>
          </p:cNvSpPr>
          <p:nvPr/>
        </p:nvSpPr>
        <p:spPr>
          <a:xfrm>
            <a:off x="3597369" y="4699468"/>
            <a:ext cx="2529500" cy="1907928"/>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仙月店铺拥有全国独家“灵动”动画技术，全动画大师代码编写。</a:t>
            </a:r>
          </a:p>
        </p:txBody>
      </p:sp>
      <p:sp>
        <p:nvSpPr>
          <p:cNvPr id="60" name="副标题 2"/>
          <p:cNvSpPr txBox="1">
            <a:spLocks/>
          </p:cNvSpPr>
          <p:nvPr/>
        </p:nvSpPr>
        <p:spPr>
          <a:xfrm>
            <a:off x="6129563" y="4699468"/>
            <a:ext cx="2529500" cy="1907928"/>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仙月店铺拥有高级</a:t>
            </a:r>
            <a:r>
              <a:rPr lang="en-US" altLang="zh-CN" sz="2133" dirty="0">
                <a:solidFill>
                  <a:schemeClr val="tx2"/>
                </a:solidFill>
                <a:cs typeface="+mn-ea"/>
                <a:sym typeface="+mn-lt"/>
              </a:rPr>
              <a:t>AE</a:t>
            </a:r>
            <a:r>
              <a:rPr lang="zh-CN" altLang="en-US" sz="2133" dirty="0">
                <a:solidFill>
                  <a:schemeClr val="tx2"/>
                </a:solidFill>
                <a:cs typeface="+mn-ea"/>
                <a:sym typeface="+mn-lt"/>
              </a:rPr>
              <a:t>动画制作能力，超级炫酷动画开头。</a:t>
            </a:r>
          </a:p>
        </p:txBody>
      </p:sp>
      <p:sp>
        <p:nvSpPr>
          <p:cNvPr id="51" name="Oval 1556"/>
          <p:cNvSpPr>
            <a:spLocks noChangeArrowheads="1"/>
          </p:cNvSpPr>
          <p:nvPr/>
        </p:nvSpPr>
        <p:spPr bwMode="auto">
          <a:xfrm>
            <a:off x="5562568" y="1535445"/>
            <a:ext cx="460283" cy="460283"/>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2" name="Oval 1556_1"/>
          <p:cNvSpPr>
            <a:spLocks noChangeArrowheads="1"/>
          </p:cNvSpPr>
          <p:nvPr/>
        </p:nvSpPr>
        <p:spPr bwMode="auto">
          <a:xfrm>
            <a:off x="5579662" y="1552539"/>
            <a:ext cx="426095" cy="426095"/>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9" name="Oval 1556"/>
          <p:cNvSpPr>
            <a:spLocks noChangeArrowheads="1"/>
          </p:cNvSpPr>
          <p:nvPr/>
        </p:nvSpPr>
        <p:spPr bwMode="auto">
          <a:xfrm>
            <a:off x="5610470" y="1583347"/>
            <a:ext cx="364471" cy="364471"/>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0" name="Oval 1556_1"/>
          <p:cNvSpPr>
            <a:spLocks noChangeArrowheads="1"/>
          </p:cNvSpPr>
          <p:nvPr/>
        </p:nvSpPr>
        <p:spPr bwMode="auto">
          <a:xfrm>
            <a:off x="5624006" y="1596883"/>
            <a:ext cx="337399" cy="337399"/>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Freeform 1614"/>
          <p:cNvSpPr>
            <a:spLocks/>
          </p:cNvSpPr>
          <p:nvPr/>
        </p:nvSpPr>
        <p:spPr bwMode="auto">
          <a:xfrm>
            <a:off x="5713075" y="1697178"/>
            <a:ext cx="297359" cy="319533"/>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Freeform 1610"/>
          <p:cNvSpPr>
            <a:spLocks/>
          </p:cNvSpPr>
          <p:nvPr/>
        </p:nvSpPr>
        <p:spPr bwMode="auto">
          <a:xfrm>
            <a:off x="5713699" y="1684059"/>
            <a:ext cx="140247" cy="185224"/>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sp>
        <p:nvSpPr>
          <p:cNvPr id="65" name="Oval 1556_1"/>
          <p:cNvSpPr>
            <a:spLocks noChangeArrowheads="1"/>
          </p:cNvSpPr>
          <p:nvPr/>
        </p:nvSpPr>
        <p:spPr bwMode="auto">
          <a:xfrm>
            <a:off x="9152757" y="2662841"/>
            <a:ext cx="914563" cy="914561"/>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6" name="Freeform 55"/>
          <p:cNvSpPr>
            <a:spLocks/>
          </p:cNvSpPr>
          <p:nvPr/>
        </p:nvSpPr>
        <p:spPr bwMode="auto">
          <a:xfrm>
            <a:off x="9397180" y="2926838"/>
            <a:ext cx="678123" cy="663681"/>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Oval 39"/>
          <p:cNvSpPr>
            <a:spLocks noChangeArrowheads="1"/>
          </p:cNvSpPr>
          <p:nvPr/>
        </p:nvSpPr>
        <p:spPr bwMode="auto">
          <a:xfrm>
            <a:off x="9393903" y="2906107"/>
            <a:ext cx="474559" cy="387287"/>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5" name="Oval 1556"/>
          <p:cNvSpPr>
            <a:spLocks noChangeArrowheads="1"/>
          </p:cNvSpPr>
          <p:nvPr/>
        </p:nvSpPr>
        <p:spPr bwMode="auto">
          <a:xfrm>
            <a:off x="10418871" y="1535446"/>
            <a:ext cx="459340" cy="459340"/>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6" name="Oval 1556_1"/>
          <p:cNvSpPr>
            <a:spLocks noChangeArrowheads="1"/>
          </p:cNvSpPr>
          <p:nvPr/>
        </p:nvSpPr>
        <p:spPr bwMode="auto">
          <a:xfrm>
            <a:off x="10435930" y="1552505"/>
            <a:ext cx="425223" cy="425223"/>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3" name="Oval 1556"/>
          <p:cNvSpPr>
            <a:spLocks noChangeArrowheads="1"/>
          </p:cNvSpPr>
          <p:nvPr/>
        </p:nvSpPr>
        <p:spPr bwMode="auto">
          <a:xfrm>
            <a:off x="10466675" y="1583250"/>
            <a:ext cx="363724" cy="363724"/>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4" name="Oval 1556_1"/>
          <p:cNvSpPr>
            <a:spLocks noChangeArrowheads="1"/>
          </p:cNvSpPr>
          <p:nvPr/>
        </p:nvSpPr>
        <p:spPr bwMode="auto">
          <a:xfrm>
            <a:off x="10480183" y="1596758"/>
            <a:ext cx="336708" cy="336708"/>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1" name="Freeform 1616"/>
          <p:cNvSpPr>
            <a:spLocks/>
          </p:cNvSpPr>
          <p:nvPr/>
        </p:nvSpPr>
        <p:spPr bwMode="auto">
          <a:xfrm>
            <a:off x="10549198" y="1639832"/>
            <a:ext cx="299153" cy="313845"/>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2" name="Freeform 1612"/>
          <p:cNvSpPr>
            <a:spLocks noEditPoints="1"/>
          </p:cNvSpPr>
          <p:nvPr/>
        </p:nvSpPr>
        <p:spPr bwMode="auto">
          <a:xfrm>
            <a:off x="10548530" y="1639833"/>
            <a:ext cx="153917" cy="196988"/>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sp>
        <p:nvSpPr>
          <p:cNvPr id="79" name="副标题 2"/>
          <p:cNvSpPr txBox="1">
            <a:spLocks/>
          </p:cNvSpPr>
          <p:nvPr/>
        </p:nvSpPr>
        <p:spPr>
          <a:xfrm>
            <a:off x="8659064" y="4699468"/>
            <a:ext cx="2781097" cy="1907928"/>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133" dirty="0">
                <a:solidFill>
                  <a:schemeClr val="tx2"/>
                </a:solidFill>
                <a:latin typeface="+mn-lt"/>
                <a:ea typeface="+mn-ea"/>
                <a:cs typeface="+mn-ea"/>
                <a:sym typeface="+mn-lt"/>
              </a:rPr>
              <a:t>仙月店铺拥有多年</a:t>
            </a:r>
            <a:r>
              <a:rPr lang="en-US" altLang="zh-CN" sz="2133" dirty="0">
                <a:solidFill>
                  <a:schemeClr val="tx2"/>
                </a:solidFill>
                <a:latin typeface="+mn-lt"/>
                <a:ea typeface="+mn-ea"/>
                <a:cs typeface="+mn-ea"/>
                <a:sym typeface="+mn-lt"/>
              </a:rPr>
              <a:t>PPT</a:t>
            </a:r>
            <a:r>
              <a:rPr lang="zh-CN" altLang="en-US" sz="2133" dirty="0">
                <a:solidFill>
                  <a:schemeClr val="tx2"/>
                </a:solidFill>
                <a:latin typeface="+mn-lt"/>
                <a:ea typeface="+mn-ea"/>
                <a:cs typeface="+mn-ea"/>
                <a:sym typeface="+mn-lt"/>
              </a:rPr>
              <a:t>制作经验，胜任各种产品推广宣传片制作 。</a:t>
            </a:r>
          </a:p>
        </p:txBody>
      </p:sp>
      <p:pic>
        <p:nvPicPr>
          <p:cNvPr id="53" name="图片 52"/>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54"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26058550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
                                        <p:tgtEl>
                                          <p:spTgt spid="6"/>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fade">
                                      <p:cBhvr>
                                        <p:cTn id="15" dur="200"/>
                                        <p:tgtEl>
                                          <p:spTgt spid="62"/>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fade">
                                      <p:cBhvr>
                                        <p:cTn id="19" dur="200"/>
                                        <p:tgtEl>
                                          <p:spTgt spid="61"/>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00"/>
                                        <p:tgtEl>
                                          <p:spTgt spid="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
                                        <p:tgtEl>
                                          <p:spTgt spid="13"/>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00"/>
                                        <p:tgtEl>
                                          <p:spTgt spid="14"/>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00"/>
                                        <p:tgtEl>
                                          <p:spTgt spid="15"/>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200"/>
                                        <p:tgtEl>
                                          <p:spTgt spid="18"/>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200"/>
                                        <p:tgtEl>
                                          <p:spTgt spid="19"/>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200"/>
                                        <p:tgtEl>
                                          <p:spTgt spid="20"/>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200"/>
                                        <p:tgtEl>
                                          <p:spTgt spid="2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00"/>
                                        <p:tgtEl>
                                          <p:spTgt spid="24"/>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200"/>
                                        <p:tgtEl>
                                          <p:spTgt spid="25"/>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200"/>
                                        <p:tgtEl>
                                          <p:spTgt spid="33"/>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00"/>
                                        <p:tgtEl>
                                          <p:spTgt spid="34"/>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200"/>
                                        <p:tgtEl>
                                          <p:spTgt spid="31"/>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200"/>
                                        <p:tgtEl>
                                          <p:spTgt spid="32"/>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200"/>
                                        <p:tgtEl>
                                          <p:spTgt spid="29"/>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200"/>
                                        <p:tgtEl>
                                          <p:spTgt spid="30"/>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fade">
                                      <p:cBhvr>
                                        <p:cTn id="87" dur="200"/>
                                        <p:tgtEl>
                                          <p:spTgt spid="42"/>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fade">
                                      <p:cBhvr>
                                        <p:cTn id="91" dur="200"/>
                                        <p:tgtEl>
                                          <p:spTgt spid="43"/>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200"/>
                                        <p:tgtEl>
                                          <p:spTgt spid="40"/>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41"/>
                                        </p:tgtEl>
                                        <p:attrNameLst>
                                          <p:attrName>style.visibility</p:attrName>
                                        </p:attrNameLst>
                                      </p:cBhvr>
                                      <p:to>
                                        <p:strVal val="visible"/>
                                      </p:to>
                                    </p:set>
                                    <p:animEffect transition="in" filter="fade">
                                      <p:cBhvr>
                                        <p:cTn id="99" dur="200"/>
                                        <p:tgtEl>
                                          <p:spTgt spid="41"/>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fade">
                                      <p:cBhvr>
                                        <p:cTn id="103" dur="200"/>
                                        <p:tgtEl>
                                          <p:spTgt spid="38"/>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39"/>
                                        </p:tgtEl>
                                        <p:attrNameLst>
                                          <p:attrName>style.visibility</p:attrName>
                                        </p:attrNameLst>
                                      </p:cBhvr>
                                      <p:to>
                                        <p:strVal val="visible"/>
                                      </p:to>
                                    </p:set>
                                    <p:animEffect transition="in" filter="fade">
                                      <p:cBhvr>
                                        <p:cTn id="107" dur="200"/>
                                        <p:tgtEl>
                                          <p:spTgt spid="39"/>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fade">
                                      <p:cBhvr>
                                        <p:cTn id="111" dur="200"/>
                                        <p:tgtEl>
                                          <p:spTgt spid="58"/>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59"/>
                                        </p:tgtEl>
                                        <p:attrNameLst>
                                          <p:attrName>style.visibility</p:attrName>
                                        </p:attrNameLst>
                                      </p:cBhvr>
                                      <p:to>
                                        <p:strVal val="visible"/>
                                      </p:to>
                                    </p:set>
                                    <p:animEffect transition="in" filter="fade">
                                      <p:cBhvr>
                                        <p:cTn id="115" dur="200"/>
                                        <p:tgtEl>
                                          <p:spTgt spid="59"/>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200"/>
                                        <p:tgtEl>
                                          <p:spTgt spid="60"/>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fade">
                                      <p:cBhvr>
                                        <p:cTn id="123" dur="200"/>
                                        <p:tgtEl>
                                          <p:spTgt spid="51"/>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52"/>
                                        </p:tgtEl>
                                        <p:attrNameLst>
                                          <p:attrName>style.visibility</p:attrName>
                                        </p:attrNameLst>
                                      </p:cBhvr>
                                      <p:to>
                                        <p:strVal val="visible"/>
                                      </p:to>
                                    </p:set>
                                    <p:animEffect transition="in" filter="fade">
                                      <p:cBhvr>
                                        <p:cTn id="127" dur="200"/>
                                        <p:tgtEl>
                                          <p:spTgt spid="52"/>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49"/>
                                        </p:tgtEl>
                                        <p:attrNameLst>
                                          <p:attrName>style.visibility</p:attrName>
                                        </p:attrNameLst>
                                      </p:cBhvr>
                                      <p:to>
                                        <p:strVal val="visible"/>
                                      </p:to>
                                    </p:set>
                                    <p:animEffect transition="in" filter="fade">
                                      <p:cBhvr>
                                        <p:cTn id="131" dur="200"/>
                                        <p:tgtEl>
                                          <p:spTgt spid="49"/>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50"/>
                                        </p:tgtEl>
                                        <p:attrNameLst>
                                          <p:attrName>style.visibility</p:attrName>
                                        </p:attrNameLst>
                                      </p:cBhvr>
                                      <p:to>
                                        <p:strVal val="visible"/>
                                      </p:to>
                                    </p:set>
                                    <p:animEffect transition="in" filter="fade">
                                      <p:cBhvr>
                                        <p:cTn id="135" dur="200"/>
                                        <p:tgtEl>
                                          <p:spTgt spid="50"/>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47"/>
                                        </p:tgtEl>
                                        <p:attrNameLst>
                                          <p:attrName>style.visibility</p:attrName>
                                        </p:attrNameLst>
                                      </p:cBhvr>
                                      <p:to>
                                        <p:strVal val="visible"/>
                                      </p:to>
                                    </p:set>
                                    <p:animEffect transition="in" filter="fade">
                                      <p:cBhvr>
                                        <p:cTn id="139" dur="200"/>
                                        <p:tgtEl>
                                          <p:spTgt spid="47"/>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48"/>
                                        </p:tgtEl>
                                        <p:attrNameLst>
                                          <p:attrName>style.visibility</p:attrName>
                                        </p:attrNameLst>
                                      </p:cBhvr>
                                      <p:to>
                                        <p:strVal val="visible"/>
                                      </p:to>
                                    </p:set>
                                    <p:animEffect transition="in" filter="fade">
                                      <p:cBhvr>
                                        <p:cTn id="143" dur="200"/>
                                        <p:tgtEl>
                                          <p:spTgt spid="48"/>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65"/>
                                        </p:tgtEl>
                                        <p:attrNameLst>
                                          <p:attrName>style.visibility</p:attrName>
                                        </p:attrNameLst>
                                      </p:cBhvr>
                                      <p:to>
                                        <p:strVal val="visible"/>
                                      </p:to>
                                    </p:set>
                                    <p:animEffect transition="in" filter="fade">
                                      <p:cBhvr>
                                        <p:cTn id="147" dur="200"/>
                                        <p:tgtEl>
                                          <p:spTgt spid="65"/>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66"/>
                                        </p:tgtEl>
                                        <p:attrNameLst>
                                          <p:attrName>style.visibility</p:attrName>
                                        </p:attrNameLst>
                                      </p:cBhvr>
                                      <p:to>
                                        <p:strVal val="visible"/>
                                      </p:to>
                                    </p:set>
                                    <p:animEffect transition="in" filter="fade">
                                      <p:cBhvr>
                                        <p:cTn id="151" dur="200"/>
                                        <p:tgtEl>
                                          <p:spTgt spid="66"/>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67"/>
                                        </p:tgtEl>
                                        <p:attrNameLst>
                                          <p:attrName>style.visibility</p:attrName>
                                        </p:attrNameLst>
                                      </p:cBhvr>
                                      <p:to>
                                        <p:strVal val="visible"/>
                                      </p:to>
                                    </p:set>
                                    <p:animEffect transition="in" filter="fade">
                                      <p:cBhvr>
                                        <p:cTn id="155" dur="200"/>
                                        <p:tgtEl>
                                          <p:spTgt spid="67"/>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75"/>
                                        </p:tgtEl>
                                        <p:attrNameLst>
                                          <p:attrName>style.visibility</p:attrName>
                                        </p:attrNameLst>
                                      </p:cBhvr>
                                      <p:to>
                                        <p:strVal val="visible"/>
                                      </p:to>
                                    </p:set>
                                    <p:animEffect transition="in" filter="fade">
                                      <p:cBhvr>
                                        <p:cTn id="159" dur="200"/>
                                        <p:tgtEl>
                                          <p:spTgt spid="7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76"/>
                                        </p:tgtEl>
                                        <p:attrNameLst>
                                          <p:attrName>style.visibility</p:attrName>
                                        </p:attrNameLst>
                                      </p:cBhvr>
                                      <p:to>
                                        <p:strVal val="visible"/>
                                      </p:to>
                                    </p:set>
                                    <p:animEffect transition="in" filter="fade">
                                      <p:cBhvr>
                                        <p:cTn id="163" dur="200"/>
                                        <p:tgtEl>
                                          <p:spTgt spid="76"/>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73"/>
                                        </p:tgtEl>
                                        <p:attrNameLst>
                                          <p:attrName>style.visibility</p:attrName>
                                        </p:attrNameLst>
                                      </p:cBhvr>
                                      <p:to>
                                        <p:strVal val="visible"/>
                                      </p:to>
                                    </p:set>
                                    <p:animEffect transition="in" filter="fade">
                                      <p:cBhvr>
                                        <p:cTn id="167" dur="200"/>
                                        <p:tgtEl>
                                          <p:spTgt spid="73"/>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74"/>
                                        </p:tgtEl>
                                        <p:attrNameLst>
                                          <p:attrName>style.visibility</p:attrName>
                                        </p:attrNameLst>
                                      </p:cBhvr>
                                      <p:to>
                                        <p:strVal val="visible"/>
                                      </p:to>
                                    </p:set>
                                    <p:animEffect transition="in" filter="fade">
                                      <p:cBhvr>
                                        <p:cTn id="171" dur="200"/>
                                        <p:tgtEl>
                                          <p:spTgt spid="74"/>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71"/>
                                        </p:tgtEl>
                                        <p:attrNameLst>
                                          <p:attrName>style.visibility</p:attrName>
                                        </p:attrNameLst>
                                      </p:cBhvr>
                                      <p:to>
                                        <p:strVal val="visible"/>
                                      </p:to>
                                    </p:set>
                                    <p:animEffect transition="in" filter="fade">
                                      <p:cBhvr>
                                        <p:cTn id="175" dur="200"/>
                                        <p:tgtEl>
                                          <p:spTgt spid="71"/>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72"/>
                                        </p:tgtEl>
                                        <p:attrNameLst>
                                          <p:attrName>style.visibility</p:attrName>
                                        </p:attrNameLst>
                                      </p:cBhvr>
                                      <p:to>
                                        <p:strVal val="visible"/>
                                      </p:to>
                                    </p:set>
                                    <p:animEffect transition="in" filter="fade">
                                      <p:cBhvr>
                                        <p:cTn id="179" dur="200"/>
                                        <p:tgtEl>
                                          <p:spTgt spid="72"/>
                                        </p:tgtEl>
                                      </p:cBhvr>
                                    </p:animEffect>
                                  </p:childTnLst>
                                </p:cTn>
                              </p:par>
                            </p:childTnLst>
                          </p:cTn>
                        </p:par>
                        <p:par>
                          <p:cTn id="180" fill="hold">
                            <p:stCondLst>
                              <p:cond delay="8800"/>
                            </p:stCondLst>
                            <p:childTnLst>
                              <p:par>
                                <p:cTn id="181" presetID="10" presetClass="entr" presetSubtype="0" fill="hold" grpId="0" nodeType="afterEffect">
                                  <p:stCondLst>
                                    <p:cond delay="0"/>
                                  </p:stCondLst>
                                  <p:childTnLst>
                                    <p:set>
                                      <p:cBhvr>
                                        <p:cTn id="182" dur="1" fill="hold">
                                          <p:stCondLst>
                                            <p:cond delay="0"/>
                                          </p:stCondLst>
                                        </p:cTn>
                                        <p:tgtEl>
                                          <p:spTgt spid="79"/>
                                        </p:tgtEl>
                                        <p:attrNameLst>
                                          <p:attrName>style.visibility</p:attrName>
                                        </p:attrNameLst>
                                      </p:cBhvr>
                                      <p:to>
                                        <p:strVal val="visible"/>
                                      </p:to>
                                    </p:set>
                                    <p:animEffect transition="in" filter="fade">
                                      <p:cBhvr>
                                        <p:cTn id="183" dur="2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62" grpId="0" animBg="1"/>
      <p:bldP spid="61" grpId="0" animBg="1"/>
      <p:bldP spid="5" grpId="0" animBg="1"/>
      <p:bldP spid="13" grpId="0" animBg="1"/>
      <p:bldP spid="14" grpId="0" animBg="1"/>
      <p:bldP spid="15" grpId="0" animBg="1"/>
      <p:bldP spid="18" grpId="0" animBg="1"/>
      <p:bldP spid="19" grpId="0" animBg="1"/>
      <p:bldP spid="20" grpId="0" animBg="1"/>
      <p:bldP spid="23" grpId="0" animBg="1"/>
      <p:bldP spid="24" grpId="0" animBg="1"/>
      <p:bldP spid="25" grpId="0" animBg="1"/>
      <p:bldP spid="33" grpId="0" animBg="1"/>
      <p:bldP spid="34" grpId="0" animBg="1"/>
      <p:bldP spid="31" grpId="0" animBg="1"/>
      <p:bldP spid="32" grpId="0" animBg="1"/>
      <p:bldP spid="29" grpId="0" animBg="1"/>
      <p:bldP spid="30" grpId="0" animBg="1"/>
      <p:bldP spid="42" grpId="0" animBg="1"/>
      <p:bldP spid="43" grpId="0" animBg="1"/>
      <p:bldP spid="40" grpId="0" animBg="1"/>
      <p:bldP spid="41" grpId="0" animBg="1"/>
      <p:bldP spid="38" grpId="0" animBg="1"/>
      <p:bldP spid="39" grpId="0" animBg="1"/>
      <p:bldP spid="58" grpId="0"/>
      <p:bldP spid="59" grpId="0"/>
      <p:bldP spid="60" grpId="0"/>
      <p:bldP spid="51" grpId="0" animBg="1"/>
      <p:bldP spid="52" grpId="0" animBg="1"/>
      <p:bldP spid="49" grpId="0" animBg="1"/>
      <p:bldP spid="50" grpId="0" animBg="1"/>
      <p:bldP spid="47" grpId="0" animBg="1"/>
      <p:bldP spid="48" grpId="0" animBg="1"/>
      <p:bldP spid="65" grpId="0" animBg="1"/>
      <p:bldP spid="66" grpId="0" animBg="1"/>
      <p:bldP spid="67" grpId="0" animBg="1"/>
      <p:bldP spid="75" grpId="0" animBg="1"/>
      <p:bldP spid="76" grpId="0" animBg="1"/>
      <p:bldP spid="73" grpId="0" animBg="1"/>
      <p:bldP spid="74" grpId="0" animBg="1"/>
      <p:bldP spid="71" grpId="0" animBg="1"/>
      <p:bldP spid="72" grpId="0" animBg="1"/>
      <p:bldP spid="7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椭圆 3"/>
          <p:cNvSpPr/>
          <p:nvPr/>
        </p:nvSpPr>
        <p:spPr>
          <a:xfrm rot="10800000" flipH="1">
            <a:off x="2662808" y="1122716"/>
            <a:ext cx="6866393" cy="1169771"/>
          </a:xfrm>
          <a:custGeom>
            <a:avLst/>
            <a:gdLst>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4 w 5149795"/>
              <a:gd name="connsiteY5" fmla="*/ 776098 h 877328"/>
              <a:gd name="connsiteX6" fmla="*/ 337435 w 5149795"/>
              <a:gd name="connsiteY6" fmla="*/ 776098 h 877328"/>
              <a:gd name="connsiteX7" fmla="*/ 337435 w 5149795"/>
              <a:gd name="connsiteY7" fmla="*/ 101231 h 877328"/>
              <a:gd name="connsiteX8" fmla="*/ 4812361 w 5149795"/>
              <a:gd name="connsiteY8" fmla="*/ 101231 h 877328"/>
              <a:gd name="connsiteX9" fmla="*/ 4812361 w 5149795"/>
              <a:gd name="connsiteY9" fmla="*/ 101230 h 877328"/>
              <a:gd name="connsiteX10" fmla="*/ 4474927 w 5149795"/>
              <a:gd name="connsiteY10" fmla="*/ 101230 h 877328"/>
              <a:gd name="connsiteX11" fmla="*/ 4474927 w 5149795"/>
              <a:gd name="connsiteY11" fmla="*/ 0 h 877328"/>
              <a:gd name="connsiteX12" fmla="*/ 5149795 w 5149795"/>
              <a:gd name="connsiteY12" fmla="*/ 0 h 877328"/>
              <a:gd name="connsiteX13" fmla="*/ 5149795 w 5149795"/>
              <a:gd name="connsiteY13" fmla="*/ 101230 h 877328"/>
              <a:gd name="connsiteX14" fmla="*/ 5149795 w 5149795"/>
              <a:gd name="connsiteY14" fmla="*/ 438664 h 877328"/>
              <a:gd name="connsiteX15" fmla="*/ 4812362 w 5149795"/>
              <a:gd name="connsiteY15" fmla="*/ 776098 h 877328"/>
              <a:gd name="connsiteX16" fmla="*/ 4812362 w 5149795"/>
              <a:gd name="connsiteY16" fmla="*/ 776098 h 877328"/>
              <a:gd name="connsiteX17" fmla="*/ 4812361 w 5149795"/>
              <a:gd name="connsiteY17" fmla="*/ 776098 h 877328"/>
              <a:gd name="connsiteX18" fmla="*/ 674868 w 5149795"/>
              <a:gd name="connsiteY18" fmla="*/ 776098 h 877328"/>
              <a:gd name="connsiteX19" fmla="*/ 674868 w 5149795"/>
              <a:gd name="connsiteY19"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4 w 5149795"/>
              <a:gd name="connsiteY5" fmla="*/ 776098 h 877328"/>
              <a:gd name="connsiteX6" fmla="*/ 337435 w 5149795"/>
              <a:gd name="connsiteY6" fmla="*/ 101231 h 877328"/>
              <a:gd name="connsiteX7" fmla="*/ 4812361 w 5149795"/>
              <a:gd name="connsiteY7" fmla="*/ 101231 h 877328"/>
              <a:gd name="connsiteX8" fmla="*/ 4812361 w 5149795"/>
              <a:gd name="connsiteY8" fmla="*/ 101230 h 877328"/>
              <a:gd name="connsiteX9" fmla="*/ 4474927 w 5149795"/>
              <a:gd name="connsiteY9" fmla="*/ 101230 h 877328"/>
              <a:gd name="connsiteX10" fmla="*/ 4474927 w 5149795"/>
              <a:gd name="connsiteY10" fmla="*/ 0 h 877328"/>
              <a:gd name="connsiteX11" fmla="*/ 5149795 w 5149795"/>
              <a:gd name="connsiteY11" fmla="*/ 0 h 877328"/>
              <a:gd name="connsiteX12" fmla="*/ 5149795 w 5149795"/>
              <a:gd name="connsiteY12" fmla="*/ 101230 h 877328"/>
              <a:gd name="connsiteX13" fmla="*/ 5149795 w 5149795"/>
              <a:gd name="connsiteY13" fmla="*/ 438664 h 877328"/>
              <a:gd name="connsiteX14" fmla="*/ 4812362 w 5149795"/>
              <a:gd name="connsiteY14" fmla="*/ 776098 h 877328"/>
              <a:gd name="connsiteX15" fmla="*/ 4812362 w 5149795"/>
              <a:gd name="connsiteY15" fmla="*/ 776098 h 877328"/>
              <a:gd name="connsiteX16" fmla="*/ 4812361 w 5149795"/>
              <a:gd name="connsiteY16" fmla="*/ 776098 h 877328"/>
              <a:gd name="connsiteX17" fmla="*/ 674868 w 5149795"/>
              <a:gd name="connsiteY17" fmla="*/ 776098 h 877328"/>
              <a:gd name="connsiteX18" fmla="*/ 674868 w 5149795"/>
              <a:gd name="connsiteY18"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812361 w 5149795"/>
              <a:gd name="connsiteY6" fmla="*/ 101231 h 877328"/>
              <a:gd name="connsiteX7" fmla="*/ 4812361 w 5149795"/>
              <a:gd name="connsiteY7" fmla="*/ 101230 h 877328"/>
              <a:gd name="connsiteX8" fmla="*/ 4474927 w 5149795"/>
              <a:gd name="connsiteY8" fmla="*/ 101230 h 877328"/>
              <a:gd name="connsiteX9" fmla="*/ 4474927 w 5149795"/>
              <a:gd name="connsiteY9" fmla="*/ 0 h 877328"/>
              <a:gd name="connsiteX10" fmla="*/ 5149795 w 5149795"/>
              <a:gd name="connsiteY10" fmla="*/ 0 h 877328"/>
              <a:gd name="connsiteX11" fmla="*/ 5149795 w 5149795"/>
              <a:gd name="connsiteY11" fmla="*/ 101230 h 877328"/>
              <a:gd name="connsiteX12" fmla="*/ 5149795 w 5149795"/>
              <a:gd name="connsiteY12" fmla="*/ 438664 h 877328"/>
              <a:gd name="connsiteX13" fmla="*/ 4812362 w 5149795"/>
              <a:gd name="connsiteY13" fmla="*/ 776098 h 877328"/>
              <a:gd name="connsiteX14" fmla="*/ 4812362 w 5149795"/>
              <a:gd name="connsiteY14" fmla="*/ 776098 h 877328"/>
              <a:gd name="connsiteX15" fmla="*/ 4812361 w 5149795"/>
              <a:gd name="connsiteY15" fmla="*/ 776098 h 877328"/>
              <a:gd name="connsiteX16" fmla="*/ 674868 w 5149795"/>
              <a:gd name="connsiteY16" fmla="*/ 776098 h 877328"/>
              <a:gd name="connsiteX17" fmla="*/ 674868 w 5149795"/>
              <a:gd name="connsiteY17"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812361 w 5149795"/>
              <a:gd name="connsiteY6" fmla="*/ 101231 h 877328"/>
              <a:gd name="connsiteX7" fmla="*/ 4474927 w 5149795"/>
              <a:gd name="connsiteY7" fmla="*/ 101230 h 877328"/>
              <a:gd name="connsiteX8" fmla="*/ 4474927 w 5149795"/>
              <a:gd name="connsiteY8" fmla="*/ 0 h 877328"/>
              <a:gd name="connsiteX9" fmla="*/ 5149795 w 5149795"/>
              <a:gd name="connsiteY9" fmla="*/ 0 h 877328"/>
              <a:gd name="connsiteX10" fmla="*/ 5149795 w 5149795"/>
              <a:gd name="connsiteY10" fmla="*/ 101230 h 877328"/>
              <a:gd name="connsiteX11" fmla="*/ 5149795 w 5149795"/>
              <a:gd name="connsiteY11" fmla="*/ 438664 h 877328"/>
              <a:gd name="connsiteX12" fmla="*/ 4812362 w 5149795"/>
              <a:gd name="connsiteY12" fmla="*/ 776098 h 877328"/>
              <a:gd name="connsiteX13" fmla="*/ 4812362 w 5149795"/>
              <a:gd name="connsiteY13" fmla="*/ 776098 h 877328"/>
              <a:gd name="connsiteX14" fmla="*/ 4812361 w 5149795"/>
              <a:gd name="connsiteY14" fmla="*/ 776098 h 877328"/>
              <a:gd name="connsiteX15" fmla="*/ 674868 w 5149795"/>
              <a:gd name="connsiteY15" fmla="*/ 776098 h 877328"/>
              <a:gd name="connsiteX16" fmla="*/ 674868 w 5149795"/>
              <a:gd name="connsiteY16"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474927 w 5149795"/>
              <a:gd name="connsiteY6" fmla="*/ 101230 h 877328"/>
              <a:gd name="connsiteX7" fmla="*/ 4474927 w 5149795"/>
              <a:gd name="connsiteY7" fmla="*/ 0 h 877328"/>
              <a:gd name="connsiteX8" fmla="*/ 5149795 w 5149795"/>
              <a:gd name="connsiteY8" fmla="*/ 0 h 877328"/>
              <a:gd name="connsiteX9" fmla="*/ 5149795 w 5149795"/>
              <a:gd name="connsiteY9" fmla="*/ 101230 h 877328"/>
              <a:gd name="connsiteX10" fmla="*/ 5149795 w 5149795"/>
              <a:gd name="connsiteY10" fmla="*/ 438664 h 877328"/>
              <a:gd name="connsiteX11" fmla="*/ 4812362 w 5149795"/>
              <a:gd name="connsiteY11" fmla="*/ 776098 h 877328"/>
              <a:gd name="connsiteX12" fmla="*/ 4812362 w 5149795"/>
              <a:gd name="connsiteY12" fmla="*/ 776098 h 877328"/>
              <a:gd name="connsiteX13" fmla="*/ 4812361 w 5149795"/>
              <a:gd name="connsiteY13" fmla="*/ 776098 h 877328"/>
              <a:gd name="connsiteX14" fmla="*/ 674868 w 5149795"/>
              <a:gd name="connsiteY14" fmla="*/ 776098 h 877328"/>
              <a:gd name="connsiteX15" fmla="*/ 674868 w 5149795"/>
              <a:gd name="connsiteY15" fmla="*/ 877328 h 8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49795" h="877328">
                <a:moveTo>
                  <a:pt x="674868" y="877328"/>
                </a:moveTo>
                <a:lnTo>
                  <a:pt x="0" y="877328"/>
                </a:lnTo>
                <a:lnTo>
                  <a:pt x="0" y="776098"/>
                </a:lnTo>
                <a:lnTo>
                  <a:pt x="0" y="438664"/>
                </a:lnTo>
                <a:cubicBezTo>
                  <a:pt x="0" y="252304"/>
                  <a:pt x="151074" y="101230"/>
                  <a:pt x="337434" y="101230"/>
                </a:cubicBezTo>
                <a:lnTo>
                  <a:pt x="337435" y="101231"/>
                </a:lnTo>
                <a:lnTo>
                  <a:pt x="4474927" y="101230"/>
                </a:lnTo>
                <a:lnTo>
                  <a:pt x="4474927" y="0"/>
                </a:lnTo>
                <a:lnTo>
                  <a:pt x="5149795" y="0"/>
                </a:lnTo>
                <a:lnTo>
                  <a:pt x="5149795" y="101230"/>
                </a:lnTo>
                <a:lnTo>
                  <a:pt x="5149795" y="438664"/>
                </a:lnTo>
                <a:cubicBezTo>
                  <a:pt x="5149795" y="625024"/>
                  <a:pt x="4998721" y="776097"/>
                  <a:pt x="4812362" y="776098"/>
                </a:cubicBezTo>
                <a:lnTo>
                  <a:pt x="4812362" y="776098"/>
                </a:lnTo>
                <a:lnTo>
                  <a:pt x="4812361" y="776098"/>
                </a:lnTo>
                <a:lnTo>
                  <a:pt x="674868" y="776098"/>
                </a:lnTo>
                <a:lnTo>
                  <a:pt x="674868" y="87732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5" name="椭圆 3"/>
          <p:cNvSpPr/>
          <p:nvPr/>
        </p:nvSpPr>
        <p:spPr>
          <a:xfrm rot="10800000">
            <a:off x="2662808" y="2439887"/>
            <a:ext cx="6866393" cy="1169771"/>
          </a:xfrm>
          <a:custGeom>
            <a:avLst/>
            <a:gdLst>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4 w 5149795"/>
              <a:gd name="connsiteY5" fmla="*/ 776098 h 877328"/>
              <a:gd name="connsiteX6" fmla="*/ 337435 w 5149795"/>
              <a:gd name="connsiteY6" fmla="*/ 776098 h 877328"/>
              <a:gd name="connsiteX7" fmla="*/ 337435 w 5149795"/>
              <a:gd name="connsiteY7" fmla="*/ 101231 h 877328"/>
              <a:gd name="connsiteX8" fmla="*/ 4812361 w 5149795"/>
              <a:gd name="connsiteY8" fmla="*/ 101231 h 877328"/>
              <a:gd name="connsiteX9" fmla="*/ 4812361 w 5149795"/>
              <a:gd name="connsiteY9" fmla="*/ 101230 h 877328"/>
              <a:gd name="connsiteX10" fmla="*/ 4474927 w 5149795"/>
              <a:gd name="connsiteY10" fmla="*/ 101230 h 877328"/>
              <a:gd name="connsiteX11" fmla="*/ 4474927 w 5149795"/>
              <a:gd name="connsiteY11" fmla="*/ 0 h 877328"/>
              <a:gd name="connsiteX12" fmla="*/ 5149795 w 5149795"/>
              <a:gd name="connsiteY12" fmla="*/ 0 h 877328"/>
              <a:gd name="connsiteX13" fmla="*/ 5149795 w 5149795"/>
              <a:gd name="connsiteY13" fmla="*/ 101230 h 877328"/>
              <a:gd name="connsiteX14" fmla="*/ 5149795 w 5149795"/>
              <a:gd name="connsiteY14" fmla="*/ 438664 h 877328"/>
              <a:gd name="connsiteX15" fmla="*/ 4812362 w 5149795"/>
              <a:gd name="connsiteY15" fmla="*/ 776098 h 877328"/>
              <a:gd name="connsiteX16" fmla="*/ 4812362 w 5149795"/>
              <a:gd name="connsiteY16" fmla="*/ 776098 h 877328"/>
              <a:gd name="connsiteX17" fmla="*/ 4812361 w 5149795"/>
              <a:gd name="connsiteY17" fmla="*/ 776098 h 877328"/>
              <a:gd name="connsiteX18" fmla="*/ 674868 w 5149795"/>
              <a:gd name="connsiteY18" fmla="*/ 776098 h 877328"/>
              <a:gd name="connsiteX19" fmla="*/ 674868 w 5149795"/>
              <a:gd name="connsiteY19"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4 w 5149795"/>
              <a:gd name="connsiteY5" fmla="*/ 776098 h 877328"/>
              <a:gd name="connsiteX6" fmla="*/ 337435 w 5149795"/>
              <a:gd name="connsiteY6" fmla="*/ 101231 h 877328"/>
              <a:gd name="connsiteX7" fmla="*/ 4812361 w 5149795"/>
              <a:gd name="connsiteY7" fmla="*/ 101231 h 877328"/>
              <a:gd name="connsiteX8" fmla="*/ 4812361 w 5149795"/>
              <a:gd name="connsiteY8" fmla="*/ 101230 h 877328"/>
              <a:gd name="connsiteX9" fmla="*/ 4474927 w 5149795"/>
              <a:gd name="connsiteY9" fmla="*/ 101230 h 877328"/>
              <a:gd name="connsiteX10" fmla="*/ 4474927 w 5149795"/>
              <a:gd name="connsiteY10" fmla="*/ 0 h 877328"/>
              <a:gd name="connsiteX11" fmla="*/ 5149795 w 5149795"/>
              <a:gd name="connsiteY11" fmla="*/ 0 h 877328"/>
              <a:gd name="connsiteX12" fmla="*/ 5149795 w 5149795"/>
              <a:gd name="connsiteY12" fmla="*/ 101230 h 877328"/>
              <a:gd name="connsiteX13" fmla="*/ 5149795 w 5149795"/>
              <a:gd name="connsiteY13" fmla="*/ 438664 h 877328"/>
              <a:gd name="connsiteX14" fmla="*/ 4812362 w 5149795"/>
              <a:gd name="connsiteY14" fmla="*/ 776098 h 877328"/>
              <a:gd name="connsiteX15" fmla="*/ 4812362 w 5149795"/>
              <a:gd name="connsiteY15" fmla="*/ 776098 h 877328"/>
              <a:gd name="connsiteX16" fmla="*/ 4812361 w 5149795"/>
              <a:gd name="connsiteY16" fmla="*/ 776098 h 877328"/>
              <a:gd name="connsiteX17" fmla="*/ 674868 w 5149795"/>
              <a:gd name="connsiteY17" fmla="*/ 776098 h 877328"/>
              <a:gd name="connsiteX18" fmla="*/ 674868 w 5149795"/>
              <a:gd name="connsiteY18"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812361 w 5149795"/>
              <a:gd name="connsiteY6" fmla="*/ 101231 h 877328"/>
              <a:gd name="connsiteX7" fmla="*/ 4812361 w 5149795"/>
              <a:gd name="connsiteY7" fmla="*/ 101230 h 877328"/>
              <a:gd name="connsiteX8" fmla="*/ 4474927 w 5149795"/>
              <a:gd name="connsiteY8" fmla="*/ 101230 h 877328"/>
              <a:gd name="connsiteX9" fmla="*/ 4474927 w 5149795"/>
              <a:gd name="connsiteY9" fmla="*/ 0 h 877328"/>
              <a:gd name="connsiteX10" fmla="*/ 5149795 w 5149795"/>
              <a:gd name="connsiteY10" fmla="*/ 0 h 877328"/>
              <a:gd name="connsiteX11" fmla="*/ 5149795 w 5149795"/>
              <a:gd name="connsiteY11" fmla="*/ 101230 h 877328"/>
              <a:gd name="connsiteX12" fmla="*/ 5149795 w 5149795"/>
              <a:gd name="connsiteY12" fmla="*/ 438664 h 877328"/>
              <a:gd name="connsiteX13" fmla="*/ 4812362 w 5149795"/>
              <a:gd name="connsiteY13" fmla="*/ 776098 h 877328"/>
              <a:gd name="connsiteX14" fmla="*/ 4812362 w 5149795"/>
              <a:gd name="connsiteY14" fmla="*/ 776098 h 877328"/>
              <a:gd name="connsiteX15" fmla="*/ 4812361 w 5149795"/>
              <a:gd name="connsiteY15" fmla="*/ 776098 h 877328"/>
              <a:gd name="connsiteX16" fmla="*/ 674868 w 5149795"/>
              <a:gd name="connsiteY16" fmla="*/ 776098 h 877328"/>
              <a:gd name="connsiteX17" fmla="*/ 674868 w 5149795"/>
              <a:gd name="connsiteY17"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812361 w 5149795"/>
              <a:gd name="connsiteY6" fmla="*/ 101231 h 877328"/>
              <a:gd name="connsiteX7" fmla="*/ 4474927 w 5149795"/>
              <a:gd name="connsiteY7" fmla="*/ 101230 h 877328"/>
              <a:gd name="connsiteX8" fmla="*/ 4474927 w 5149795"/>
              <a:gd name="connsiteY8" fmla="*/ 0 h 877328"/>
              <a:gd name="connsiteX9" fmla="*/ 5149795 w 5149795"/>
              <a:gd name="connsiteY9" fmla="*/ 0 h 877328"/>
              <a:gd name="connsiteX10" fmla="*/ 5149795 w 5149795"/>
              <a:gd name="connsiteY10" fmla="*/ 101230 h 877328"/>
              <a:gd name="connsiteX11" fmla="*/ 5149795 w 5149795"/>
              <a:gd name="connsiteY11" fmla="*/ 438664 h 877328"/>
              <a:gd name="connsiteX12" fmla="*/ 4812362 w 5149795"/>
              <a:gd name="connsiteY12" fmla="*/ 776098 h 877328"/>
              <a:gd name="connsiteX13" fmla="*/ 4812362 w 5149795"/>
              <a:gd name="connsiteY13" fmla="*/ 776098 h 877328"/>
              <a:gd name="connsiteX14" fmla="*/ 4812361 w 5149795"/>
              <a:gd name="connsiteY14" fmla="*/ 776098 h 877328"/>
              <a:gd name="connsiteX15" fmla="*/ 674868 w 5149795"/>
              <a:gd name="connsiteY15" fmla="*/ 776098 h 877328"/>
              <a:gd name="connsiteX16" fmla="*/ 674868 w 5149795"/>
              <a:gd name="connsiteY16"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474927 w 5149795"/>
              <a:gd name="connsiteY6" fmla="*/ 101230 h 877328"/>
              <a:gd name="connsiteX7" fmla="*/ 4474927 w 5149795"/>
              <a:gd name="connsiteY7" fmla="*/ 0 h 877328"/>
              <a:gd name="connsiteX8" fmla="*/ 5149795 w 5149795"/>
              <a:gd name="connsiteY8" fmla="*/ 0 h 877328"/>
              <a:gd name="connsiteX9" fmla="*/ 5149795 w 5149795"/>
              <a:gd name="connsiteY9" fmla="*/ 101230 h 877328"/>
              <a:gd name="connsiteX10" fmla="*/ 5149795 w 5149795"/>
              <a:gd name="connsiteY10" fmla="*/ 438664 h 877328"/>
              <a:gd name="connsiteX11" fmla="*/ 4812362 w 5149795"/>
              <a:gd name="connsiteY11" fmla="*/ 776098 h 877328"/>
              <a:gd name="connsiteX12" fmla="*/ 4812362 w 5149795"/>
              <a:gd name="connsiteY12" fmla="*/ 776098 h 877328"/>
              <a:gd name="connsiteX13" fmla="*/ 4812361 w 5149795"/>
              <a:gd name="connsiteY13" fmla="*/ 776098 h 877328"/>
              <a:gd name="connsiteX14" fmla="*/ 674868 w 5149795"/>
              <a:gd name="connsiteY14" fmla="*/ 776098 h 877328"/>
              <a:gd name="connsiteX15" fmla="*/ 674868 w 5149795"/>
              <a:gd name="connsiteY15" fmla="*/ 877328 h 8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49795" h="877328">
                <a:moveTo>
                  <a:pt x="674868" y="877328"/>
                </a:moveTo>
                <a:lnTo>
                  <a:pt x="0" y="877328"/>
                </a:lnTo>
                <a:lnTo>
                  <a:pt x="0" y="776098"/>
                </a:lnTo>
                <a:lnTo>
                  <a:pt x="0" y="438664"/>
                </a:lnTo>
                <a:cubicBezTo>
                  <a:pt x="0" y="252304"/>
                  <a:pt x="151074" y="101230"/>
                  <a:pt x="337434" y="101230"/>
                </a:cubicBezTo>
                <a:lnTo>
                  <a:pt x="337435" y="101231"/>
                </a:lnTo>
                <a:lnTo>
                  <a:pt x="4474927" y="101230"/>
                </a:lnTo>
                <a:lnTo>
                  <a:pt x="4474927" y="0"/>
                </a:lnTo>
                <a:lnTo>
                  <a:pt x="5149795" y="0"/>
                </a:lnTo>
                <a:lnTo>
                  <a:pt x="5149795" y="101230"/>
                </a:lnTo>
                <a:lnTo>
                  <a:pt x="5149795" y="438664"/>
                </a:lnTo>
                <a:cubicBezTo>
                  <a:pt x="5149795" y="625024"/>
                  <a:pt x="4998721" y="776097"/>
                  <a:pt x="4812362" y="776098"/>
                </a:cubicBezTo>
                <a:lnTo>
                  <a:pt x="4812362" y="776098"/>
                </a:lnTo>
                <a:lnTo>
                  <a:pt x="4812361" y="776098"/>
                </a:lnTo>
                <a:lnTo>
                  <a:pt x="674868" y="776098"/>
                </a:lnTo>
                <a:lnTo>
                  <a:pt x="674868" y="87732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6" name="椭圆 3"/>
          <p:cNvSpPr/>
          <p:nvPr/>
        </p:nvSpPr>
        <p:spPr>
          <a:xfrm rot="10800000" flipH="1">
            <a:off x="2662808" y="3757057"/>
            <a:ext cx="6866393" cy="1169771"/>
          </a:xfrm>
          <a:custGeom>
            <a:avLst/>
            <a:gdLst>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4 w 5149795"/>
              <a:gd name="connsiteY5" fmla="*/ 776098 h 877328"/>
              <a:gd name="connsiteX6" fmla="*/ 337435 w 5149795"/>
              <a:gd name="connsiteY6" fmla="*/ 776098 h 877328"/>
              <a:gd name="connsiteX7" fmla="*/ 337435 w 5149795"/>
              <a:gd name="connsiteY7" fmla="*/ 101231 h 877328"/>
              <a:gd name="connsiteX8" fmla="*/ 4812361 w 5149795"/>
              <a:gd name="connsiteY8" fmla="*/ 101231 h 877328"/>
              <a:gd name="connsiteX9" fmla="*/ 4812361 w 5149795"/>
              <a:gd name="connsiteY9" fmla="*/ 101230 h 877328"/>
              <a:gd name="connsiteX10" fmla="*/ 4474927 w 5149795"/>
              <a:gd name="connsiteY10" fmla="*/ 101230 h 877328"/>
              <a:gd name="connsiteX11" fmla="*/ 4474927 w 5149795"/>
              <a:gd name="connsiteY11" fmla="*/ 0 h 877328"/>
              <a:gd name="connsiteX12" fmla="*/ 5149795 w 5149795"/>
              <a:gd name="connsiteY12" fmla="*/ 0 h 877328"/>
              <a:gd name="connsiteX13" fmla="*/ 5149795 w 5149795"/>
              <a:gd name="connsiteY13" fmla="*/ 101230 h 877328"/>
              <a:gd name="connsiteX14" fmla="*/ 5149795 w 5149795"/>
              <a:gd name="connsiteY14" fmla="*/ 438664 h 877328"/>
              <a:gd name="connsiteX15" fmla="*/ 4812362 w 5149795"/>
              <a:gd name="connsiteY15" fmla="*/ 776098 h 877328"/>
              <a:gd name="connsiteX16" fmla="*/ 4812362 w 5149795"/>
              <a:gd name="connsiteY16" fmla="*/ 776098 h 877328"/>
              <a:gd name="connsiteX17" fmla="*/ 4812361 w 5149795"/>
              <a:gd name="connsiteY17" fmla="*/ 776098 h 877328"/>
              <a:gd name="connsiteX18" fmla="*/ 674868 w 5149795"/>
              <a:gd name="connsiteY18" fmla="*/ 776098 h 877328"/>
              <a:gd name="connsiteX19" fmla="*/ 674868 w 5149795"/>
              <a:gd name="connsiteY19"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4 w 5149795"/>
              <a:gd name="connsiteY5" fmla="*/ 776098 h 877328"/>
              <a:gd name="connsiteX6" fmla="*/ 337435 w 5149795"/>
              <a:gd name="connsiteY6" fmla="*/ 101231 h 877328"/>
              <a:gd name="connsiteX7" fmla="*/ 4812361 w 5149795"/>
              <a:gd name="connsiteY7" fmla="*/ 101231 h 877328"/>
              <a:gd name="connsiteX8" fmla="*/ 4812361 w 5149795"/>
              <a:gd name="connsiteY8" fmla="*/ 101230 h 877328"/>
              <a:gd name="connsiteX9" fmla="*/ 4474927 w 5149795"/>
              <a:gd name="connsiteY9" fmla="*/ 101230 h 877328"/>
              <a:gd name="connsiteX10" fmla="*/ 4474927 w 5149795"/>
              <a:gd name="connsiteY10" fmla="*/ 0 h 877328"/>
              <a:gd name="connsiteX11" fmla="*/ 5149795 w 5149795"/>
              <a:gd name="connsiteY11" fmla="*/ 0 h 877328"/>
              <a:gd name="connsiteX12" fmla="*/ 5149795 w 5149795"/>
              <a:gd name="connsiteY12" fmla="*/ 101230 h 877328"/>
              <a:gd name="connsiteX13" fmla="*/ 5149795 w 5149795"/>
              <a:gd name="connsiteY13" fmla="*/ 438664 h 877328"/>
              <a:gd name="connsiteX14" fmla="*/ 4812362 w 5149795"/>
              <a:gd name="connsiteY14" fmla="*/ 776098 h 877328"/>
              <a:gd name="connsiteX15" fmla="*/ 4812362 w 5149795"/>
              <a:gd name="connsiteY15" fmla="*/ 776098 h 877328"/>
              <a:gd name="connsiteX16" fmla="*/ 4812361 w 5149795"/>
              <a:gd name="connsiteY16" fmla="*/ 776098 h 877328"/>
              <a:gd name="connsiteX17" fmla="*/ 674868 w 5149795"/>
              <a:gd name="connsiteY17" fmla="*/ 776098 h 877328"/>
              <a:gd name="connsiteX18" fmla="*/ 674868 w 5149795"/>
              <a:gd name="connsiteY18"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812361 w 5149795"/>
              <a:gd name="connsiteY6" fmla="*/ 101231 h 877328"/>
              <a:gd name="connsiteX7" fmla="*/ 4812361 w 5149795"/>
              <a:gd name="connsiteY7" fmla="*/ 101230 h 877328"/>
              <a:gd name="connsiteX8" fmla="*/ 4474927 w 5149795"/>
              <a:gd name="connsiteY8" fmla="*/ 101230 h 877328"/>
              <a:gd name="connsiteX9" fmla="*/ 4474927 w 5149795"/>
              <a:gd name="connsiteY9" fmla="*/ 0 h 877328"/>
              <a:gd name="connsiteX10" fmla="*/ 5149795 w 5149795"/>
              <a:gd name="connsiteY10" fmla="*/ 0 h 877328"/>
              <a:gd name="connsiteX11" fmla="*/ 5149795 w 5149795"/>
              <a:gd name="connsiteY11" fmla="*/ 101230 h 877328"/>
              <a:gd name="connsiteX12" fmla="*/ 5149795 w 5149795"/>
              <a:gd name="connsiteY12" fmla="*/ 438664 h 877328"/>
              <a:gd name="connsiteX13" fmla="*/ 4812362 w 5149795"/>
              <a:gd name="connsiteY13" fmla="*/ 776098 h 877328"/>
              <a:gd name="connsiteX14" fmla="*/ 4812362 w 5149795"/>
              <a:gd name="connsiteY14" fmla="*/ 776098 h 877328"/>
              <a:gd name="connsiteX15" fmla="*/ 4812361 w 5149795"/>
              <a:gd name="connsiteY15" fmla="*/ 776098 h 877328"/>
              <a:gd name="connsiteX16" fmla="*/ 674868 w 5149795"/>
              <a:gd name="connsiteY16" fmla="*/ 776098 h 877328"/>
              <a:gd name="connsiteX17" fmla="*/ 674868 w 5149795"/>
              <a:gd name="connsiteY17"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812361 w 5149795"/>
              <a:gd name="connsiteY6" fmla="*/ 101231 h 877328"/>
              <a:gd name="connsiteX7" fmla="*/ 4474927 w 5149795"/>
              <a:gd name="connsiteY7" fmla="*/ 101230 h 877328"/>
              <a:gd name="connsiteX8" fmla="*/ 4474927 w 5149795"/>
              <a:gd name="connsiteY8" fmla="*/ 0 h 877328"/>
              <a:gd name="connsiteX9" fmla="*/ 5149795 w 5149795"/>
              <a:gd name="connsiteY9" fmla="*/ 0 h 877328"/>
              <a:gd name="connsiteX10" fmla="*/ 5149795 w 5149795"/>
              <a:gd name="connsiteY10" fmla="*/ 101230 h 877328"/>
              <a:gd name="connsiteX11" fmla="*/ 5149795 w 5149795"/>
              <a:gd name="connsiteY11" fmla="*/ 438664 h 877328"/>
              <a:gd name="connsiteX12" fmla="*/ 4812362 w 5149795"/>
              <a:gd name="connsiteY12" fmla="*/ 776098 h 877328"/>
              <a:gd name="connsiteX13" fmla="*/ 4812362 w 5149795"/>
              <a:gd name="connsiteY13" fmla="*/ 776098 h 877328"/>
              <a:gd name="connsiteX14" fmla="*/ 4812361 w 5149795"/>
              <a:gd name="connsiteY14" fmla="*/ 776098 h 877328"/>
              <a:gd name="connsiteX15" fmla="*/ 674868 w 5149795"/>
              <a:gd name="connsiteY15" fmla="*/ 776098 h 877328"/>
              <a:gd name="connsiteX16" fmla="*/ 674868 w 5149795"/>
              <a:gd name="connsiteY16" fmla="*/ 877328 h 877328"/>
              <a:gd name="connsiteX0" fmla="*/ 674868 w 5149795"/>
              <a:gd name="connsiteY0" fmla="*/ 877328 h 877328"/>
              <a:gd name="connsiteX1" fmla="*/ 0 w 5149795"/>
              <a:gd name="connsiteY1" fmla="*/ 877328 h 877328"/>
              <a:gd name="connsiteX2" fmla="*/ 0 w 5149795"/>
              <a:gd name="connsiteY2" fmla="*/ 776098 h 877328"/>
              <a:gd name="connsiteX3" fmla="*/ 0 w 5149795"/>
              <a:gd name="connsiteY3" fmla="*/ 438664 h 877328"/>
              <a:gd name="connsiteX4" fmla="*/ 337434 w 5149795"/>
              <a:gd name="connsiteY4" fmla="*/ 101230 h 877328"/>
              <a:gd name="connsiteX5" fmla="*/ 337435 w 5149795"/>
              <a:gd name="connsiteY5" fmla="*/ 101231 h 877328"/>
              <a:gd name="connsiteX6" fmla="*/ 4474927 w 5149795"/>
              <a:gd name="connsiteY6" fmla="*/ 101230 h 877328"/>
              <a:gd name="connsiteX7" fmla="*/ 4474927 w 5149795"/>
              <a:gd name="connsiteY7" fmla="*/ 0 h 877328"/>
              <a:gd name="connsiteX8" fmla="*/ 5149795 w 5149795"/>
              <a:gd name="connsiteY8" fmla="*/ 0 h 877328"/>
              <a:gd name="connsiteX9" fmla="*/ 5149795 w 5149795"/>
              <a:gd name="connsiteY9" fmla="*/ 101230 h 877328"/>
              <a:gd name="connsiteX10" fmla="*/ 5149795 w 5149795"/>
              <a:gd name="connsiteY10" fmla="*/ 438664 h 877328"/>
              <a:gd name="connsiteX11" fmla="*/ 4812362 w 5149795"/>
              <a:gd name="connsiteY11" fmla="*/ 776098 h 877328"/>
              <a:gd name="connsiteX12" fmla="*/ 4812362 w 5149795"/>
              <a:gd name="connsiteY12" fmla="*/ 776098 h 877328"/>
              <a:gd name="connsiteX13" fmla="*/ 4812361 w 5149795"/>
              <a:gd name="connsiteY13" fmla="*/ 776098 h 877328"/>
              <a:gd name="connsiteX14" fmla="*/ 674868 w 5149795"/>
              <a:gd name="connsiteY14" fmla="*/ 776098 h 877328"/>
              <a:gd name="connsiteX15" fmla="*/ 674868 w 5149795"/>
              <a:gd name="connsiteY15" fmla="*/ 877328 h 877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49795" h="877328">
                <a:moveTo>
                  <a:pt x="674868" y="877328"/>
                </a:moveTo>
                <a:lnTo>
                  <a:pt x="0" y="877328"/>
                </a:lnTo>
                <a:lnTo>
                  <a:pt x="0" y="776098"/>
                </a:lnTo>
                <a:lnTo>
                  <a:pt x="0" y="438664"/>
                </a:lnTo>
                <a:cubicBezTo>
                  <a:pt x="0" y="252304"/>
                  <a:pt x="151074" y="101230"/>
                  <a:pt x="337434" y="101230"/>
                </a:cubicBezTo>
                <a:lnTo>
                  <a:pt x="337435" y="101231"/>
                </a:lnTo>
                <a:lnTo>
                  <a:pt x="4474927" y="101230"/>
                </a:lnTo>
                <a:lnTo>
                  <a:pt x="4474927" y="0"/>
                </a:lnTo>
                <a:lnTo>
                  <a:pt x="5149795" y="0"/>
                </a:lnTo>
                <a:lnTo>
                  <a:pt x="5149795" y="101230"/>
                </a:lnTo>
                <a:lnTo>
                  <a:pt x="5149795" y="438664"/>
                </a:lnTo>
                <a:cubicBezTo>
                  <a:pt x="5149795" y="625024"/>
                  <a:pt x="4998721" y="776097"/>
                  <a:pt x="4812362" y="776098"/>
                </a:cubicBezTo>
                <a:lnTo>
                  <a:pt x="4812362" y="776098"/>
                </a:lnTo>
                <a:lnTo>
                  <a:pt x="4812361" y="776098"/>
                </a:lnTo>
                <a:lnTo>
                  <a:pt x="674868" y="776098"/>
                </a:lnTo>
                <a:lnTo>
                  <a:pt x="674868" y="87732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8" name="椭圆 3"/>
          <p:cNvSpPr/>
          <p:nvPr/>
        </p:nvSpPr>
        <p:spPr>
          <a:xfrm rot="10800000">
            <a:off x="2662808" y="5074227"/>
            <a:ext cx="6866392" cy="1034797"/>
          </a:xfrm>
          <a:custGeom>
            <a:avLst/>
            <a:gdLst/>
            <a:ahLst/>
            <a:cxnLst/>
            <a:rect l="l" t="t" r="r" b="b"/>
            <a:pathLst>
              <a:path w="5149794" h="776098">
                <a:moveTo>
                  <a:pt x="674868" y="776098"/>
                </a:moveTo>
                <a:lnTo>
                  <a:pt x="0" y="776098"/>
                </a:lnTo>
                <a:lnTo>
                  <a:pt x="0" y="674868"/>
                </a:lnTo>
                <a:lnTo>
                  <a:pt x="0" y="337434"/>
                </a:lnTo>
                <a:cubicBezTo>
                  <a:pt x="0" y="151074"/>
                  <a:pt x="151074" y="0"/>
                  <a:pt x="337434" y="0"/>
                </a:cubicBezTo>
                <a:lnTo>
                  <a:pt x="337434" y="1"/>
                </a:lnTo>
                <a:lnTo>
                  <a:pt x="5149794" y="1"/>
                </a:lnTo>
                <a:lnTo>
                  <a:pt x="5149794" y="674868"/>
                </a:lnTo>
                <a:lnTo>
                  <a:pt x="674868" y="67486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9" name="Oval 1556_1"/>
          <p:cNvSpPr>
            <a:spLocks noChangeArrowheads="1"/>
          </p:cNvSpPr>
          <p:nvPr/>
        </p:nvSpPr>
        <p:spPr bwMode="auto">
          <a:xfrm>
            <a:off x="8599667" y="5334504"/>
            <a:ext cx="671328" cy="67132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0" name="Freeform 55"/>
          <p:cNvSpPr>
            <a:spLocks/>
          </p:cNvSpPr>
          <p:nvPr/>
        </p:nvSpPr>
        <p:spPr bwMode="auto">
          <a:xfrm>
            <a:off x="8751063" y="5528289"/>
            <a:ext cx="497771" cy="487171"/>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1" name="Oval 39"/>
          <p:cNvSpPr>
            <a:spLocks noChangeArrowheads="1"/>
          </p:cNvSpPr>
          <p:nvPr/>
        </p:nvSpPr>
        <p:spPr bwMode="auto">
          <a:xfrm>
            <a:off x="8748657" y="5513074"/>
            <a:ext cx="348347" cy="284285"/>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4" name="Oval 1556_1"/>
          <p:cNvSpPr>
            <a:spLocks noChangeArrowheads="1"/>
          </p:cNvSpPr>
          <p:nvPr/>
        </p:nvSpPr>
        <p:spPr bwMode="auto">
          <a:xfrm>
            <a:off x="8599667" y="1373313"/>
            <a:ext cx="671328" cy="67132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75" name="Freeform 53"/>
          <p:cNvSpPr>
            <a:spLocks/>
          </p:cNvSpPr>
          <p:nvPr/>
        </p:nvSpPr>
        <p:spPr bwMode="auto">
          <a:xfrm>
            <a:off x="8766827" y="1574542"/>
            <a:ext cx="486983" cy="476548"/>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6" name="Freeform 24"/>
          <p:cNvSpPr>
            <a:spLocks/>
          </p:cNvSpPr>
          <p:nvPr/>
        </p:nvSpPr>
        <p:spPr bwMode="auto">
          <a:xfrm>
            <a:off x="8748249" y="1556119"/>
            <a:ext cx="320319" cy="320319"/>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9" name="Oval 1556_1"/>
          <p:cNvSpPr>
            <a:spLocks noChangeArrowheads="1"/>
          </p:cNvSpPr>
          <p:nvPr/>
        </p:nvSpPr>
        <p:spPr bwMode="auto">
          <a:xfrm>
            <a:off x="8599667" y="4027655"/>
            <a:ext cx="671328" cy="67132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0" name="Freeform 56"/>
          <p:cNvSpPr>
            <a:spLocks/>
          </p:cNvSpPr>
          <p:nvPr/>
        </p:nvSpPr>
        <p:spPr bwMode="auto">
          <a:xfrm>
            <a:off x="8771086" y="4229296"/>
            <a:ext cx="481439" cy="473041"/>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1" name="Freeform 46"/>
          <p:cNvSpPr>
            <a:spLocks/>
          </p:cNvSpPr>
          <p:nvPr/>
        </p:nvSpPr>
        <p:spPr bwMode="auto">
          <a:xfrm>
            <a:off x="8762280" y="4231698"/>
            <a:ext cx="292289" cy="276277"/>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4" name="Oval 1556_1"/>
          <p:cNvSpPr>
            <a:spLocks noChangeArrowheads="1"/>
          </p:cNvSpPr>
          <p:nvPr/>
        </p:nvSpPr>
        <p:spPr bwMode="auto">
          <a:xfrm>
            <a:off x="8599667" y="2666617"/>
            <a:ext cx="671328" cy="671328"/>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5" name="Freeform 54"/>
          <p:cNvSpPr>
            <a:spLocks/>
          </p:cNvSpPr>
          <p:nvPr/>
        </p:nvSpPr>
        <p:spPr bwMode="auto">
          <a:xfrm>
            <a:off x="8735211" y="2870191"/>
            <a:ext cx="510307" cy="464419"/>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6" name="Freeform 32"/>
          <p:cNvSpPr>
            <a:spLocks/>
          </p:cNvSpPr>
          <p:nvPr/>
        </p:nvSpPr>
        <p:spPr bwMode="auto">
          <a:xfrm>
            <a:off x="8733129" y="2856098"/>
            <a:ext cx="404403" cy="320319"/>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nvGrpSpPr>
          <p:cNvPr id="87" name="组合 86"/>
          <p:cNvGrpSpPr/>
          <p:nvPr/>
        </p:nvGrpSpPr>
        <p:grpSpPr>
          <a:xfrm>
            <a:off x="2858347" y="1318335"/>
            <a:ext cx="669808" cy="671783"/>
            <a:chOff x="3491287" y="4451350"/>
            <a:chExt cx="263525" cy="264302"/>
          </a:xfrm>
        </p:grpSpPr>
        <p:grpSp>
          <p:nvGrpSpPr>
            <p:cNvPr id="88" name="组合 87"/>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94"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5"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89" name="组合 88"/>
            <p:cNvGrpSpPr/>
            <p:nvPr/>
          </p:nvGrpSpPr>
          <p:grpSpPr>
            <a:xfrm>
              <a:off x="3518712" y="4478775"/>
              <a:ext cx="208670" cy="208670"/>
              <a:chOff x="1691680" y="3890524"/>
              <a:chExt cx="330552" cy="330552"/>
            </a:xfrm>
          </p:grpSpPr>
          <p:sp>
            <p:nvSpPr>
              <p:cNvPr id="92"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3"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90"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1"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96" name="组合 95"/>
          <p:cNvGrpSpPr/>
          <p:nvPr/>
        </p:nvGrpSpPr>
        <p:grpSpPr>
          <a:xfrm>
            <a:off x="2853407" y="3980723"/>
            <a:ext cx="669808" cy="669808"/>
            <a:chOff x="2123135" y="4446029"/>
            <a:chExt cx="263525" cy="263525"/>
          </a:xfrm>
        </p:grpSpPr>
        <p:grpSp>
          <p:nvGrpSpPr>
            <p:cNvPr id="97" name="组合 96"/>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103"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4"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98" name="组合 97"/>
            <p:cNvGrpSpPr/>
            <p:nvPr/>
          </p:nvGrpSpPr>
          <p:grpSpPr>
            <a:xfrm>
              <a:off x="2150560" y="4473454"/>
              <a:ext cx="208670" cy="208670"/>
              <a:chOff x="1691680" y="3890524"/>
              <a:chExt cx="330552" cy="330552"/>
            </a:xfrm>
          </p:grpSpPr>
          <p:sp>
            <p:nvSpPr>
              <p:cNvPr id="101"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2"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99"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0"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05" name="组合 104"/>
          <p:cNvGrpSpPr/>
          <p:nvPr/>
        </p:nvGrpSpPr>
        <p:grpSpPr>
          <a:xfrm>
            <a:off x="2879440" y="5334177"/>
            <a:ext cx="669808" cy="669808"/>
            <a:chOff x="6227591" y="4384053"/>
            <a:chExt cx="263525" cy="263525"/>
          </a:xfrm>
        </p:grpSpPr>
        <p:grpSp>
          <p:nvGrpSpPr>
            <p:cNvPr id="106" name="组合 105"/>
            <p:cNvGrpSpPr/>
            <p:nvPr/>
          </p:nvGrpSpPr>
          <p:grpSpPr>
            <a:xfrm>
              <a:off x="6227591" y="4384053"/>
              <a:ext cx="263525" cy="263525"/>
              <a:chOff x="2366083" y="3784622"/>
              <a:chExt cx="330552" cy="330552"/>
            </a:xfrm>
            <a:effectLst>
              <a:outerShdw blurRad="152400" dist="152400" dir="2700000" sx="90000" sy="90000" algn="tl" rotWithShape="0">
                <a:prstClr val="black">
                  <a:alpha val="30000"/>
                </a:prstClr>
              </a:outerShdw>
            </a:effectLst>
          </p:grpSpPr>
          <p:sp>
            <p:nvSpPr>
              <p:cNvPr id="112"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3"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07" name="组合 106"/>
            <p:cNvGrpSpPr/>
            <p:nvPr/>
          </p:nvGrpSpPr>
          <p:grpSpPr>
            <a:xfrm>
              <a:off x="6255016" y="4411478"/>
              <a:ext cx="208670" cy="208670"/>
              <a:chOff x="1691680" y="3890524"/>
              <a:chExt cx="330552" cy="330552"/>
            </a:xfrm>
          </p:grpSpPr>
          <p:sp>
            <p:nvSpPr>
              <p:cNvPr id="110"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1"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08" name="Freeform 1616"/>
            <p:cNvSpPr>
              <a:spLocks/>
            </p:cNvSpPr>
            <p:nvPr/>
          </p:nvSpPr>
          <p:spPr bwMode="auto">
            <a:xfrm>
              <a:off x="6302360" y="4443940"/>
              <a:ext cx="171625" cy="180054"/>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9" name="Freeform 1612"/>
            <p:cNvSpPr>
              <a:spLocks noEditPoints="1"/>
            </p:cNvSpPr>
            <p:nvPr/>
          </p:nvSpPr>
          <p:spPr bwMode="auto">
            <a:xfrm>
              <a:off x="6301977" y="4443940"/>
              <a:ext cx="88303" cy="113013"/>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14" name="组合 113"/>
          <p:cNvGrpSpPr/>
          <p:nvPr/>
        </p:nvGrpSpPr>
        <p:grpSpPr>
          <a:xfrm>
            <a:off x="2822640" y="2695299"/>
            <a:ext cx="669808" cy="700344"/>
            <a:chOff x="4859439" y="4393690"/>
            <a:chExt cx="263525" cy="275538"/>
          </a:xfrm>
        </p:grpSpPr>
        <p:grpSp>
          <p:nvGrpSpPr>
            <p:cNvPr id="115" name="组合 114"/>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121"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2"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16" name="组合 115"/>
            <p:cNvGrpSpPr/>
            <p:nvPr/>
          </p:nvGrpSpPr>
          <p:grpSpPr>
            <a:xfrm>
              <a:off x="4886864" y="4421115"/>
              <a:ext cx="208670" cy="208670"/>
              <a:chOff x="1691680" y="3890524"/>
              <a:chExt cx="330552" cy="330552"/>
            </a:xfrm>
          </p:grpSpPr>
          <p:sp>
            <p:nvSpPr>
              <p:cNvPr id="119"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0"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17"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8"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sp>
        <p:nvSpPr>
          <p:cNvPr id="123" name="副标题 2"/>
          <p:cNvSpPr txBox="1">
            <a:spLocks/>
          </p:cNvSpPr>
          <p:nvPr/>
        </p:nvSpPr>
        <p:spPr>
          <a:xfrm>
            <a:off x="3715888" y="1371377"/>
            <a:ext cx="4438373" cy="688523"/>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a:t>
            </a:r>
          </a:p>
        </p:txBody>
      </p:sp>
      <p:sp>
        <p:nvSpPr>
          <p:cNvPr id="124" name="副标题 2"/>
          <p:cNvSpPr txBox="1">
            <a:spLocks/>
          </p:cNvSpPr>
          <p:nvPr/>
        </p:nvSpPr>
        <p:spPr>
          <a:xfrm>
            <a:off x="3715888" y="2684569"/>
            <a:ext cx="4438373" cy="688523"/>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a:t>
            </a:r>
          </a:p>
        </p:txBody>
      </p:sp>
      <p:sp>
        <p:nvSpPr>
          <p:cNvPr id="125" name="副标题 2"/>
          <p:cNvSpPr txBox="1">
            <a:spLocks/>
          </p:cNvSpPr>
          <p:nvPr/>
        </p:nvSpPr>
        <p:spPr>
          <a:xfrm>
            <a:off x="3715888" y="3997761"/>
            <a:ext cx="4438373" cy="688523"/>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a:t>
            </a:r>
          </a:p>
        </p:txBody>
      </p:sp>
      <p:sp>
        <p:nvSpPr>
          <p:cNvPr id="126" name="副标题 2"/>
          <p:cNvSpPr txBox="1">
            <a:spLocks/>
          </p:cNvSpPr>
          <p:nvPr/>
        </p:nvSpPr>
        <p:spPr>
          <a:xfrm>
            <a:off x="3716800" y="5310955"/>
            <a:ext cx="4436549" cy="68852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133" dirty="0">
                <a:solidFill>
                  <a:schemeClr val="tx2"/>
                </a:solidFill>
                <a:latin typeface="+mn-lt"/>
                <a:ea typeface="+mn-ea"/>
                <a:cs typeface="+mn-ea"/>
                <a:sym typeface="+mn-lt"/>
              </a:rPr>
              <a:t>添加内容文本添加内容文本添加内容文本</a:t>
            </a:r>
          </a:p>
        </p:txBody>
      </p:sp>
      <p:pic>
        <p:nvPicPr>
          <p:cNvPr id="59" name="图片 58"/>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60"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9287015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
                                        <p:tgtEl>
                                          <p:spTgt spid="26"/>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fade">
                                      <p:cBhvr>
                                        <p:cTn id="11" dur="200"/>
                                        <p:tgtEl>
                                          <p:spTgt spid="65"/>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fade">
                                      <p:cBhvr>
                                        <p:cTn id="15" dur="200"/>
                                        <p:tgtEl>
                                          <p:spTgt spid="66"/>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200"/>
                                        <p:tgtEl>
                                          <p:spTgt spid="58"/>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200"/>
                                        <p:tgtEl>
                                          <p:spTgt spid="69"/>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200"/>
                                        <p:tgtEl>
                                          <p:spTgt spid="70"/>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200"/>
                                        <p:tgtEl>
                                          <p:spTgt spid="71"/>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fade">
                                      <p:cBhvr>
                                        <p:cTn id="35" dur="200"/>
                                        <p:tgtEl>
                                          <p:spTgt spid="74"/>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fade">
                                      <p:cBhvr>
                                        <p:cTn id="39" dur="200"/>
                                        <p:tgtEl>
                                          <p:spTgt spid="75"/>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200"/>
                                        <p:tgtEl>
                                          <p:spTgt spid="76"/>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79"/>
                                        </p:tgtEl>
                                        <p:attrNameLst>
                                          <p:attrName>style.visibility</p:attrName>
                                        </p:attrNameLst>
                                      </p:cBhvr>
                                      <p:to>
                                        <p:strVal val="visible"/>
                                      </p:to>
                                    </p:set>
                                    <p:animEffect transition="in" filter="fade">
                                      <p:cBhvr>
                                        <p:cTn id="47" dur="200"/>
                                        <p:tgtEl>
                                          <p:spTgt spid="79"/>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200"/>
                                        <p:tgtEl>
                                          <p:spTgt spid="80"/>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Effect transition="in" filter="fade">
                                      <p:cBhvr>
                                        <p:cTn id="55" dur="200"/>
                                        <p:tgtEl>
                                          <p:spTgt spid="81"/>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fade">
                                      <p:cBhvr>
                                        <p:cTn id="59" dur="200"/>
                                        <p:tgtEl>
                                          <p:spTgt spid="84"/>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200"/>
                                        <p:tgtEl>
                                          <p:spTgt spid="85"/>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fade">
                                      <p:cBhvr>
                                        <p:cTn id="67" dur="200"/>
                                        <p:tgtEl>
                                          <p:spTgt spid="86"/>
                                        </p:tgtEl>
                                      </p:cBhvr>
                                    </p:animEffect>
                                  </p:childTnLst>
                                </p:cTn>
                              </p:par>
                            </p:childTnLst>
                          </p:cTn>
                        </p:par>
                        <p:par>
                          <p:cTn id="68" fill="hold">
                            <p:stCondLst>
                              <p:cond delay="3200"/>
                            </p:stCondLst>
                            <p:childTnLst>
                              <p:par>
                                <p:cTn id="69" presetID="10" presetClass="entr" presetSubtype="0"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Effect transition="in" filter="fade">
                                      <p:cBhvr>
                                        <p:cTn id="71" dur="200"/>
                                        <p:tgtEl>
                                          <p:spTgt spid="87"/>
                                        </p:tgtEl>
                                      </p:cBhvr>
                                    </p:animEffect>
                                  </p:childTnLst>
                                </p:cTn>
                              </p:par>
                            </p:childTnLst>
                          </p:cTn>
                        </p:par>
                        <p:par>
                          <p:cTn id="72" fill="hold">
                            <p:stCondLst>
                              <p:cond delay="3400"/>
                            </p:stCondLst>
                            <p:childTnLst>
                              <p:par>
                                <p:cTn id="73" presetID="10" presetClass="entr" presetSubtype="0"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Effect transition="in" filter="fade">
                                      <p:cBhvr>
                                        <p:cTn id="75" dur="200"/>
                                        <p:tgtEl>
                                          <p:spTgt spid="96"/>
                                        </p:tgtEl>
                                      </p:cBhvr>
                                    </p:animEffect>
                                  </p:childTnLst>
                                </p:cTn>
                              </p:par>
                            </p:childTnLst>
                          </p:cTn>
                        </p:par>
                        <p:par>
                          <p:cTn id="76" fill="hold">
                            <p:stCondLst>
                              <p:cond delay="3600"/>
                            </p:stCondLst>
                            <p:childTnLst>
                              <p:par>
                                <p:cTn id="77" presetID="10" presetClass="entr" presetSubtype="0" fill="hold" nodeType="afterEffect">
                                  <p:stCondLst>
                                    <p:cond delay="0"/>
                                  </p:stCondLst>
                                  <p:childTnLst>
                                    <p:set>
                                      <p:cBhvr>
                                        <p:cTn id="78" dur="1" fill="hold">
                                          <p:stCondLst>
                                            <p:cond delay="0"/>
                                          </p:stCondLst>
                                        </p:cTn>
                                        <p:tgtEl>
                                          <p:spTgt spid="105"/>
                                        </p:tgtEl>
                                        <p:attrNameLst>
                                          <p:attrName>style.visibility</p:attrName>
                                        </p:attrNameLst>
                                      </p:cBhvr>
                                      <p:to>
                                        <p:strVal val="visible"/>
                                      </p:to>
                                    </p:set>
                                    <p:animEffect transition="in" filter="fade">
                                      <p:cBhvr>
                                        <p:cTn id="79" dur="200"/>
                                        <p:tgtEl>
                                          <p:spTgt spid="105"/>
                                        </p:tgtEl>
                                      </p:cBhvr>
                                    </p:animEffect>
                                  </p:childTnLst>
                                </p:cTn>
                              </p:par>
                            </p:childTnLst>
                          </p:cTn>
                        </p:par>
                        <p:par>
                          <p:cTn id="80" fill="hold">
                            <p:stCondLst>
                              <p:cond delay="3800"/>
                            </p:stCondLst>
                            <p:childTnLst>
                              <p:par>
                                <p:cTn id="81" presetID="10" presetClass="entr" presetSubtype="0" fill="hold" nodeType="afterEffect">
                                  <p:stCondLst>
                                    <p:cond delay="0"/>
                                  </p:stCondLst>
                                  <p:childTnLst>
                                    <p:set>
                                      <p:cBhvr>
                                        <p:cTn id="82" dur="1" fill="hold">
                                          <p:stCondLst>
                                            <p:cond delay="0"/>
                                          </p:stCondLst>
                                        </p:cTn>
                                        <p:tgtEl>
                                          <p:spTgt spid="114"/>
                                        </p:tgtEl>
                                        <p:attrNameLst>
                                          <p:attrName>style.visibility</p:attrName>
                                        </p:attrNameLst>
                                      </p:cBhvr>
                                      <p:to>
                                        <p:strVal val="visible"/>
                                      </p:to>
                                    </p:set>
                                    <p:animEffect transition="in" filter="fade">
                                      <p:cBhvr>
                                        <p:cTn id="83" dur="200"/>
                                        <p:tgtEl>
                                          <p:spTgt spid="114"/>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123"/>
                                        </p:tgtEl>
                                        <p:attrNameLst>
                                          <p:attrName>style.visibility</p:attrName>
                                        </p:attrNameLst>
                                      </p:cBhvr>
                                      <p:to>
                                        <p:strVal val="visible"/>
                                      </p:to>
                                    </p:set>
                                    <p:animEffect transition="in" filter="fade">
                                      <p:cBhvr>
                                        <p:cTn id="87" dur="200"/>
                                        <p:tgtEl>
                                          <p:spTgt spid="123"/>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124"/>
                                        </p:tgtEl>
                                        <p:attrNameLst>
                                          <p:attrName>style.visibility</p:attrName>
                                        </p:attrNameLst>
                                      </p:cBhvr>
                                      <p:to>
                                        <p:strVal val="visible"/>
                                      </p:to>
                                    </p:set>
                                    <p:animEffect transition="in" filter="fade">
                                      <p:cBhvr>
                                        <p:cTn id="91" dur="200"/>
                                        <p:tgtEl>
                                          <p:spTgt spid="124"/>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125"/>
                                        </p:tgtEl>
                                        <p:attrNameLst>
                                          <p:attrName>style.visibility</p:attrName>
                                        </p:attrNameLst>
                                      </p:cBhvr>
                                      <p:to>
                                        <p:strVal val="visible"/>
                                      </p:to>
                                    </p:set>
                                    <p:animEffect transition="in" filter="fade">
                                      <p:cBhvr>
                                        <p:cTn id="95" dur="200"/>
                                        <p:tgtEl>
                                          <p:spTgt spid="125"/>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126"/>
                                        </p:tgtEl>
                                        <p:attrNameLst>
                                          <p:attrName>style.visibility</p:attrName>
                                        </p:attrNameLst>
                                      </p:cBhvr>
                                      <p:to>
                                        <p:strVal val="visible"/>
                                      </p:to>
                                    </p:set>
                                    <p:animEffect transition="in" filter="fade">
                                      <p:cBhvr>
                                        <p:cTn id="99" dur="2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65" grpId="0" animBg="1"/>
      <p:bldP spid="66" grpId="0" animBg="1"/>
      <p:bldP spid="58" grpId="0" animBg="1"/>
      <p:bldP spid="69" grpId="0" animBg="1"/>
      <p:bldP spid="70" grpId="0" animBg="1"/>
      <p:bldP spid="71" grpId="0" animBg="1"/>
      <p:bldP spid="74" grpId="0" animBg="1"/>
      <p:bldP spid="75" grpId="0" animBg="1"/>
      <p:bldP spid="76" grpId="0" animBg="1"/>
      <p:bldP spid="79" grpId="0" animBg="1"/>
      <p:bldP spid="80" grpId="0" animBg="1"/>
      <p:bldP spid="81" grpId="0" animBg="1"/>
      <p:bldP spid="84" grpId="0" animBg="1"/>
      <p:bldP spid="85" grpId="0" animBg="1"/>
      <p:bldP spid="86" grpId="0" animBg="1"/>
      <p:bldP spid="123" grpId="0"/>
      <p:bldP spid="124" grpId="0"/>
      <p:bldP spid="125" grpId="0"/>
      <p:bldP spid="1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Oval 1556"/>
          <p:cNvSpPr>
            <a:spLocks noChangeArrowheads="1"/>
          </p:cNvSpPr>
          <p:nvPr/>
        </p:nvSpPr>
        <p:spPr bwMode="auto">
          <a:xfrm>
            <a:off x="1094686" y="1299285"/>
            <a:ext cx="278217" cy="278219"/>
          </a:xfrm>
          <a:prstGeom prst="ellipse">
            <a:avLst/>
          </a:prstGeom>
          <a:gradFill flip="none" rotWithShape="0">
            <a:gsLst>
              <a:gs pos="0">
                <a:srgbClr val="F6F6F0">
                  <a:lumMod val="85000"/>
                </a:srgbClr>
              </a:gs>
              <a:gs pos="100000">
                <a:srgbClr val="F6F6F0">
                  <a:lumMod val="40000"/>
                  <a:lumOff val="60000"/>
                </a:srgbClr>
              </a:gs>
            </a:gsLst>
            <a:lin ang="13500000" scaled="1"/>
            <a:tileRect/>
          </a:gradFill>
          <a:ln>
            <a:noFill/>
          </a:ln>
          <a:effectLst>
            <a:outerShdw blurRad="190500" dist="127000" dir="2700000" algn="tl" rotWithShape="0">
              <a:prstClr val="black">
                <a:alpha val="3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7" name="Oval 1556_1"/>
          <p:cNvSpPr>
            <a:spLocks noChangeArrowheads="1"/>
          </p:cNvSpPr>
          <p:nvPr/>
        </p:nvSpPr>
        <p:spPr bwMode="auto">
          <a:xfrm>
            <a:off x="1105017" y="1309618"/>
            <a:ext cx="257552" cy="257553"/>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8" name="Oval 1556"/>
          <p:cNvSpPr>
            <a:spLocks noChangeArrowheads="1"/>
          </p:cNvSpPr>
          <p:nvPr/>
        </p:nvSpPr>
        <p:spPr bwMode="auto">
          <a:xfrm>
            <a:off x="1123642" y="1328244"/>
            <a:ext cx="220303" cy="220304"/>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9" name="Oval 1556_1"/>
          <p:cNvSpPr>
            <a:spLocks noChangeArrowheads="1"/>
          </p:cNvSpPr>
          <p:nvPr/>
        </p:nvSpPr>
        <p:spPr bwMode="auto">
          <a:xfrm>
            <a:off x="1131823" y="1336426"/>
            <a:ext cx="203940" cy="203941"/>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135" name="直接连接符 134"/>
          <p:cNvCxnSpPr>
            <a:endCxn id="139" idx="4"/>
          </p:cNvCxnSpPr>
          <p:nvPr/>
        </p:nvCxnSpPr>
        <p:spPr>
          <a:xfrm flipV="1">
            <a:off x="1233793" y="1540366"/>
            <a:ext cx="0" cy="2053277"/>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0" name="Oval 1556"/>
          <p:cNvSpPr>
            <a:spLocks noChangeArrowheads="1"/>
          </p:cNvSpPr>
          <p:nvPr/>
        </p:nvSpPr>
        <p:spPr bwMode="auto">
          <a:xfrm>
            <a:off x="8170809" y="4514212"/>
            <a:ext cx="278217" cy="278217"/>
          </a:xfrm>
          <a:prstGeom prst="ellipse">
            <a:avLst/>
          </a:prstGeom>
          <a:gradFill flip="none" rotWithShape="0">
            <a:gsLst>
              <a:gs pos="0">
                <a:srgbClr val="F6F6F0">
                  <a:lumMod val="85000"/>
                </a:srgbClr>
              </a:gs>
              <a:gs pos="100000">
                <a:srgbClr val="F6F6F0">
                  <a:lumMod val="40000"/>
                  <a:lumOff val="60000"/>
                </a:srgbClr>
              </a:gs>
            </a:gsLst>
            <a:lin ang="13500000" scaled="1"/>
            <a:tileRect/>
          </a:gradFill>
          <a:ln>
            <a:noFill/>
          </a:ln>
          <a:effectLst>
            <a:outerShdw blurRad="190500" dist="127000" dir="2700000" algn="tl" rotWithShape="0">
              <a:prstClr val="black">
                <a:alpha val="3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1" name="Oval 1556_1"/>
          <p:cNvSpPr>
            <a:spLocks noChangeArrowheads="1"/>
          </p:cNvSpPr>
          <p:nvPr/>
        </p:nvSpPr>
        <p:spPr bwMode="auto">
          <a:xfrm>
            <a:off x="8181140" y="4524543"/>
            <a:ext cx="257552" cy="257552"/>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2" name="Oval 1556"/>
          <p:cNvSpPr>
            <a:spLocks noChangeArrowheads="1"/>
          </p:cNvSpPr>
          <p:nvPr/>
        </p:nvSpPr>
        <p:spPr bwMode="auto">
          <a:xfrm>
            <a:off x="8199765" y="4543170"/>
            <a:ext cx="220303" cy="220303"/>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3" name="Oval 1556_1"/>
          <p:cNvSpPr>
            <a:spLocks noChangeArrowheads="1"/>
          </p:cNvSpPr>
          <p:nvPr/>
        </p:nvSpPr>
        <p:spPr bwMode="auto">
          <a:xfrm>
            <a:off x="8207946" y="4551351"/>
            <a:ext cx="203940" cy="20394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149" name="直接连接符 148"/>
          <p:cNvCxnSpPr>
            <a:stCxn id="150" idx="0"/>
          </p:cNvCxnSpPr>
          <p:nvPr/>
        </p:nvCxnSpPr>
        <p:spPr>
          <a:xfrm flipV="1">
            <a:off x="8309918" y="3786043"/>
            <a:ext cx="1" cy="728168"/>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3" name="Oval 1556"/>
          <p:cNvSpPr>
            <a:spLocks noChangeArrowheads="1"/>
          </p:cNvSpPr>
          <p:nvPr/>
        </p:nvSpPr>
        <p:spPr bwMode="auto">
          <a:xfrm>
            <a:off x="3446940" y="4503997"/>
            <a:ext cx="278217" cy="278217"/>
          </a:xfrm>
          <a:prstGeom prst="ellipse">
            <a:avLst/>
          </a:prstGeom>
          <a:gradFill flip="none" rotWithShape="0">
            <a:gsLst>
              <a:gs pos="0">
                <a:srgbClr val="F6F6F0">
                  <a:lumMod val="85000"/>
                </a:srgbClr>
              </a:gs>
              <a:gs pos="100000">
                <a:srgbClr val="F6F6F0">
                  <a:lumMod val="40000"/>
                  <a:lumOff val="60000"/>
                </a:srgbClr>
              </a:gs>
            </a:gsLst>
            <a:lin ang="13500000" scaled="1"/>
            <a:tileRect/>
          </a:gradFill>
          <a:ln>
            <a:noFill/>
          </a:ln>
          <a:effectLst>
            <a:outerShdw blurRad="190500" dist="127000" dir="2700000" algn="tl" rotWithShape="0">
              <a:prstClr val="black">
                <a:alpha val="3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4" name="Oval 1556_1"/>
          <p:cNvSpPr>
            <a:spLocks noChangeArrowheads="1"/>
          </p:cNvSpPr>
          <p:nvPr/>
        </p:nvSpPr>
        <p:spPr bwMode="auto">
          <a:xfrm>
            <a:off x="3457271" y="4514328"/>
            <a:ext cx="257552" cy="257552"/>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5" name="Oval 1556"/>
          <p:cNvSpPr>
            <a:spLocks noChangeArrowheads="1"/>
          </p:cNvSpPr>
          <p:nvPr/>
        </p:nvSpPr>
        <p:spPr bwMode="auto">
          <a:xfrm>
            <a:off x="3475895" y="4532955"/>
            <a:ext cx="220303" cy="220303"/>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6" name="Oval 1556_1"/>
          <p:cNvSpPr>
            <a:spLocks noChangeArrowheads="1"/>
          </p:cNvSpPr>
          <p:nvPr/>
        </p:nvSpPr>
        <p:spPr bwMode="auto">
          <a:xfrm>
            <a:off x="3484077" y="4541137"/>
            <a:ext cx="203940" cy="20394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142" name="直接连接符 141"/>
          <p:cNvCxnSpPr>
            <a:stCxn id="143" idx="0"/>
          </p:cNvCxnSpPr>
          <p:nvPr/>
        </p:nvCxnSpPr>
        <p:spPr>
          <a:xfrm flipV="1">
            <a:off x="3586049" y="3765497"/>
            <a:ext cx="1975" cy="73850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29" name="Oval 1556"/>
          <p:cNvSpPr>
            <a:spLocks noChangeArrowheads="1"/>
          </p:cNvSpPr>
          <p:nvPr/>
        </p:nvSpPr>
        <p:spPr bwMode="auto">
          <a:xfrm>
            <a:off x="5808960" y="1309292"/>
            <a:ext cx="278217" cy="278217"/>
          </a:xfrm>
          <a:prstGeom prst="ellipse">
            <a:avLst/>
          </a:prstGeom>
          <a:gradFill flip="none" rotWithShape="0">
            <a:gsLst>
              <a:gs pos="0">
                <a:srgbClr val="F6F6F0">
                  <a:lumMod val="85000"/>
                </a:srgbClr>
              </a:gs>
              <a:gs pos="100000">
                <a:srgbClr val="F6F6F0">
                  <a:lumMod val="40000"/>
                  <a:lumOff val="60000"/>
                </a:srgbClr>
              </a:gs>
            </a:gsLst>
            <a:lin ang="13500000" scaled="1"/>
            <a:tileRect/>
          </a:gradFill>
          <a:ln>
            <a:noFill/>
          </a:ln>
          <a:effectLst>
            <a:outerShdw blurRad="190500" dist="127000" dir="2700000" algn="tl" rotWithShape="0">
              <a:prstClr val="black">
                <a:alpha val="30000"/>
              </a:prstClr>
            </a:out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0" name="Oval 1556_1"/>
          <p:cNvSpPr>
            <a:spLocks noChangeArrowheads="1"/>
          </p:cNvSpPr>
          <p:nvPr/>
        </p:nvSpPr>
        <p:spPr bwMode="auto">
          <a:xfrm>
            <a:off x="5819291" y="1319623"/>
            <a:ext cx="257552" cy="257552"/>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1" name="Oval 1556"/>
          <p:cNvSpPr>
            <a:spLocks noChangeArrowheads="1"/>
          </p:cNvSpPr>
          <p:nvPr/>
        </p:nvSpPr>
        <p:spPr bwMode="auto">
          <a:xfrm>
            <a:off x="5837915" y="1338250"/>
            <a:ext cx="220303" cy="220303"/>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32" name="Oval 1556_1"/>
          <p:cNvSpPr>
            <a:spLocks noChangeArrowheads="1"/>
          </p:cNvSpPr>
          <p:nvPr/>
        </p:nvSpPr>
        <p:spPr bwMode="auto">
          <a:xfrm>
            <a:off x="5846097" y="1346431"/>
            <a:ext cx="203940" cy="20394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cxnSp>
        <p:nvCxnSpPr>
          <p:cNvPr id="128" name="直接连接符 127"/>
          <p:cNvCxnSpPr>
            <a:endCxn id="129" idx="4"/>
          </p:cNvCxnSpPr>
          <p:nvPr/>
        </p:nvCxnSpPr>
        <p:spPr>
          <a:xfrm flipV="1">
            <a:off x="5948068" y="1587508"/>
            <a:ext cx="0" cy="171790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4" name="椭圆 3"/>
          <p:cNvSpPr/>
          <p:nvPr/>
        </p:nvSpPr>
        <p:spPr>
          <a:xfrm rot="10800000">
            <a:off x="5948068" y="2745554"/>
            <a:ext cx="2105288" cy="127559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6" name="椭圆 3_1"/>
          <p:cNvSpPr/>
          <p:nvPr/>
        </p:nvSpPr>
        <p:spPr>
          <a:xfrm rot="10800000">
            <a:off x="6231021" y="2916996"/>
            <a:ext cx="1539379" cy="932709"/>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3" name="椭圆 3"/>
          <p:cNvSpPr/>
          <p:nvPr/>
        </p:nvSpPr>
        <p:spPr>
          <a:xfrm rot="10800000">
            <a:off x="1221588" y="2745554"/>
            <a:ext cx="2105288" cy="127559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7" name="椭圆 3_2"/>
          <p:cNvSpPr/>
          <p:nvPr/>
        </p:nvSpPr>
        <p:spPr>
          <a:xfrm rot="10800000">
            <a:off x="1504543" y="2916996"/>
            <a:ext cx="1539379" cy="932709"/>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4" name="椭圆 3"/>
          <p:cNvSpPr/>
          <p:nvPr/>
        </p:nvSpPr>
        <p:spPr>
          <a:xfrm rot="10800000">
            <a:off x="3584828" y="2745554"/>
            <a:ext cx="2105288" cy="127559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8" name="椭圆 3_3"/>
          <p:cNvSpPr/>
          <p:nvPr/>
        </p:nvSpPr>
        <p:spPr>
          <a:xfrm rot="10800000">
            <a:off x="3867783" y="2916996"/>
            <a:ext cx="1539379" cy="932709"/>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05" name="椭圆 3"/>
          <p:cNvSpPr/>
          <p:nvPr/>
        </p:nvSpPr>
        <p:spPr>
          <a:xfrm rot="10800000">
            <a:off x="8311309" y="2745554"/>
            <a:ext cx="2105288" cy="1275593"/>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9" name="椭圆 3_4"/>
          <p:cNvSpPr/>
          <p:nvPr/>
        </p:nvSpPr>
        <p:spPr>
          <a:xfrm rot="10800000">
            <a:off x="8594263" y="2916996"/>
            <a:ext cx="1539379" cy="932709"/>
          </a:xfrm>
          <a:custGeom>
            <a:avLst/>
            <a:gdLst/>
            <a:ahLst/>
            <a:cxnLst/>
            <a:rect l="l" t="t" r="r" b="b"/>
            <a:pathLst>
              <a:path w="2071466" h="1085850">
                <a:moveTo>
                  <a:pt x="1528541" y="1085850"/>
                </a:moveTo>
                <a:lnTo>
                  <a:pt x="542925" y="1085850"/>
                </a:lnTo>
                <a:lnTo>
                  <a:pt x="0" y="1085850"/>
                </a:lnTo>
                <a:lnTo>
                  <a:pt x="0" y="542925"/>
                </a:lnTo>
                <a:cubicBezTo>
                  <a:pt x="0" y="243076"/>
                  <a:pt x="243076" y="0"/>
                  <a:pt x="542925" y="0"/>
                </a:cubicBezTo>
                <a:lnTo>
                  <a:pt x="542925" y="2"/>
                </a:lnTo>
                <a:lnTo>
                  <a:pt x="1528541" y="2"/>
                </a:lnTo>
                <a:lnTo>
                  <a:pt x="1528541" y="0"/>
                </a:lnTo>
                <a:lnTo>
                  <a:pt x="2071466" y="0"/>
                </a:lnTo>
                <a:lnTo>
                  <a:pt x="2071466" y="542925"/>
                </a:lnTo>
                <a:cubicBezTo>
                  <a:pt x="2071466" y="842775"/>
                  <a:pt x="1828391" y="1085850"/>
                  <a:pt x="1528541" y="1085850"/>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5" name="Freeform 55"/>
          <p:cNvSpPr>
            <a:spLocks/>
          </p:cNvSpPr>
          <p:nvPr/>
        </p:nvSpPr>
        <p:spPr bwMode="auto">
          <a:xfrm>
            <a:off x="9111838" y="3118166"/>
            <a:ext cx="996917" cy="897735"/>
          </a:xfrm>
          <a:custGeom>
            <a:avLst/>
            <a:gdLst>
              <a:gd name="connsiteX0" fmla="*/ 92664 w 473910"/>
              <a:gd name="connsiteY0" fmla="*/ 0 h 341653"/>
              <a:gd name="connsiteX1" fmla="*/ 165672 w 473910"/>
              <a:gd name="connsiteY1" fmla="*/ 0 h 341653"/>
              <a:gd name="connsiteX2" fmla="*/ 174096 w 473910"/>
              <a:gd name="connsiteY2" fmla="*/ 33696 h 341653"/>
              <a:gd name="connsiteX3" fmla="*/ 238680 w 473910"/>
              <a:gd name="connsiteY3" fmla="*/ 33696 h 341653"/>
              <a:gd name="connsiteX4" fmla="*/ 473910 w 473910"/>
              <a:gd name="connsiteY4" fmla="*/ 260415 h 341653"/>
              <a:gd name="connsiteX5" fmla="*/ 151450 w 473910"/>
              <a:gd name="connsiteY5" fmla="*/ 341653 h 341653"/>
              <a:gd name="connsiteX6" fmla="*/ 0 w 473910"/>
              <a:gd name="connsiteY6" fmla="*/ 193752 h 341653"/>
              <a:gd name="connsiteX7" fmla="*/ 8424 w 473910"/>
              <a:gd name="connsiteY7" fmla="*/ 42120 h 341653"/>
              <a:gd name="connsiteX8" fmla="*/ 87048 w 473910"/>
              <a:gd name="connsiteY8" fmla="*/ 42120 h 341653"/>
              <a:gd name="connsiteX9" fmla="*/ 92664 w 473910"/>
              <a:gd name="connsiteY9" fmla="*/ 0 h 341653"/>
              <a:gd name="connsiteX0" fmla="*/ 92664 w 473910"/>
              <a:gd name="connsiteY0" fmla="*/ 0 h 426760"/>
              <a:gd name="connsiteX1" fmla="*/ 165672 w 473910"/>
              <a:gd name="connsiteY1" fmla="*/ 0 h 426760"/>
              <a:gd name="connsiteX2" fmla="*/ 174096 w 473910"/>
              <a:gd name="connsiteY2" fmla="*/ 33696 h 426760"/>
              <a:gd name="connsiteX3" fmla="*/ 238680 w 473910"/>
              <a:gd name="connsiteY3" fmla="*/ 33696 h 426760"/>
              <a:gd name="connsiteX4" fmla="*/ 473910 w 473910"/>
              <a:gd name="connsiteY4" fmla="*/ 260415 h 426760"/>
              <a:gd name="connsiteX5" fmla="*/ 242231 w 473910"/>
              <a:gd name="connsiteY5" fmla="*/ 426760 h 426760"/>
              <a:gd name="connsiteX6" fmla="*/ 0 w 473910"/>
              <a:gd name="connsiteY6" fmla="*/ 193752 h 426760"/>
              <a:gd name="connsiteX7" fmla="*/ 8424 w 473910"/>
              <a:gd name="connsiteY7" fmla="*/ 42120 h 426760"/>
              <a:gd name="connsiteX8" fmla="*/ 87048 w 473910"/>
              <a:gd name="connsiteY8" fmla="*/ 42120 h 426760"/>
              <a:gd name="connsiteX9" fmla="*/ 92664 w 473910"/>
              <a:gd name="connsiteY9" fmla="*/ 0 h 42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910" h="426760">
                <a:moveTo>
                  <a:pt x="92664" y="0"/>
                </a:moveTo>
                <a:lnTo>
                  <a:pt x="165672" y="0"/>
                </a:lnTo>
                <a:lnTo>
                  <a:pt x="174096" y="33696"/>
                </a:lnTo>
                <a:lnTo>
                  <a:pt x="238680" y="33696"/>
                </a:lnTo>
                <a:cubicBezTo>
                  <a:pt x="275482" y="70498"/>
                  <a:pt x="437108" y="223613"/>
                  <a:pt x="473910" y="260415"/>
                </a:cubicBezTo>
                <a:cubicBezTo>
                  <a:pt x="457972" y="361989"/>
                  <a:pt x="343819" y="410868"/>
                  <a:pt x="242231" y="426760"/>
                </a:cubicBezTo>
                <a:lnTo>
                  <a:pt x="0" y="193752"/>
                </a:lnTo>
                <a:lnTo>
                  <a:pt x="8424" y="42120"/>
                </a:lnTo>
                <a:lnTo>
                  <a:pt x="87048" y="42120"/>
                </a:lnTo>
                <a:lnTo>
                  <a:pt x="92664" y="0"/>
                </a:lnTo>
                <a:close/>
              </a:path>
            </a:pathLst>
          </a:custGeom>
          <a:gradFill>
            <a:gsLst>
              <a:gs pos="0">
                <a:schemeClr val="tx2">
                  <a:alpha val="4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6" name="Oval 39"/>
          <p:cNvSpPr>
            <a:spLocks noChangeArrowheads="1"/>
          </p:cNvSpPr>
          <p:nvPr/>
        </p:nvSpPr>
        <p:spPr bwMode="auto">
          <a:xfrm>
            <a:off x="9108307" y="3095719"/>
            <a:ext cx="513900" cy="419395"/>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chemeClr val="accent5"/>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8" name="Freeform 53"/>
          <p:cNvSpPr>
            <a:spLocks/>
          </p:cNvSpPr>
          <p:nvPr/>
        </p:nvSpPr>
        <p:spPr bwMode="auto">
          <a:xfrm>
            <a:off x="2090701" y="3164721"/>
            <a:ext cx="1002484" cy="925025"/>
          </a:xfrm>
          <a:custGeom>
            <a:avLst/>
            <a:gdLst>
              <a:gd name="connsiteX0" fmla="*/ 213409 w 364216"/>
              <a:gd name="connsiteY0" fmla="*/ 0 h 334203"/>
              <a:gd name="connsiteX1" fmla="*/ 364216 w 364216"/>
              <a:gd name="connsiteY1" fmla="*/ 152857 h 334203"/>
              <a:gd name="connsiteX2" fmla="*/ 115179 w 364216"/>
              <a:gd name="connsiteY2" fmla="*/ 334203 h 334203"/>
              <a:gd name="connsiteX3" fmla="*/ 0 w 364216"/>
              <a:gd name="connsiteY3" fmla="*/ 219024 h 334203"/>
              <a:gd name="connsiteX4" fmla="*/ 0 w 364216"/>
              <a:gd name="connsiteY4" fmla="*/ 5616 h 334203"/>
              <a:gd name="connsiteX5" fmla="*/ 213409 w 364216"/>
              <a:gd name="connsiteY5" fmla="*/ 0 h 334203"/>
              <a:gd name="connsiteX0" fmla="*/ 213409 w 476557"/>
              <a:gd name="connsiteY0" fmla="*/ 0 h 340480"/>
              <a:gd name="connsiteX1" fmla="*/ 476557 w 476557"/>
              <a:gd name="connsiteY1" fmla="*/ 261794 h 340480"/>
              <a:gd name="connsiteX2" fmla="*/ 115179 w 476557"/>
              <a:gd name="connsiteY2" fmla="*/ 334203 h 340480"/>
              <a:gd name="connsiteX3" fmla="*/ 0 w 476557"/>
              <a:gd name="connsiteY3" fmla="*/ 219024 h 340480"/>
              <a:gd name="connsiteX4" fmla="*/ 0 w 476557"/>
              <a:gd name="connsiteY4" fmla="*/ 5616 h 340480"/>
              <a:gd name="connsiteX5" fmla="*/ 213409 w 476557"/>
              <a:gd name="connsiteY5" fmla="*/ 0 h 340480"/>
              <a:gd name="connsiteX0" fmla="*/ 213409 w 476557"/>
              <a:gd name="connsiteY0" fmla="*/ 0 h 439735"/>
              <a:gd name="connsiteX1" fmla="*/ 476557 w 476557"/>
              <a:gd name="connsiteY1" fmla="*/ 261794 h 439735"/>
              <a:gd name="connsiteX2" fmla="*/ 210499 w 476557"/>
              <a:gd name="connsiteY2" fmla="*/ 439735 h 439735"/>
              <a:gd name="connsiteX3" fmla="*/ 0 w 476557"/>
              <a:gd name="connsiteY3" fmla="*/ 219024 h 439735"/>
              <a:gd name="connsiteX4" fmla="*/ 0 w 476557"/>
              <a:gd name="connsiteY4" fmla="*/ 5616 h 439735"/>
              <a:gd name="connsiteX5" fmla="*/ 213409 w 476557"/>
              <a:gd name="connsiteY5" fmla="*/ 0 h 439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557" h="439735">
                <a:moveTo>
                  <a:pt x="213409" y="0"/>
                </a:moveTo>
                <a:lnTo>
                  <a:pt x="476557" y="261794"/>
                </a:lnTo>
                <a:cubicBezTo>
                  <a:pt x="462768" y="375414"/>
                  <a:pt x="327348" y="437352"/>
                  <a:pt x="210499" y="439735"/>
                </a:cubicBezTo>
                <a:lnTo>
                  <a:pt x="0" y="219024"/>
                </a:lnTo>
                <a:lnTo>
                  <a:pt x="0" y="5616"/>
                </a:lnTo>
                <a:lnTo>
                  <a:pt x="213409" y="0"/>
                </a:lnTo>
                <a:close/>
              </a:path>
            </a:pathLst>
          </a:custGeom>
          <a:gradFill>
            <a:gsLst>
              <a:gs pos="0">
                <a:schemeClr val="tx2">
                  <a:alpha val="4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9" name="Freeform 24"/>
          <p:cNvSpPr>
            <a:spLocks/>
          </p:cNvSpPr>
          <p:nvPr/>
        </p:nvSpPr>
        <p:spPr bwMode="auto">
          <a:xfrm>
            <a:off x="2063292" y="3137538"/>
            <a:ext cx="472553" cy="472553"/>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chemeClr val="accent3"/>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1" name="Freeform 56"/>
          <p:cNvSpPr>
            <a:spLocks/>
          </p:cNvSpPr>
          <p:nvPr/>
        </p:nvSpPr>
        <p:spPr bwMode="auto">
          <a:xfrm>
            <a:off x="6759504" y="3178278"/>
            <a:ext cx="895243" cy="841081"/>
          </a:xfrm>
          <a:custGeom>
            <a:avLst/>
            <a:gdLst>
              <a:gd name="connsiteX0" fmla="*/ 199368 w 394371"/>
              <a:gd name="connsiteY0" fmla="*/ 0 h 331744"/>
              <a:gd name="connsiteX1" fmla="*/ 394371 w 394371"/>
              <a:gd name="connsiteY1" fmla="*/ 177981 h 331744"/>
              <a:gd name="connsiteX2" fmla="*/ 158025 w 394371"/>
              <a:gd name="connsiteY2" fmla="*/ 331744 h 331744"/>
              <a:gd name="connsiteX3" fmla="*/ 0 w 394371"/>
              <a:gd name="connsiteY3" fmla="*/ 171288 h 331744"/>
              <a:gd name="connsiteX4" fmla="*/ 39312 w 394371"/>
              <a:gd name="connsiteY4" fmla="*/ 146016 h 331744"/>
              <a:gd name="connsiteX5" fmla="*/ 47736 w 394371"/>
              <a:gd name="connsiteY5" fmla="*/ 5616 h 331744"/>
              <a:gd name="connsiteX6" fmla="*/ 199368 w 394371"/>
              <a:gd name="connsiteY6" fmla="*/ 0 h 331744"/>
              <a:gd name="connsiteX0" fmla="*/ 199368 w 425577"/>
              <a:gd name="connsiteY0" fmla="*/ 0 h 331744"/>
              <a:gd name="connsiteX1" fmla="*/ 425577 w 425577"/>
              <a:gd name="connsiteY1" fmla="*/ 212024 h 331744"/>
              <a:gd name="connsiteX2" fmla="*/ 158025 w 425577"/>
              <a:gd name="connsiteY2" fmla="*/ 331744 h 331744"/>
              <a:gd name="connsiteX3" fmla="*/ 0 w 425577"/>
              <a:gd name="connsiteY3" fmla="*/ 171288 h 331744"/>
              <a:gd name="connsiteX4" fmla="*/ 39312 w 425577"/>
              <a:gd name="connsiteY4" fmla="*/ 146016 h 331744"/>
              <a:gd name="connsiteX5" fmla="*/ 47736 w 425577"/>
              <a:gd name="connsiteY5" fmla="*/ 5616 h 331744"/>
              <a:gd name="connsiteX6" fmla="*/ 199368 w 425577"/>
              <a:gd name="connsiteY6" fmla="*/ 0 h 331744"/>
              <a:gd name="connsiteX0" fmla="*/ 199368 w 425577"/>
              <a:gd name="connsiteY0" fmla="*/ 0 h 399829"/>
              <a:gd name="connsiteX1" fmla="*/ 425577 w 425577"/>
              <a:gd name="connsiteY1" fmla="*/ 212024 h 399829"/>
              <a:gd name="connsiteX2" fmla="*/ 220436 w 425577"/>
              <a:gd name="connsiteY2" fmla="*/ 399829 h 399829"/>
              <a:gd name="connsiteX3" fmla="*/ 0 w 425577"/>
              <a:gd name="connsiteY3" fmla="*/ 171288 h 399829"/>
              <a:gd name="connsiteX4" fmla="*/ 39312 w 425577"/>
              <a:gd name="connsiteY4" fmla="*/ 146016 h 399829"/>
              <a:gd name="connsiteX5" fmla="*/ 47736 w 425577"/>
              <a:gd name="connsiteY5" fmla="*/ 5616 h 399829"/>
              <a:gd name="connsiteX6" fmla="*/ 199368 w 425577"/>
              <a:gd name="connsiteY6" fmla="*/ 0 h 39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5577" h="399829">
                <a:moveTo>
                  <a:pt x="199368" y="0"/>
                </a:moveTo>
                <a:cubicBezTo>
                  <a:pt x="245456" y="46088"/>
                  <a:pt x="379489" y="165936"/>
                  <a:pt x="425577" y="212024"/>
                </a:cubicBezTo>
                <a:cubicBezTo>
                  <a:pt x="410461" y="307297"/>
                  <a:pt x="313283" y="377901"/>
                  <a:pt x="220436" y="399829"/>
                </a:cubicBezTo>
                <a:lnTo>
                  <a:pt x="0" y="171288"/>
                </a:lnTo>
                <a:lnTo>
                  <a:pt x="39312" y="146016"/>
                </a:lnTo>
                <a:lnTo>
                  <a:pt x="47736" y="5616"/>
                </a:lnTo>
                <a:lnTo>
                  <a:pt x="199368" y="0"/>
                </a:lnTo>
                <a:close/>
              </a:path>
            </a:pathLst>
          </a:custGeom>
          <a:gradFill>
            <a:gsLst>
              <a:gs pos="0">
                <a:schemeClr val="tx2">
                  <a:alpha val="4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4" name="Freeform 54"/>
          <p:cNvSpPr>
            <a:spLocks/>
          </p:cNvSpPr>
          <p:nvPr/>
        </p:nvSpPr>
        <p:spPr bwMode="auto">
          <a:xfrm>
            <a:off x="4374140" y="3210999"/>
            <a:ext cx="1003475" cy="894005"/>
          </a:xfrm>
          <a:custGeom>
            <a:avLst/>
            <a:gdLst>
              <a:gd name="connsiteX0" fmla="*/ 19656 w 357878"/>
              <a:gd name="connsiteY0" fmla="*/ 0 h 424988"/>
              <a:gd name="connsiteX1" fmla="*/ 171289 w 357878"/>
              <a:gd name="connsiteY1" fmla="*/ 0 h 424988"/>
              <a:gd name="connsiteX2" fmla="*/ 233065 w 357878"/>
              <a:gd name="connsiteY2" fmla="*/ 61776 h 424988"/>
              <a:gd name="connsiteX3" fmla="*/ 272377 w 357878"/>
              <a:gd name="connsiteY3" fmla="*/ 67392 h 424988"/>
              <a:gd name="connsiteX4" fmla="*/ 357878 w 357878"/>
              <a:gd name="connsiteY4" fmla="*/ 153740 h 424988"/>
              <a:gd name="connsiteX5" fmla="*/ 278797 w 357878"/>
              <a:gd name="connsiteY5" fmla="*/ 424988 h 424988"/>
              <a:gd name="connsiteX6" fmla="*/ 0 w 357878"/>
              <a:gd name="connsiteY6" fmla="*/ 146016 h 424988"/>
              <a:gd name="connsiteX7" fmla="*/ 19656 w 357878"/>
              <a:gd name="connsiteY7" fmla="*/ 0 h 424988"/>
              <a:gd name="connsiteX0" fmla="*/ 19656 w 477027"/>
              <a:gd name="connsiteY0" fmla="*/ 0 h 424988"/>
              <a:gd name="connsiteX1" fmla="*/ 171289 w 477027"/>
              <a:gd name="connsiteY1" fmla="*/ 0 h 424988"/>
              <a:gd name="connsiteX2" fmla="*/ 233065 w 477027"/>
              <a:gd name="connsiteY2" fmla="*/ 61776 h 424988"/>
              <a:gd name="connsiteX3" fmla="*/ 272377 w 477027"/>
              <a:gd name="connsiteY3" fmla="*/ 67392 h 424988"/>
              <a:gd name="connsiteX4" fmla="*/ 477027 w 477027"/>
              <a:gd name="connsiteY4" fmla="*/ 270052 h 424988"/>
              <a:gd name="connsiteX5" fmla="*/ 278797 w 477027"/>
              <a:gd name="connsiteY5" fmla="*/ 424988 h 424988"/>
              <a:gd name="connsiteX6" fmla="*/ 0 w 477027"/>
              <a:gd name="connsiteY6" fmla="*/ 146016 h 424988"/>
              <a:gd name="connsiteX7" fmla="*/ 19656 w 477027"/>
              <a:gd name="connsiteY7" fmla="*/ 0 h 42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027" h="424988">
                <a:moveTo>
                  <a:pt x="19656" y="0"/>
                </a:moveTo>
                <a:lnTo>
                  <a:pt x="171289" y="0"/>
                </a:lnTo>
                <a:lnTo>
                  <a:pt x="233065" y="61776"/>
                </a:lnTo>
                <a:lnTo>
                  <a:pt x="272377" y="67392"/>
                </a:lnTo>
                <a:lnTo>
                  <a:pt x="477027" y="270052"/>
                </a:lnTo>
                <a:cubicBezTo>
                  <a:pt x="455444" y="355400"/>
                  <a:pt x="364804" y="405009"/>
                  <a:pt x="278797" y="424988"/>
                </a:cubicBezTo>
                <a:lnTo>
                  <a:pt x="0" y="146016"/>
                </a:lnTo>
                <a:lnTo>
                  <a:pt x="19656" y="0"/>
                </a:lnTo>
                <a:close/>
              </a:path>
            </a:pathLst>
          </a:custGeom>
          <a:gradFill>
            <a:gsLst>
              <a:gs pos="0">
                <a:schemeClr val="tx2">
                  <a:alpha val="4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5" name="Freeform 32"/>
          <p:cNvSpPr>
            <a:spLocks/>
          </p:cNvSpPr>
          <p:nvPr/>
        </p:nvSpPr>
        <p:spPr bwMode="auto">
          <a:xfrm>
            <a:off x="4371079" y="3190199"/>
            <a:ext cx="596597" cy="472552"/>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6" name="标题 1"/>
          <p:cNvSpPr txBox="1">
            <a:spLocks/>
          </p:cNvSpPr>
          <p:nvPr/>
        </p:nvSpPr>
        <p:spPr>
          <a:xfrm>
            <a:off x="6252129" y="1268191"/>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59" name="标题 1"/>
          <p:cNvSpPr txBox="1">
            <a:spLocks/>
          </p:cNvSpPr>
          <p:nvPr/>
        </p:nvSpPr>
        <p:spPr>
          <a:xfrm>
            <a:off x="1530232" y="1268190"/>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62" name="标题 1"/>
          <p:cNvSpPr txBox="1">
            <a:spLocks/>
          </p:cNvSpPr>
          <p:nvPr/>
        </p:nvSpPr>
        <p:spPr>
          <a:xfrm>
            <a:off x="3812802" y="4459479"/>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65" name="标题 1"/>
          <p:cNvSpPr txBox="1">
            <a:spLocks/>
          </p:cNvSpPr>
          <p:nvPr/>
        </p:nvSpPr>
        <p:spPr>
          <a:xfrm>
            <a:off x="8567794" y="4474862"/>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dirty="0">
                <a:solidFill>
                  <a:schemeClr val="tx2"/>
                </a:solidFill>
                <a:latin typeface="+mn-lt"/>
                <a:ea typeface="+mn-ea"/>
                <a:cs typeface="+mn-ea"/>
                <a:sym typeface="+mn-lt"/>
              </a:rPr>
              <a:t>输入标题</a:t>
            </a:r>
          </a:p>
        </p:txBody>
      </p:sp>
      <p:sp>
        <p:nvSpPr>
          <p:cNvPr id="171" name="副标题 2"/>
          <p:cNvSpPr txBox="1">
            <a:spLocks/>
          </p:cNvSpPr>
          <p:nvPr/>
        </p:nvSpPr>
        <p:spPr>
          <a:xfrm>
            <a:off x="1510332" y="1659993"/>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a:t>
            </a:r>
          </a:p>
        </p:txBody>
      </p:sp>
      <p:sp>
        <p:nvSpPr>
          <p:cNvPr id="172" name="副标题 2"/>
          <p:cNvSpPr txBox="1">
            <a:spLocks/>
          </p:cNvSpPr>
          <p:nvPr/>
        </p:nvSpPr>
        <p:spPr>
          <a:xfrm>
            <a:off x="6255161" y="1635854"/>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a:t>
            </a:r>
          </a:p>
        </p:txBody>
      </p:sp>
      <p:sp>
        <p:nvSpPr>
          <p:cNvPr id="173" name="副标题 2"/>
          <p:cNvSpPr txBox="1">
            <a:spLocks/>
          </p:cNvSpPr>
          <p:nvPr/>
        </p:nvSpPr>
        <p:spPr>
          <a:xfrm>
            <a:off x="3812802" y="4826872"/>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a:t>
            </a:r>
          </a:p>
        </p:txBody>
      </p:sp>
      <p:sp>
        <p:nvSpPr>
          <p:cNvPr id="174" name="副标题 2"/>
          <p:cNvSpPr txBox="1">
            <a:spLocks/>
          </p:cNvSpPr>
          <p:nvPr/>
        </p:nvSpPr>
        <p:spPr>
          <a:xfrm>
            <a:off x="8583092" y="4821861"/>
            <a:ext cx="2862632" cy="1054697"/>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nSpc>
                <a:spcPct val="100000"/>
              </a:lnSpc>
            </a:pPr>
            <a:r>
              <a:rPr lang="zh-CN" altLang="en-US" sz="2133" dirty="0">
                <a:solidFill>
                  <a:schemeClr val="tx2"/>
                </a:solidFill>
                <a:latin typeface="+mn-lt"/>
                <a:ea typeface="+mn-ea"/>
                <a:cs typeface="+mn-ea"/>
                <a:sym typeface="+mn-lt"/>
              </a:rPr>
              <a:t>添加内容文本添加内容文本添加内容文本</a:t>
            </a:r>
          </a:p>
        </p:txBody>
      </p:sp>
      <p:sp>
        <p:nvSpPr>
          <p:cNvPr id="122" name="Freeform 46"/>
          <p:cNvSpPr>
            <a:spLocks/>
          </p:cNvSpPr>
          <p:nvPr/>
        </p:nvSpPr>
        <p:spPr bwMode="auto">
          <a:xfrm>
            <a:off x="6746493" y="3181817"/>
            <a:ext cx="431200" cy="407580"/>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chemeClr val="accent2"/>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pic>
        <p:nvPicPr>
          <p:cNvPr id="46" name="图片 45"/>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47"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1199123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200"/>
                                        <p:tgtEl>
                                          <p:spTgt spid="136"/>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137"/>
                                        </p:tgtEl>
                                        <p:attrNameLst>
                                          <p:attrName>style.visibility</p:attrName>
                                        </p:attrNameLst>
                                      </p:cBhvr>
                                      <p:to>
                                        <p:strVal val="visible"/>
                                      </p:to>
                                    </p:set>
                                    <p:animEffect transition="in" filter="fade">
                                      <p:cBhvr>
                                        <p:cTn id="11" dur="200"/>
                                        <p:tgtEl>
                                          <p:spTgt spid="137"/>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138"/>
                                        </p:tgtEl>
                                        <p:attrNameLst>
                                          <p:attrName>style.visibility</p:attrName>
                                        </p:attrNameLst>
                                      </p:cBhvr>
                                      <p:to>
                                        <p:strVal val="visible"/>
                                      </p:to>
                                    </p:set>
                                    <p:animEffect transition="in" filter="fade">
                                      <p:cBhvr>
                                        <p:cTn id="15" dur="200"/>
                                        <p:tgtEl>
                                          <p:spTgt spid="138"/>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fade">
                                      <p:cBhvr>
                                        <p:cTn id="19" dur="200"/>
                                        <p:tgtEl>
                                          <p:spTgt spid="139"/>
                                        </p:tgtEl>
                                      </p:cBhvr>
                                    </p:animEffect>
                                  </p:childTnLst>
                                </p:cTn>
                              </p:par>
                            </p:childTnLst>
                          </p:cTn>
                        </p:par>
                        <p:par>
                          <p:cTn id="20" fill="hold">
                            <p:stCondLst>
                              <p:cond delay="800"/>
                            </p:stCondLst>
                            <p:childTnLst>
                              <p:par>
                                <p:cTn id="21" presetID="10" presetClass="entr" presetSubtype="0" fill="hold" nodeType="afterEffect">
                                  <p:stCondLst>
                                    <p:cond delay="0"/>
                                  </p:stCondLst>
                                  <p:childTnLst>
                                    <p:set>
                                      <p:cBhvr>
                                        <p:cTn id="22" dur="1" fill="hold">
                                          <p:stCondLst>
                                            <p:cond delay="0"/>
                                          </p:stCondLst>
                                        </p:cTn>
                                        <p:tgtEl>
                                          <p:spTgt spid="135"/>
                                        </p:tgtEl>
                                        <p:attrNameLst>
                                          <p:attrName>style.visibility</p:attrName>
                                        </p:attrNameLst>
                                      </p:cBhvr>
                                      <p:to>
                                        <p:strVal val="visible"/>
                                      </p:to>
                                    </p:set>
                                    <p:animEffect transition="in" filter="fade">
                                      <p:cBhvr>
                                        <p:cTn id="23" dur="200"/>
                                        <p:tgtEl>
                                          <p:spTgt spid="13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50"/>
                                        </p:tgtEl>
                                        <p:attrNameLst>
                                          <p:attrName>style.visibility</p:attrName>
                                        </p:attrNameLst>
                                      </p:cBhvr>
                                      <p:to>
                                        <p:strVal val="visible"/>
                                      </p:to>
                                    </p:set>
                                    <p:animEffect transition="in" filter="fade">
                                      <p:cBhvr>
                                        <p:cTn id="27" dur="200"/>
                                        <p:tgtEl>
                                          <p:spTgt spid="150"/>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151"/>
                                        </p:tgtEl>
                                        <p:attrNameLst>
                                          <p:attrName>style.visibility</p:attrName>
                                        </p:attrNameLst>
                                      </p:cBhvr>
                                      <p:to>
                                        <p:strVal val="visible"/>
                                      </p:to>
                                    </p:set>
                                    <p:animEffect transition="in" filter="fade">
                                      <p:cBhvr>
                                        <p:cTn id="31" dur="200"/>
                                        <p:tgtEl>
                                          <p:spTgt spid="151"/>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152"/>
                                        </p:tgtEl>
                                        <p:attrNameLst>
                                          <p:attrName>style.visibility</p:attrName>
                                        </p:attrNameLst>
                                      </p:cBhvr>
                                      <p:to>
                                        <p:strVal val="visible"/>
                                      </p:to>
                                    </p:set>
                                    <p:animEffect transition="in" filter="fade">
                                      <p:cBhvr>
                                        <p:cTn id="35" dur="200"/>
                                        <p:tgtEl>
                                          <p:spTgt spid="152"/>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153"/>
                                        </p:tgtEl>
                                        <p:attrNameLst>
                                          <p:attrName>style.visibility</p:attrName>
                                        </p:attrNameLst>
                                      </p:cBhvr>
                                      <p:to>
                                        <p:strVal val="visible"/>
                                      </p:to>
                                    </p:set>
                                    <p:animEffect transition="in" filter="fade">
                                      <p:cBhvr>
                                        <p:cTn id="39" dur="200"/>
                                        <p:tgtEl>
                                          <p:spTgt spid="153"/>
                                        </p:tgtEl>
                                      </p:cBhvr>
                                    </p:animEffect>
                                  </p:childTnLst>
                                </p:cTn>
                              </p:par>
                            </p:childTnLst>
                          </p:cTn>
                        </p:par>
                        <p:par>
                          <p:cTn id="40" fill="hold">
                            <p:stCondLst>
                              <p:cond delay="1800"/>
                            </p:stCondLst>
                            <p:childTnLst>
                              <p:par>
                                <p:cTn id="41" presetID="10" presetClass="entr" presetSubtype="0" fill="hold" nodeType="afterEffect">
                                  <p:stCondLst>
                                    <p:cond delay="0"/>
                                  </p:stCondLst>
                                  <p:childTnLst>
                                    <p:set>
                                      <p:cBhvr>
                                        <p:cTn id="42" dur="1" fill="hold">
                                          <p:stCondLst>
                                            <p:cond delay="0"/>
                                          </p:stCondLst>
                                        </p:cTn>
                                        <p:tgtEl>
                                          <p:spTgt spid="149"/>
                                        </p:tgtEl>
                                        <p:attrNameLst>
                                          <p:attrName>style.visibility</p:attrName>
                                        </p:attrNameLst>
                                      </p:cBhvr>
                                      <p:to>
                                        <p:strVal val="visible"/>
                                      </p:to>
                                    </p:set>
                                    <p:animEffect transition="in" filter="fade">
                                      <p:cBhvr>
                                        <p:cTn id="43" dur="200"/>
                                        <p:tgtEl>
                                          <p:spTgt spid="149"/>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43"/>
                                        </p:tgtEl>
                                        <p:attrNameLst>
                                          <p:attrName>style.visibility</p:attrName>
                                        </p:attrNameLst>
                                      </p:cBhvr>
                                      <p:to>
                                        <p:strVal val="visible"/>
                                      </p:to>
                                    </p:set>
                                    <p:animEffect transition="in" filter="fade">
                                      <p:cBhvr>
                                        <p:cTn id="47" dur="200"/>
                                        <p:tgtEl>
                                          <p:spTgt spid="143"/>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144"/>
                                        </p:tgtEl>
                                        <p:attrNameLst>
                                          <p:attrName>style.visibility</p:attrName>
                                        </p:attrNameLst>
                                      </p:cBhvr>
                                      <p:to>
                                        <p:strVal val="visible"/>
                                      </p:to>
                                    </p:set>
                                    <p:animEffect transition="in" filter="fade">
                                      <p:cBhvr>
                                        <p:cTn id="51" dur="200"/>
                                        <p:tgtEl>
                                          <p:spTgt spid="144"/>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200"/>
                                        <p:tgtEl>
                                          <p:spTgt spid="145"/>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146"/>
                                        </p:tgtEl>
                                        <p:attrNameLst>
                                          <p:attrName>style.visibility</p:attrName>
                                        </p:attrNameLst>
                                      </p:cBhvr>
                                      <p:to>
                                        <p:strVal val="visible"/>
                                      </p:to>
                                    </p:set>
                                    <p:animEffect transition="in" filter="fade">
                                      <p:cBhvr>
                                        <p:cTn id="59" dur="200"/>
                                        <p:tgtEl>
                                          <p:spTgt spid="146"/>
                                        </p:tgtEl>
                                      </p:cBhvr>
                                    </p:animEffect>
                                  </p:childTnLst>
                                </p:cTn>
                              </p:par>
                            </p:childTnLst>
                          </p:cTn>
                        </p:par>
                        <p:par>
                          <p:cTn id="60" fill="hold">
                            <p:stCondLst>
                              <p:cond delay="2800"/>
                            </p:stCondLst>
                            <p:childTnLst>
                              <p:par>
                                <p:cTn id="61" presetID="10" presetClass="entr" presetSubtype="0" fill="hold" nodeType="afterEffect">
                                  <p:stCondLst>
                                    <p:cond delay="0"/>
                                  </p:stCondLst>
                                  <p:childTnLst>
                                    <p:set>
                                      <p:cBhvr>
                                        <p:cTn id="62" dur="1" fill="hold">
                                          <p:stCondLst>
                                            <p:cond delay="0"/>
                                          </p:stCondLst>
                                        </p:cTn>
                                        <p:tgtEl>
                                          <p:spTgt spid="142"/>
                                        </p:tgtEl>
                                        <p:attrNameLst>
                                          <p:attrName>style.visibility</p:attrName>
                                        </p:attrNameLst>
                                      </p:cBhvr>
                                      <p:to>
                                        <p:strVal val="visible"/>
                                      </p:to>
                                    </p:set>
                                    <p:animEffect transition="in" filter="fade">
                                      <p:cBhvr>
                                        <p:cTn id="63" dur="200"/>
                                        <p:tgtEl>
                                          <p:spTgt spid="142"/>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129"/>
                                        </p:tgtEl>
                                        <p:attrNameLst>
                                          <p:attrName>style.visibility</p:attrName>
                                        </p:attrNameLst>
                                      </p:cBhvr>
                                      <p:to>
                                        <p:strVal val="visible"/>
                                      </p:to>
                                    </p:set>
                                    <p:animEffect transition="in" filter="fade">
                                      <p:cBhvr>
                                        <p:cTn id="67" dur="200"/>
                                        <p:tgtEl>
                                          <p:spTgt spid="129"/>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130"/>
                                        </p:tgtEl>
                                        <p:attrNameLst>
                                          <p:attrName>style.visibility</p:attrName>
                                        </p:attrNameLst>
                                      </p:cBhvr>
                                      <p:to>
                                        <p:strVal val="visible"/>
                                      </p:to>
                                    </p:set>
                                    <p:animEffect transition="in" filter="fade">
                                      <p:cBhvr>
                                        <p:cTn id="71" dur="200"/>
                                        <p:tgtEl>
                                          <p:spTgt spid="130"/>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131"/>
                                        </p:tgtEl>
                                        <p:attrNameLst>
                                          <p:attrName>style.visibility</p:attrName>
                                        </p:attrNameLst>
                                      </p:cBhvr>
                                      <p:to>
                                        <p:strVal val="visible"/>
                                      </p:to>
                                    </p:set>
                                    <p:animEffect transition="in" filter="fade">
                                      <p:cBhvr>
                                        <p:cTn id="75" dur="200"/>
                                        <p:tgtEl>
                                          <p:spTgt spid="131"/>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132"/>
                                        </p:tgtEl>
                                        <p:attrNameLst>
                                          <p:attrName>style.visibility</p:attrName>
                                        </p:attrNameLst>
                                      </p:cBhvr>
                                      <p:to>
                                        <p:strVal val="visible"/>
                                      </p:to>
                                    </p:set>
                                    <p:animEffect transition="in" filter="fade">
                                      <p:cBhvr>
                                        <p:cTn id="79" dur="200"/>
                                        <p:tgtEl>
                                          <p:spTgt spid="132"/>
                                        </p:tgtEl>
                                      </p:cBhvr>
                                    </p:animEffect>
                                  </p:childTnLst>
                                </p:cTn>
                              </p:par>
                            </p:childTnLst>
                          </p:cTn>
                        </p:par>
                        <p:par>
                          <p:cTn id="80" fill="hold">
                            <p:stCondLst>
                              <p:cond delay="3800"/>
                            </p:stCondLst>
                            <p:childTnLst>
                              <p:par>
                                <p:cTn id="81" presetID="10" presetClass="entr" presetSubtype="0" fill="hold" nodeType="after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200"/>
                                        <p:tgtEl>
                                          <p:spTgt spid="128"/>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84"/>
                                        </p:tgtEl>
                                        <p:attrNameLst>
                                          <p:attrName>style.visibility</p:attrName>
                                        </p:attrNameLst>
                                      </p:cBhvr>
                                      <p:to>
                                        <p:strVal val="visible"/>
                                      </p:to>
                                    </p:set>
                                    <p:animEffect transition="in" filter="fade">
                                      <p:cBhvr>
                                        <p:cTn id="87" dur="200"/>
                                        <p:tgtEl>
                                          <p:spTgt spid="84"/>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106"/>
                                        </p:tgtEl>
                                        <p:attrNameLst>
                                          <p:attrName>style.visibility</p:attrName>
                                        </p:attrNameLst>
                                      </p:cBhvr>
                                      <p:to>
                                        <p:strVal val="visible"/>
                                      </p:to>
                                    </p:set>
                                    <p:animEffect transition="in" filter="fade">
                                      <p:cBhvr>
                                        <p:cTn id="91" dur="200"/>
                                        <p:tgtEl>
                                          <p:spTgt spid="106"/>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103"/>
                                        </p:tgtEl>
                                        <p:attrNameLst>
                                          <p:attrName>style.visibility</p:attrName>
                                        </p:attrNameLst>
                                      </p:cBhvr>
                                      <p:to>
                                        <p:strVal val="visible"/>
                                      </p:to>
                                    </p:set>
                                    <p:animEffect transition="in" filter="fade">
                                      <p:cBhvr>
                                        <p:cTn id="95" dur="200"/>
                                        <p:tgtEl>
                                          <p:spTgt spid="103"/>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107"/>
                                        </p:tgtEl>
                                        <p:attrNameLst>
                                          <p:attrName>style.visibility</p:attrName>
                                        </p:attrNameLst>
                                      </p:cBhvr>
                                      <p:to>
                                        <p:strVal val="visible"/>
                                      </p:to>
                                    </p:set>
                                    <p:animEffect transition="in" filter="fade">
                                      <p:cBhvr>
                                        <p:cTn id="99" dur="200"/>
                                        <p:tgtEl>
                                          <p:spTgt spid="107"/>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104"/>
                                        </p:tgtEl>
                                        <p:attrNameLst>
                                          <p:attrName>style.visibility</p:attrName>
                                        </p:attrNameLst>
                                      </p:cBhvr>
                                      <p:to>
                                        <p:strVal val="visible"/>
                                      </p:to>
                                    </p:set>
                                    <p:animEffect transition="in" filter="fade">
                                      <p:cBhvr>
                                        <p:cTn id="103" dur="200"/>
                                        <p:tgtEl>
                                          <p:spTgt spid="104"/>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108"/>
                                        </p:tgtEl>
                                        <p:attrNameLst>
                                          <p:attrName>style.visibility</p:attrName>
                                        </p:attrNameLst>
                                      </p:cBhvr>
                                      <p:to>
                                        <p:strVal val="visible"/>
                                      </p:to>
                                    </p:set>
                                    <p:animEffect transition="in" filter="fade">
                                      <p:cBhvr>
                                        <p:cTn id="107" dur="200"/>
                                        <p:tgtEl>
                                          <p:spTgt spid="108"/>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105"/>
                                        </p:tgtEl>
                                        <p:attrNameLst>
                                          <p:attrName>style.visibility</p:attrName>
                                        </p:attrNameLst>
                                      </p:cBhvr>
                                      <p:to>
                                        <p:strVal val="visible"/>
                                      </p:to>
                                    </p:set>
                                    <p:animEffect transition="in" filter="fade">
                                      <p:cBhvr>
                                        <p:cTn id="111" dur="200"/>
                                        <p:tgtEl>
                                          <p:spTgt spid="10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109"/>
                                        </p:tgtEl>
                                        <p:attrNameLst>
                                          <p:attrName>style.visibility</p:attrName>
                                        </p:attrNameLst>
                                      </p:cBhvr>
                                      <p:to>
                                        <p:strVal val="visible"/>
                                      </p:to>
                                    </p:set>
                                    <p:animEffect transition="in" filter="fade">
                                      <p:cBhvr>
                                        <p:cTn id="115" dur="200"/>
                                        <p:tgtEl>
                                          <p:spTgt spid="109"/>
                                        </p:tgtEl>
                                      </p:cBhvr>
                                    </p:animEffect>
                                  </p:childTnLst>
                                </p:cTn>
                              </p:par>
                            </p:childTnLst>
                          </p:cTn>
                        </p:par>
                        <p:par>
                          <p:cTn id="116" fill="hold">
                            <p:stCondLst>
                              <p:cond delay="5600"/>
                            </p:stCondLst>
                            <p:childTnLst>
                              <p:par>
                                <p:cTn id="117" presetID="10" presetClass="entr" presetSubtype="0" fill="hold" grpId="0" nodeType="afterEffect">
                                  <p:stCondLst>
                                    <p:cond delay="0"/>
                                  </p:stCondLst>
                                  <p:childTnLst>
                                    <p:set>
                                      <p:cBhvr>
                                        <p:cTn id="118" dur="1" fill="hold">
                                          <p:stCondLst>
                                            <p:cond delay="0"/>
                                          </p:stCondLst>
                                        </p:cTn>
                                        <p:tgtEl>
                                          <p:spTgt spid="115"/>
                                        </p:tgtEl>
                                        <p:attrNameLst>
                                          <p:attrName>style.visibility</p:attrName>
                                        </p:attrNameLst>
                                      </p:cBhvr>
                                      <p:to>
                                        <p:strVal val="visible"/>
                                      </p:to>
                                    </p:set>
                                    <p:animEffect transition="in" filter="fade">
                                      <p:cBhvr>
                                        <p:cTn id="119" dur="200"/>
                                        <p:tgtEl>
                                          <p:spTgt spid="115"/>
                                        </p:tgtEl>
                                      </p:cBhvr>
                                    </p:animEffect>
                                  </p:childTnLst>
                                </p:cTn>
                              </p:par>
                            </p:childTnLst>
                          </p:cTn>
                        </p:par>
                        <p:par>
                          <p:cTn id="120" fill="hold">
                            <p:stCondLst>
                              <p:cond delay="5800"/>
                            </p:stCondLst>
                            <p:childTnLst>
                              <p:par>
                                <p:cTn id="121" presetID="10" presetClass="entr" presetSubtype="0" fill="hold" grpId="0" nodeType="afterEffect">
                                  <p:stCondLst>
                                    <p:cond delay="0"/>
                                  </p:stCondLst>
                                  <p:childTnLst>
                                    <p:set>
                                      <p:cBhvr>
                                        <p:cTn id="122" dur="1" fill="hold">
                                          <p:stCondLst>
                                            <p:cond delay="0"/>
                                          </p:stCondLst>
                                        </p:cTn>
                                        <p:tgtEl>
                                          <p:spTgt spid="116"/>
                                        </p:tgtEl>
                                        <p:attrNameLst>
                                          <p:attrName>style.visibility</p:attrName>
                                        </p:attrNameLst>
                                      </p:cBhvr>
                                      <p:to>
                                        <p:strVal val="visible"/>
                                      </p:to>
                                    </p:set>
                                    <p:animEffect transition="in" filter="fade">
                                      <p:cBhvr>
                                        <p:cTn id="123" dur="200"/>
                                        <p:tgtEl>
                                          <p:spTgt spid="116"/>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118"/>
                                        </p:tgtEl>
                                        <p:attrNameLst>
                                          <p:attrName>style.visibility</p:attrName>
                                        </p:attrNameLst>
                                      </p:cBhvr>
                                      <p:to>
                                        <p:strVal val="visible"/>
                                      </p:to>
                                    </p:set>
                                    <p:animEffect transition="in" filter="fade">
                                      <p:cBhvr>
                                        <p:cTn id="127" dur="200"/>
                                        <p:tgtEl>
                                          <p:spTgt spid="118"/>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119"/>
                                        </p:tgtEl>
                                        <p:attrNameLst>
                                          <p:attrName>style.visibility</p:attrName>
                                        </p:attrNameLst>
                                      </p:cBhvr>
                                      <p:to>
                                        <p:strVal val="visible"/>
                                      </p:to>
                                    </p:set>
                                    <p:animEffect transition="in" filter="fade">
                                      <p:cBhvr>
                                        <p:cTn id="131" dur="200"/>
                                        <p:tgtEl>
                                          <p:spTgt spid="119"/>
                                        </p:tgtEl>
                                      </p:cBhvr>
                                    </p:animEffect>
                                  </p:childTnLst>
                                </p:cTn>
                              </p:par>
                            </p:childTnLst>
                          </p:cTn>
                        </p:par>
                        <p:par>
                          <p:cTn id="132" fill="hold">
                            <p:stCondLst>
                              <p:cond delay="6400"/>
                            </p:stCondLst>
                            <p:childTnLst>
                              <p:par>
                                <p:cTn id="133" presetID="10" presetClass="entr" presetSubtype="0" fill="hold" grpId="0" nodeType="afterEffect">
                                  <p:stCondLst>
                                    <p:cond delay="0"/>
                                  </p:stCondLst>
                                  <p:childTnLst>
                                    <p:set>
                                      <p:cBhvr>
                                        <p:cTn id="134" dur="1" fill="hold">
                                          <p:stCondLst>
                                            <p:cond delay="0"/>
                                          </p:stCondLst>
                                        </p:cTn>
                                        <p:tgtEl>
                                          <p:spTgt spid="121"/>
                                        </p:tgtEl>
                                        <p:attrNameLst>
                                          <p:attrName>style.visibility</p:attrName>
                                        </p:attrNameLst>
                                      </p:cBhvr>
                                      <p:to>
                                        <p:strVal val="visible"/>
                                      </p:to>
                                    </p:set>
                                    <p:animEffect transition="in" filter="fade">
                                      <p:cBhvr>
                                        <p:cTn id="135" dur="200"/>
                                        <p:tgtEl>
                                          <p:spTgt spid="121"/>
                                        </p:tgtEl>
                                      </p:cBhvr>
                                    </p:animEffect>
                                  </p:childTnLst>
                                </p:cTn>
                              </p:par>
                            </p:childTnLst>
                          </p:cTn>
                        </p:par>
                        <p:par>
                          <p:cTn id="136" fill="hold">
                            <p:stCondLst>
                              <p:cond delay="6600"/>
                            </p:stCondLst>
                            <p:childTnLst>
                              <p:par>
                                <p:cTn id="137" presetID="10" presetClass="entr" presetSubtype="0" fill="hold" grpId="0" nodeType="afterEffect">
                                  <p:stCondLst>
                                    <p:cond delay="0"/>
                                  </p:stCondLst>
                                  <p:childTnLst>
                                    <p:set>
                                      <p:cBhvr>
                                        <p:cTn id="138" dur="1" fill="hold">
                                          <p:stCondLst>
                                            <p:cond delay="0"/>
                                          </p:stCondLst>
                                        </p:cTn>
                                        <p:tgtEl>
                                          <p:spTgt spid="124"/>
                                        </p:tgtEl>
                                        <p:attrNameLst>
                                          <p:attrName>style.visibility</p:attrName>
                                        </p:attrNameLst>
                                      </p:cBhvr>
                                      <p:to>
                                        <p:strVal val="visible"/>
                                      </p:to>
                                    </p:set>
                                    <p:animEffect transition="in" filter="fade">
                                      <p:cBhvr>
                                        <p:cTn id="139" dur="200"/>
                                        <p:tgtEl>
                                          <p:spTgt spid="124"/>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125"/>
                                        </p:tgtEl>
                                        <p:attrNameLst>
                                          <p:attrName>style.visibility</p:attrName>
                                        </p:attrNameLst>
                                      </p:cBhvr>
                                      <p:to>
                                        <p:strVal val="visible"/>
                                      </p:to>
                                    </p:set>
                                    <p:animEffect transition="in" filter="fade">
                                      <p:cBhvr>
                                        <p:cTn id="143" dur="200"/>
                                        <p:tgtEl>
                                          <p:spTgt spid="125"/>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156"/>
                                        </p:tgtEl>
                                        <p:attrNameLst>
                                          <p:attrName>style.visibility</p:attrName>
                                        </p:attrNameLst>
                                      </p:cBhvr>
                                      <p:to>
                                        <p:strVal val="visible"/>
                                      </p:to>
                                    </p:set>
                                    <p:animEffect transition="in" filter="fade">
                                      <p:cBhvr>
                                        <p:cTn id="147" dur="200"/>
                                        <p:tgtEl>
                                          <p:spTgt spid="156"/>
                                        </p:tgtEl>
                                      </p:cBhvr>
                                    </p:animEffect>
                                  </p:childTnLst>
                                </p:cTn>
                              </p:par>
                            </p:childTnLst>
                          </p:cTn>
                        </p:par>
                        <p:par>
                          <p:cTn id="148" fill="hold">
                            <p:stCondLst>
                              <p:cond delay="7200"/>
                            </p:stCondLst>
                            <p:childTnLst>
                              <p:par>
                                <p:cTn id="149" presetID="10" presetClass="entr" presetSubtype="0" fill="hold" grpId="0" nodeType="afterEffect">
                                  <p:stCondLst>
                                    <p:cond delay="0"/>
                                  </p:stCondLst>
                                  <p:childTnLst>
                                    <p:set>
                                      <p:cBhvr>
                                        <p:cTn id="150" dur="1" fill="hold">
                                          <p:stCondLst>
                                            <p:cond delay="0"/>
                                          </p:stCondLst>
                                        </p:cTn>
                                        <p:tgtEl>
                                          <p:spTgt spid="159"/>
                                        </p:tgtEl>
                                        <p:attrNameLst>
                                          <p:attrName>style.visibility</p:attrName>
                                        </p:attrNameLst>
                                      </p:cBhvr>
                                      <p:to>
                                        <p:strVal val="visible"/>
                                      </p:to>
                                    </p:set>
                                    <p:animEffect transition="in" filter="fade">
                                      <p:cBhvr>
                                        <p:cTn id="151" dur="200"/>
                                        <p:tgtEl>
                                          <p:spTgt spid="159"/>
                                        </p:tgtEl>
                                      </p:cBhvr>
                                    </p:animEffect>
                                  </p:childTnLst>
                                </p:cTn>
                              </p:par>
                            </p:childTnLst>
                          </p:cTn>
                        </p:par>
                        <p:par>
                          <p:cTn id="152" fill="hold">
                            <p:stCondLst>
                              <p:cond delay="7400"/>
                            </p:stCondLst>
                            <p:childTnLst>
                              <p:par>
                                <p:cTn id="153" presetID="10" presetClass="entr" presetSubtype="0" fill="hold" grpId="0" nodeType="afterEffect">
                                  <p:stCondLst>
                                    <p:cond delay="0"/>
                                  </p:stCondLst>
                                  <p:childTnLst>
                                    <p:set>
                                      <p:cBhvr>
                                        <p:cTn id="154" dur="1" fill="hold">
                                          <p:stCondLst>
                                            <p:cond delay="0"/>
                                          </p:stCondLst>
                                        </p:cTn>
                                        <p:tgtEl>
                                          <p:spTgt spid="162"/>
                                        </p:tgtEl>
                                        <p:attrNameLst>
                                          <p:attrName>style.visibility</p:attrName>
                                        </p:attrNameLst>
                                      </p:cBhvr>
                                      <p:to>
                                        <p:strVal val="visible"/>
                                      </p:to>
                                    </p:set>
                                    <p:animEffect transition="in" filter="fade">
                                      <p:cBhvr>
                                        <p:cTn id="155" dur="200"/>
                                        <p:tgtEl>
                                          <p:spTgt spid="162"/>
                                        </p:tgtEl>
                                      </p:cBhvr>
                                    </p:animEffect>
                                  </p:childTnLst>
                                </p:cTn>
                              </p:par>
                            </p:childTnLst>
                          </p:cTn>
                        </p:par>
                        <p:par>
                          <p:cTn id="156" fill="hold">
                            <p:stCondLst>
                              <p:cond delay="7600"/>
                            </p:stCondLst>
                            <p:childTnLst>
                              <p:par>
                                <p:cTn id="157" presetID="10" presetClass="entr" presetSubtype="0" fill="hold" grpId="0" nodeType="afterEffect">
                                  <p:stCondLst>
                                    <p:cond delay="0"/>
                                  </p:stCondLst>
                                  <p:childTnLst>
                                    <p:set>
                                      <p:cBhvr>
                                        <p:cTn id="158" dur="1" fill="hold">
                                          <p:stCondLst>
                                            <p:cond delay="0"/>
                                          </p:stCondLst>
                                        </p:cTn>
                                        <p:tgtEl>
                                          <p:spTgt spid="165"/>
                                        </p:tgtEl>
                                        <p:attrNameLst>
                                          <p:attrName>style.visibility</p:attrName>
                                        </p:attrNameLst>
                                      </p:cBhvr>
                                      <p:to>
                                        <p:strVal val="visible"/>
                                      </p:to>
                                    </p:set>
                                    <p:animEffect transition="in" filter="fade">
                                      <p:cBhvr>
                                        <p:cTn id="159" dur="200"/>
                                        <p:tgtEl>
                                          <p:spTgt spid="165"/>
                                        </p:tgtEl>
                                      </p:cBhvr>
                                    </p:animEffect>
                                  </p:childTnLst>
                                </p:cTn>
                              </p:par>
                            </p:childTnLst>
                          </p:cTn>
                        </p:par>
                        <p:par>
                          <p:cTn id="160" fill="hold">
                            <p:stCondLst>
                              <p:cond delay="7800"/>
                            </p:stCondLst>
                            <p:childTnLst>
                              <p:par>
                                <p:cTn id="161" presetID="10" presetClass="entr" presetSubtype="0" fill="hold" grpId="0" nodeType="afterEffect">
                                  <p:stCondLst>
                                    <p:cond delay="0"/>
                                  </p:stCondLst>
                                  <p:childTnLst>
                                    <p:set>
                                      <p:cBhvr>
                                        <p:cTn id="162" dur="1" fill="hold">
                                          <p:stCondLst>
                                            <p:cond delay="0"/>
                                          </p:stCondLst>
                                        </p:cTn>
                                        <p:tgtEl>
                                          <p:spTgt spid="171"/>
                                        </p:tgtEl>
                                        <p:attrNameLst>
                                          <p:attrName>style.visibility</p:attrName>
                                        </p:attrNameLst>
                                      </p:cBhvr>
                                      <p:to>
                                        <p:strVal val="visible"/>
                                      </p:to>
                                    </p:set>
                                    <p:animEffect transition="in" filter="fade">
                                      <p:cBhvr>
                                        <p:cTn id="163" dur="200"/>
                                        <p:tgtEl>
                                          <p:spTgt spid="171"/>
                                        </p:tgtEl>
                                      </p:cBhvr>
                                    </p:animEffect>
                                  </p:childTnLst>
                                </p:cTn>
                              </p:par>
                            </p:childTnLst>
                          </p:cTn>
                        </p:par>
                        <p:par>
                          <p:cTn id="164" fill="hold">
                            <p:stCondLst>
                              <p:cond delay="8000"/>
                            </p:stCondLst>
                            <p:childTnLst>
                              <p:par>
                                <p:cTn id="165" presetID="10" presetClass="entr" presetSubtype="0" fill="hold" grpId="0" nodeType="afterEffect">
                                  <p:stCondLst>
                                    <p:cond delay="0"/>
                                  </p:stCondLst>
                                  <p:childTnLst>
                                    <p:set>
                                      <p:cBhvr>
                                        <p:cTn id="166" dur="1" fill="hold">
                                          <p:stCondLst>
                                            <p:cond delay="0"/>
                                          </p:stCondLst>
                                        </p:cTn>
                                        <p:tgtEl>
                                          <p:spTgt spid="172"/>
                                        </p:tgtEl>
                                        <p:attrNameLst>
                                          <p:attrName>style.visibility</p:attrName>
                                        </p:attrNameLst>
                                      </p:cBhvr>
                                      <p:to>
                                        <p:strVal val="visible"/>
                                      </p:to>
                                    </p:set>
                                    <p:animEffect transition="in" filter="fade">
                                      <p:cBhvr>
                                        <p:cTn id="167" dur="200"/>
                                        <p:tgtEl>
                                          <p:spTgt spid="172"/>
                                        </p:tgtEl>
                                      </p:cBhvr>
                                    </p:animEffect>
                                  </p:childTnLst>
                                </p:cTn>
                              </p:par>
                            </p:childTnLst>
                          </p:cTn>
                        </p:par>
                        <p:par>
                          <p:cTn id="168" fill="hold">
                            <p:stCondLst>
                              <p:cond delay="8200"/>
                            </p:stCondLst>
                            <p:childTnLst>
                              <p:par>
                                <p:cTn id="169" presetID="10" presetClass="entr" presetSubtype="0" fill="hold" grpId="0" nodeType="afterEffect">
                                  <p:stCondLst>
                                    <p:cond delay="0"/>
                                  </p:stCondLst>
                                  <p:childTnLst>
                                    <p:set>
                                      <p:cBhvr>
                                        <p:cTn id="170" dur="1" fill="hold">
                                          <p:stCondLst>
                                            <p:cond delay="0"/>
                                          </p:stCondLst>
                                        </p:cTn>
                                        <p:tgtEl>
                                          <p:spTgt spid="173"/>
                                        </p:tgtEl>
                                        <p:attrNameLst>
                                          <p:attrName>style.visibility</p:attrName>
                                        </p:attrNameLst>
                                      </p:cBhvr>
                                      <p:to>
                                        <p:strVal val="visible"/>
                                      </p:to>
                                    </p:set>
                                    <p:animEffect transition="in" filter="fade">
                                      <p:cBhvr>
                                        <p:cTn id="171" dur="200"/>
                                        <p:tgtEl>
                                          <p:spTgt spid="173"/>
                                        </p:tgtEl>
                                      </p:cBhvr>
                                    </p:animEffect>
                                  </p:childTnLst>
                                </p:cTn>
                              </p:par>
                            </p:childTnLst>
                          </p:cTn>
                        </p:par>
                        <p:par>
                          <p:cTn id="172" fill="hold">
                            <p:stCondLst>
                              <p:cond delay="8400"/>
                            </p:stCondLst>
                            <p:childTnLst>
                              <p:par>
                                <p:cTn id="173" presetID="10" presetClass="entr" presetSubtype="0" fill="hold" grpId="0" nodeType="afterEffect">
                                  <p:stCondLst>
                                    <p:cond delay="0"/>
                                  </p:stCondLst>
                                  <p:childTnLst>
                                    <p:set>
                                      <p:cBhvr>
                                        <p:cTn id="174" dur="1" fill="hold">
                                          <p:stCondLst>
                                            <p:cond delay="0"/>
                                          </p:stCondLst>
                                        </p:cTn>
                                        <p:tgtEl>
                                          <p:spTgt spid="174"/>
                                        </p:tgtEl>
                                        <p:attrNameLst>
                                          <p:attrName>style.visibility</p:attrName>
                                        </p:attrNameLst>
                                      </p:cBhvr>
                                      <p:to>
                                        <p:strVal val="visible"/>
                                      </p:to>
                                    </p:set>
                                    <p:animEffect transition="in" filter="fade">
                                      <p:cBhvr>
                                        <p:cTn id="175" dur="200"/>
                                        <p:tgtEl>
                                          <p:spTgt spid="174"/>
                                        </p:tgtEl>
                                      </p:cBhvr>
                                    </p:animEffect>
                                  </p:childTnLst>
                                </p:cTn>
                              </p:par>
                            </p:childTnLst>
                          </p:cTn>
                        </p:par>
                        <p:par>
                          <p:cTn id="176" fill="hold">
                            <p:stCondLst>
                              <p:cond delay="8600"/>
                            </p:stCondLst>
                            <p:childTnLst>
                              <p:par>
                                <p:cTn id="177" presetID="10" presetClass="entr" presetSubtype="0" fill="hold" grpId="0" nodeType="afterEffect">
                                  <p:stCondLst>
                                    <p:cond delay="0"/>
                                  </p:stCondLst>
                                  <p:childTnLst>
                                    <p:set>
                                      <p:cBhvr>
                                        <p:cTn id="178" dur="1" fill="hold">
                                          <p:stCondLst>
                                            <p:cond delay="0"/>
                                          </p:stCondLst>
                                        </p:cTn>
                                        <p:tgtEl>
                                          <p:spTgt spid="122"/>
                                        </p:tgtEl>
                                        <p:attrNameLst>
                                          <p:attrName>style.visibility</p:attrName>
                                        </p:attrNameLst>
                                      </p:cBhvr>
                                      <p:to>
                                        <p:strVal val="visible"/>
                                      </p:to>
                                    </p:set>
                                    <p:animEffect transition="in" filter="fade">
                                      <p:cBhvr>
                                        <p:cTn id="179" dur="2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37" grpId="0" animBg="1"/>
      <p:bldP spid="138" grpId="0" animBg="1"/>
      <p:bldP spid="139" grpId="0" animBg="1"/>
      <p:bldP spid="150" grpId="0" animBg="1"/>
      <p:bldP spid="151" grpId="0" animBg="1"/>
      <p:bldP spid="152" grpId="0" animBg="1"/>
      <p:bldP spid="153" grpId="0" animBg="1"/>
      <p:bldP spid="143" grpId="0" animBg="1"/>
      <p:bldP spid="144" grpId="0" animBg="1"/>
      <p:bldP spid="145" grpId="0" animBg="1"/>
      <p:bldP spid="146" grpId="0" animBg="1"/>
      <p:bldP spid="129" grpId="0" animBg="1"/>
      <p:bldP spid="130" grpId="0" animBg="1"/>
      <p:bldP spid="131" grpId="0" animBg="1"/>
      <p:bldP spid="132" grpId="0" animBg="1"/>
      <p:bldP spid="84" grpId="0" animBg="1"/>
      <p:bldP spid="106" grpId="0" animBg="1"/>
      <p:bldP spid="103" grpId="0" animBg="1"/>
      <p:bldP spid="107" grpId="0" animBg="1"/>
      <p:bldP spid="104" grpId="0" animBg="1"/>
      <p:bldP spid="108" grpId="0" animBg="1"/>
      <p:bldP spid="105" grpId="0" animBg="1"/>
      <p:bldP spid="109" grpId="0" animBg="1"/>
      <p:bldP spid="115" grpId="0" animBg="1"/>
      <p:bldP spid="116" grpId="0" animBg="1"/>
      <p:bldP spid="118" grpId="0" animBg="1"/>
      <p:bldP spid="119" grpId="0" animBg="1"/>
      <p:bldP spid="121" grpId="0" animBg="1"/>
      <p:bldP spid="124" grpId="0" animBg="1"/>
      <p:bldP spid="125" grpId="0" animBg="1"/>
      <p:bldP spid="156" grpId="0"/>
      <p:bldP spid="159" grpId="0"/>
      <p:bldP spid="162" grpId="0"/>
      <p:bldP spid="165" grpId="0"/>
      <p:bldP spid="171" grpId="0"/>
      <p:bldP spid="172" grpId="0"/>
      <p:bldP spid="173" grpId="0"/>
      <p:bldP spid="174" grpId="0"/>
      <p:bldP spid="1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 name="Freeform 5"/>
          <p:cNvSpPr>
            <a:spLocks/>
          </p:cNvSpPr>
          <p:nvPr/>
        </p:nvSpPr>
        <p:spPr bwMode="auto">
          <a:xfrm>
            <a:off x="3823091" y="3796656"/>
            <a:ext cx="3946848" cy="1085976"/>
          </a:xfrm>
          <a:custGeom>
            <a:avLst/>
            <a:gdLst>
              <a:gd name="T0" fmla="*/ 1501 w 1501"/>
              <a:gd name="T1" fmla="*/ 0 h 413"/>
              <a:gd name="T2" fmla="*/ 0 w 1501"/>
              <a:gd name="T3" fmla="*/ 0 h 413"/>
              <a:gd name="T4" fmla="*/ 3 w 1501"/>
              <a:gd name="T5" fmla="*/ 356 h 413"/>
              <a:gd name="T6" fmla="*/ 86 w 1501"/>
              <a:gd name="T7" fmla="*/ 401 h 413"/>
              <a:gd name="T8" fmla="*/ 121 w 1501"/>
              <a:gd name="T9" fmla="*/ 413 h 413"/>
              <a:gd name="T10" fmla="*/ 1501 w 1501"/>
              <a:gd name="T11" fmla="*/ 413 h 413"/>
              <a:gd name="T12" fmla="*/ 1501 w 1501"/>
              <a:gd name="T13" fmla="*/ 0 h 413"/>
            </a:gdLst>
            <a:ahLst/>
            <a:cxnLst>
              <a:cxn ang="0">
                <a:pos x="T0" y="T1"/>
              </a:cxn>
              <a:cxn ang="0">
                <a:pos x="T2" y="T3"/>
              </a:cxn>
              <a:cxn ang="0">
                <a:pos x="T4" y="T5"/>
              </a:cxn>
              <a:cxn ang="0">
                <a:pos x="T6" y="T7"/>
              </a:cxn>
              <a:cxn ang="0">
                <a:pos x="T8" y="T9"/>
              </a:cxn>
              <a:cxn ang="0">
                <a:pos x="T10" y="T11"/>
              </a:cxn>
              <a:cxn ang="0">
                <a:pos x="T12" y="T13"/>
              </a:cxn>
            </a:cxnLst>
            <a:rect l="0" t="0" r="r" b="b"/>
            <a:pathLst>
              <a:path w="1501" h="413">
                <a:moveTo>
                  <a:pt x="1501" y="0"/>
                </a:moveTo>
                <a:lnTo>
                  <a:pt x="0" y="0"/>
                </a:lnTo>
                <a:lnTo>
                  <a:pt x="3" y="356"/>
                </a:lnTo>
                <a:lnTo>
                  <a:pt x="86" y="401"/>
                </a:lnTo>
                <a:lnTo>
                  <a:pt x="121" y="413"/>
                </a:lnTo>
                <a:lnTo>
                  <a:pt x="1501" y="413"/>
                </a:lnTo>
                <a:lnTo>
                  <a:pt x="1501"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415" name="Freeform 9"/>
          <p:cNvSpPr>
            <a:spLocks/>
          </p:cNvSpPr>
          <p:nvPr/>
        </p:nvSpPr>
        <p:spPr bwMode="auto">
          <a:xfrm>
            <a:off x="1428035" y="5064065"/>
            <a:ext cx="6305093" cy="1083345"/>
          </a:xfrm>
          <a:custGeom>
            <a:avLst/>
            <a:gdLst>
              <a:gd name="T0" fmla="*/ 0 w 1755"/>
              <a:gd name="T1" fmla="*/ 0 h 412"/>
              <a:gd name="T2" fmla="*/ 1755 w 1755"/>
              <a:gd name="T3" fmla="*/ 0 h 412"/>
              <a:gd name="T4" fmla="*/ 1753 w 1755"/>
              <a:gd name="T5" fmla="*/ 355 h 412"/>
              <a:gd name="T6" fmla="*/ 1670 w 1755"/>
              <a:gd name="T7" fmla="*/ 403 h 412"/>
              <a:gd name="T8" fmla="*/ 1632 w 1755"/>
              <a:gd name="T9" fmla="*/ 412 h 412"/>
              <a:gd name="T10" fmla="*/ 0 w 1755"/>
              <a:gd name="T11" fmla="*/ 412 h 412"/>
              <a:gd name="T12" fmla="*/ 0 w 1755"/>
              <a:gd name="T13" fmla="*/ 0 h 412"/>
            </a:gdLst>
            <a:ahLst/>
            <a:cxnLst>
              <a:cxn ang="0">
                <a:pos x="T0" y="T1"/>
              </a:cxn>
              <a:cxn ang="0">
                <a:pos x="T2" y="T3"/>
              </a:cxn>
              <a:cxn ang="0">
                <a:pos x="T4" y="T5"/>
              </a:cxn>
              <a:cxn ang="0">
                <a:pos x="T6" y="T7"/>
              </a:cxn>
              <a:cxn ang="0">
                <a:pos x="T8" y="T9"/>
              </a:cxn>
              <a:cxn ang="0">
                <a:pos x="T10" y="T11"/>
              </a:cxn>
              <a:cxn ang="0">
                <a:pos x="T12" y="T13"/>
              </a:cxn>
            </a:cxnLst>
            <a:rect l="0" t="0" r="r" b="b"/>
            <a:pathLst>
              <a:path w="1755" h="412">
                <a:moveTo>
                  <a:pt x="0" y="0"/>
                </a:moveTo>
                <a:lnTo>
                  <a:pt x="1755" y="0"/>
                </a:lnTo>
                <a:lnTo>
                  <a:pt x="1753" y="355"/>
                </a:lnTo>
                <a:lnTo>
                  <a:pt x="1670" y="403"/>
                </a:lnTo>
                <a:lnTo>
                  <a:pt x="1632" y="412"/>
                </a:lnTo>
                <a:lnTo>
                  <a:pt x="0" y="412"/>
                </a:lnTo>
                <a:lnTo>
                  <a:pt x="0" y="0"/>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2528" name="Freeform 10"/>
          <p:cNvSpPr>
            <a:spLocks/>
          </p:cNvSpPr>
          <p:nvPr/>
        </p:nvSpPr>
        <p:spPr bwMode="auto">
          <a:xfrm>
            <a:off x="3144686" y="2502953"/>
            <a:ext cx="4588439" cy="1083345"/>
          </a:xfrm>
          <a:custGeom>
            <a:avLst/>
            <a:gdLst>
              <a:gd name="T0" fmla="*/ 1745 w 1745"/>
              <a:gd name="T1" fmla="*/ 412 h 412"/>
              <a:gd name="T2" fmla="*/ 0 w 1745"/>
              <a:gd name="T3" fmla="*/ 412 h 412"/>
              <a:gd name="T4" fmla="*/ 0 w 1745"/>
              <a:gd name="T5" fmla="*/ 0 h 412"/>
              <a:gd name="T6" fmla="*/ 1617 w 1745"/>
              <a:gd name="T7" fmla="*/ 0 h 412"/>
              <a:gd name="T8" fmla="*/ 1648 w 1745"/>
              <a:gd name="T9" fmla="*/ 4 h 412"/>
              <a:gd name="T10" fmla="*/ 1743 w 1745"/>
              <a:gd name="T11" fmla="*/ 52 h 412"/>
              <a:gd name="T12" fmla="*/ 1745 w 1745"/>
              <a:gd name="T13" fmla="*/ 412 h 412"/>
            </a:gdLst>
            <a:ahLst/>
            <a:cxnLst>
              <a:cxn ang="0">
                <a:pos x="T0" y="T1"/>
              </a:cxn>
              <a:cxn ang="0">
                <a:pos x="T2" y="T3"/>
              </a:cxn>
              <a:cxn ang="0">
                <a:pos x="T4" y="T5"/>
              </a:cxn>
              <a:cxn ang="0">
                <a:pos x="T6" y="T7"/>
              </a:cxn>
              <a:cxn ang="0">
                <a:pos x="T8" y="T9"/>
              </a:cxn>
              <a:cxn ang="0">
                <a:pos x="T10" y="T11"/>
              </a:cxn>
              <a:cxn ang="0">
                <a:pos x="T12" y="T13"/>
              </a:cxn>
            </a:cxnLst>
            <a:rect l="0" t="0" r="r" b="b"/>
            <a:pathLst>
              <a:path w="1745" h="412">
                <a:moveTo>
                  <a:pt x="1745" y="412"/>
                </a:moveTo>
                <a:lnTo>
                  <a:pt x="0" y="412"/>
                </a:lnTo>
                <a:lnTo>
                  <a:pt x="0" y="0"/>
                </a:lnTo>
                <a:lnTo>
                  <a:pt x="1617" y="0"/>
                </a:lnTo>
                <a:lnTo>
                  <a:pt x="1648" y="4"/>
                </a:lnTo>
                <a:lnTo>
                  <a:pt x="1743" y="52"/>
                </a:lnTo>
                <a:lnTo>
                  <a:pt x="1745" y="412"/>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22529" name="Freeform 11"/>
          <p:cNvSpPr>
            <a:spLocks/>
          </p:cNvSpPr>
          <p:nvPr/>
        </p:nvSpPr>
        <p:spPr bwMode="auto">
          <a:xfrm>
            <a:off x="7401811" y="2502953"/>
            <a:ext cx="1104381" cy="3644457"/>
          </a:xfrm>
          <a:custGeom>
            <a:avLst/>
            <a:gdLst>
              <a:gd name="T0" fmla="*/ 177 w 177"/>
              <a:gd name="T1" fmla="*/ 138 h 585"/>
              <a:gd name="T2" fmla="*/ 155 w 177"/>
              <a:gd name="T3" fmla="*/ 99 h 585"/>
              <a:gd name="T4" fmla="*/ 33 w 177"/>
              <a:gd name="T5" fmla="*/ 5 h 585"/>
              <a:gd name="T6" fmla="*/ 0 w 177"/>
              <a:gd name="T7" fmla="*/ 0 h 585"/>
              <a:gd name="T8" fmla="*/ 51 w 177"/>
              <a:gd name="T9" fmla="*/ 68 h 585"/>
              <a:gd name="T10" fmla="*/ 51 w 177"/>
              <a:gd name="T11" fmla="*/ 184 h 585"/>
              <a:gd name="T12" fmla="*/ 51 w 177"/>
              <a:gd name="T13" fmla="*/ 517 h 585"/>
              <a:gd name="T14" fmla="*/ 0 w 177"/>
              <a:gd name="T15" fmla="*/ 584 h 585"/>
              <a:gd name="T16" fmla="*/ 0 w 177"/>
              <a:gd name="T17" fmla="*/ 585 h 585"/>
              <a:gd name="T18" fmla="*/ 33 w 177"/>
              <a:gd name="T19" fmla="*/ 579 h 585"/>
              <a:gd name="T20" fmla="*/ 155 w 177"/>
              <a:gd name="T21" fmla="*/ 485 h 585"/>
              <a:gd name="T22" fmla="*/ 177 w 177"/>
              <a:gd name="T23" fmla="*/ 446 h 585"/>
              <a:gd name="T24" fmla="*/ 177 w 177"/>
              <a:gd name="T25" fmla="*/ 13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7" h="585">
                <a:moveTo>
                  <a:pt x="177" y="138"/>
                </a:moveTo>
                <a:cubicBezTo>
                  <a:pt x="177" y="124"/>
                  <a:pt x="167" y="107"/>
                  <a:pt x="155" y="99"/>
                </a:cubicBezTo>
                <a:cubicBezTo>
                  <a:pt x="33" y="5"/>
                  <a:pt x="33" y="5"/>
                  <a:pt x="33" y="5"/>
                </a:cubicBezTo>
                <a:cubicBezTo>
                  <a:pt x="24" y="0"/>
                  <a:pt x="0" y="0"/>
                  <a:pt x="0" y="0"/>
                </a:cubicBezTo>
                <a:cubicBezTo>
                  <a:pt x="28" y="4"/>
                  <a:pt x="51" y="28"/>
                  <a:pt x="51" y="68"/>
                </a:cubicBezTo>
                <a:cubicBezTo>
                  <a:pt x="51" y="184"/>
                  <a:pt x="51" y="184"/>
                  <a:pt x="51" y="184"/>
                </a:cubicBezTo>
                <a:cubicBezTo>
                  <a:pt x="51" y="517"/>
                  <a:pt x="51" y="517"/>
                  <a:pt x="51" y="517"/>
                </a:cubicBezTo>
                <a:cubicBezTo>
                  <a:pt x="51" y="556"/>
                  <a:pt x="28" y="580"/>
                  <a:pt x="0" y="584"/>
                </a:cubicBezTo>
                <a:cubicBezTo>
                  <a:pt x="0" y="585"/>
                  <a:pt x="0" y="585"/>
                  <a:pt x="0" y="585"/>
                </a:cubicBezTo>
                <a:cubicBezTo>
                  <a:pt x="0" y="585"/>
                  <a:pt x="24" y="584"/>
                  <a:pt x="33" y="579"/>
                </a:cubicBezTo>
                <a:cubicBezTo>
                  <a:pt x="155" y="485"/>
                  <a:pt x="155" y="485"/>
                  <a:pt x="155" y="485"/>
                </a:cubicBezTo>
                <a:cubicBezTo>
                  <a:pt x="167" y="478"/>
                  <a:pt x="177" y="461"/>
                  <a:pt x="177" y="446"/>
                </a:cubicBezTo>
                <a:lnTo>
                  <a:pt x="177" y="13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65" name="Freeform 458"/>
          <p:cNvSpPr>
            <a:spLocks/>
          </p:cNvSpPr>
          <p:nvPr/>
        </p:nvSpPr>
        <p:spPr bwMode="auto">
          <a:xfrm>
            <a:off x="3823090" y="1235545"/>
            <a:ext cx="6525167" cy="1085976"/>
          </a:xfrm>
          <a:custGeom>
            <a:avLst/>
            <a:gdLst>
              <a:gd name="T0" fmla="*/ 0 w 1779"/>
              <a:gd name="T1" fmla="*/ 413 h 413"/>
              <a:gd name="T2" fmla="*/ 1779 w 1779"/>
              <a:gd name="T3" fmla="*/ 413 h 413"/>
              <a:gd name="T4" fmla="*/ 1779 w 1779"/>
              <a:gd name="T5" fmla="*/ 0 h 413"/>
              <a:gd name="T6" fmla="*/ 128 w 1779"/>
              <a:gd name="T7" fmla="*/ 0 h 413"/>
              <a:gd name="T8" fmla="*/ 97 w 1779"/>
              <a:gd name="T9" fmla="*/ 5 h 413"/>
              <a:gd name="T10" fmla="*/ 3 w 1779"/>
              <a:gd name="T11" fmla="*/ 50 h 413"/>
              <a:gd name="T12" fmla="*/ 0 w 1779"/>
              <a:gd name="T13" fmla="*/ 413 h 413"/>
            </a:gdLst>
            <a:ahLst/>
            <a:cxnLst>
              <a:cxn ang="0">
                <a:pos x="T0" y="T1"/>
              </a:cxn>
              <a:cxn ang="0">
                <a:pos x="T2" y="T3"/>
              </a:cxn>
              <a:cxn ang="0">
                <a:pos x="T4" y="T5"/>
              </a:cxn>
              <a:cxn ang="0">
                <a:pos x="T6" y="T7"/>
              </a:cxn>
              <a:cxn ang="0">
                <a:pos x="T8" y="T9"/>
              </a:cxn>
              <a:cxn ang="0">
                <a:pos x="T10" y="T11"/>
              </a:cxn>
              <a:cxn ang="0">
                <a:pos x="T12" y="T13"/>
              </a:cxn>
            </a:cxnLst>
            <a:rect l="0" t="0" r="r" b="b"/>
            <a:pathLst>
              <a:path w="1779" h="413">
                <a:moveTo>
                  <a:pt x="0" y="413"/>
                </a:moveTo>
                <a:lnTo>
                  <a:pt x="1779" y="413"/>
                </a:lnTo>
                <a:lnTo>
                  <a:pt x="1779" y="0"/>
                </a:lnTo>
                <a:lnTo>
                  <a:pt x="128" y="0"/>
                </a:lnTo>
                <a:lnTo>
                  <a:pt x="97" y="5"/>
                </a:lnTo>
                <a:lnTo>
                  <a:pt x="3" y="50"/>
                </a:lnTo>
                <a:lnTo>
                  <a:pt x="0" y="413"/>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9" name="Freeform 609"/>
          <p:cNvSpPr>
            <a:spLocks/>
          </p:cNvSpPr>
          <p:nvPr/>
        </p:nvSpPr>
        <p:spPr bwMode="auto">
          <a:xfrm>
            <a:off x="3063171" y="1235546"/>
            <a:ext cx="1096493" cy="3647087"/>
          </a:xfrm>
          <a:custGeom>
            <a:avLst/>
            <a:gdLst>
              <a:gd name="T0" fmla="*/ 0 w 176"/>
              <a:gd name="T1" fmla="*/ 138 h 585"/>
              <a:gd name="T2" fmla="*/ 22 w 176"/>
              <a:gd name="T3" fmla="*/ 99 h 585"/>
              <a:gd name="T4" fmla="*/ 144 w 176"/>
              <a:gd name="T5" fmla="*/ 5 h 585"/>
              <a:gd name="T6" fmla="*/ 176 w 176"/>
              <a:gd name="T7" fmla="*/ 0 h 585"/>
              <a:gd name="T8" fmla="*/ 126 w 176"/>
              <a:gd name="T9" fmla="*/ 68 h 585"/>
              <a:gd name="T10" fmla="*/ 126 w 176"/>
              <a:gd name="T11" fmla="*/ 184 h 585"/>
              <a:gd name="T12" fmla="*/ 126 w 176"/>
              <a:gd name="T13" fmla="*/ 516 h 585"/>
              <a:gd name="T14" fmla="*/ 176 w 176"/>
              <a:gd name="T15" fmla="*/ 584 h 585"/>
              <a:gd name="T16" fmla="*/ 176 w 176"/>
              <a:gd name="T17" fmla="*/ 585 h 585"/>
              <a:gd name="T18" fmla="*/ 144 w 176"/>
              <a:gd name="T19" fmla="*/ 579 h 585"/>
              <a:gd name="T20" fmla="*/ 22 w 176"/>
              <a:gd name="T21" fmla="*/ 485 h 585"/>
              <a:gd name="T22" fmla="*/ 0 w 176"/>
              <a:gd name="T23" fmla="*/ 446 h 585"/>
              <a:gd name="T24" fmla="*/ 0 w 176"/>
              <a:gd name="T25" fmla="*/ 13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6" h="585">
                <a:moveTo>
                  <a:pt x="0" y="138"/>
                </a:moveTo>
                <a:cubicBezTo>
                  <a:pt x="0" y="124"/>
                  <a:pt x="10" y="107"/>
                  <a:pt x="22" y="99"/>
                </a:cubicBezTo>
                <a:cubicBezTo>
                  <a:pt x="144" y="5"/>
                  <a:pt x="144" y="5"/>
                  <a:pt x="144" y="5"/>
                </a:cubicBezTo>
                <a:cubicBezTo>
                  <a:pt x="153" y="0"/>
                  <a:pt x="176" y="0"/>
                  <a:pt x="176" y="0"/>
                </a:cubicBezTo>
                <a:cubicBezTo>
                  <a:pt x="148" y="4"/>
                  <a:pt x="126" y="28"/>
                  <a:pt x="126" y="68"/>
                </a:cubicBezTo>
                <a:cubicBezTo>
                  <a:pt x="126" y="184"/>
                  <a:pt x="126" y="184"/>
                  <a:pt x="126" y="184"/>
                </a:cubicBezTo>
                <a:cubicBezTo>
                  <a:pt x="126" y="516"/>
                  <a:pt x="126" y="516"/>
                  <a:pt x="126" y="516"/>
                </a:cubicBezTo>
                <a:cubicBezTo>
                  <a:pt x="126" y="556"/>
                  <a:pt x="148" y="580"/>
                  <a:pt x="176" y="584"/>
                </a:cubicBezTo>
                <a:cubicBezTo>
                  <a:pt x="176" y="585"/>
                  <a:pt x="176" y="585"/>
                  <a:pt x="176" y="585"/>
                </a:cubicBezTo>
                <a:cubicBezTo>
                  <a:pt x="176" y="585"/>
                  <a:pt x="153" y="584"/>
                  <a:pt x="144" y="579"/>
                </a:cubicBezTo>
                <a:cubicBezTo>
                  <a:pt x="22" y="485"/>
                  <a:pt x="22" y="485"/>
                  <a:pt x="22" y="485"/>
                </a:cubicBezTo>
                <a:cubicBezTo>
                  <a:pt x="10" y="478"/>
                  <a:pt x="0" y="461"/>
                  <a:pt x="0" y="446"/>
                </a:cubicBezTo>
                <a:lnTo>
                  <a:pt x="0" y="138"/>
                </a:ln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a:extLst/>
        </p:spPr>
        <p:txBody>
          <a:bodyPr vert="horz" wrap="square" lIns="91440" tIns="45720" rIns="91440" bIns="45720" numCol="1" anchor="t" anchorCtr="0" compatLnSpc="1">
            <a:prstTxWarp prst="textNoShape">
              <a:avLst/>
            </a:prstTxWarp>
          </a:bodyPr>
          <a:lstStyle/>
          <a:p>
            <a:endParaRPr lang="zh-CN" altLang="en-US" sz="2400">
              <a:cs typeface="+mn-ea"/>
              <a:sym typeface="+mn-lt"/>
            </a:endParaRPr>
          </a:p>
        </p:txBody>
      </p:sp>
      <p:sp>
        <p:nvSpPr>
          <p:cNvPr id="18" name="Freeform 31"/>
          <p:cNvSpPr>
            <a:spLocks/>
          </p:cNvSpPr>
          <p:nvPr/>
        </p:nvSpPr>
        <p:spPr bwMode="auto">
          <a:xfrm>
            <a:off x="4175097" y="1578642"/>
            <a:ext cx="620184" cy="421217"/>
          </a:xfrm>
          <a:custGeom>
            <a:avLst/>
            <a:gdLst/>
            <a:ahLst/>
            <a:cxnLst/>
            <a:rect l="l" t="t" r="r" b="b"/>
            <a:pathLst>
              <a:path w="465138" h="315913">
                <a:moveTo>
                  <a:pt x="120650" y="49212"/>
                </a:moveTo>
                <a:cubicBezTo>
                  <a:pt x="98028" y="49212"/>
                  <a:pt x="82947" y="60432"/>
                  <a:pt x="71636" y="86612"/>
                </a:cubicBezTo>
                <a:cubicBezTo>
                  <a:pt x="64095" y="105313"/>
                  <a:pt x="60325" y="127753"/>
                  <a:pt x="60325" y="161413"/>
                </a:cubicBezTo>
                <a:cubicBezTo>
                  <a:pt x="60325" y="191334"/>
                  <a:pt x="64095" y="213774"/>
                  <a:pt x="71636" y="232474"/>
                </a:cubicBezTo>
                <a:cubicBezTo>
                  <a:pt x="79177" y="258655"/>
                  <a:pt x="98028" y="269875"/>
                  <a:pt x="120650" y="269875"/>
                </a:cubicBezTo>
                <a:cubicBezTo>
                  <a:pt x="143272" y="269875"/>
                  <a:pt x="162124" y="258655"/>
                  <a:pt x="169664" y="232474"/>
                </a:cubicBezTo>
                <a:cubicBezTo>
                  <a:pt x="177205" y="213774"/>
                  <a:pt x="180975" y="191334"/>
                  <a:pt x="180975" y="161413"/>
                </a:cubicBezTo>
                <a:cubicBezTo>
                  <a:pt x="180975" y="124013"/>
                  <a:pt x="177205" y="97833"/>
                  <a:pt x="173435" y="82872"/>
                </a:cubicBezTo>
                <a:cubicBezTo>
                  <a:pt x="162124" y="60432"/>
                  <a:pt x="147042" y="49212"/>
                  <a:pt x="120650" y="49212"/>
                </a:cubicBezTo>
                <a:close/>
                <a:moveTo>
                  <a:pt x="120650" y="3175"/>
                </a:moveTo>
                <a:cubicBezTo>
                  <a:pt x="162124" y="3175"/>
                  <a:pt x="192286" y="18198"/>
                  <a:pt x="214908" y="52000"/>
                </a:cubicBezTo>
                <a:cubicBezTo>
                  <a:pt x="233760" y="82047"/>
                  <a:pt x="241300" y="115849"/>
                  <a:pt x="241300" y="160918"/>
                </a:cubicBezTo>
                <a:cubicBezTo>
                  <a:pt x="241300" y="205988"/>
                  <a:pt x="229989" y="239790"/>
                  <a:pt x="211138" y="269836"/>
                </a:cubicBezTo>
                <a:cubicBezTo>
                  <a:pt x="188516" y="296127"/>
                  <a:pt x="158353" y="311150"/>
                  <a:pt x="120650" y="311150"/>
                </a:cubicBezTo>
                <a:cubicBezTo>
                  <a:pt x="82947" y="311150"/>
                  <a:pt x="52785" y="296127"/>
                  <a:pt x="30163" y="269836"/>
                </a:cubicBezTo>
                <a:cubicBezTo>
                  <a:pt x="11311" y="239790"/>
                  <a:pt x="0" y="205988"/>
                  <a:pt x="0" y="160918"/>
                </a:cubicBezTo>
                <a:cubicBezTo>
                  <a:pt x="0" y="119604"/>
                  <a:pt x="11311" y="82047"/>
                  <a:pt x="30163" y="52000"/>
                </a:cubicBezTo>
                <a:cubicBezTo>
                  <a:pt x="52785" y="18198"/>
                  <a:pt x="82947" y="3175"/>
                  <a:pt x="120650" y="3175"/>
                </a:cubicBezTo>
                <a:close/>
                <a:moveTo>
                  <a:pt x="390093" y="0"/>
                </a:moveTo>
                <a:lnTo>
                  <a:pt x="399942" y="0"/>
                </a:lnTo>
                <a:lnTo>
                  <a:pt x="417766" y="6581"/>
                </a:lnTo>
                <a:cubicBezTo>
                  <a:pt x="420111" y="270782"/>
                  <a:pt x="420111" y="270782"/>
                  <a:pt x="420111" y="270782"/>
                </a:cubicBezTo>
                <a:cubicBezTo>
                  <a:pt x="465138" y="270782"/>
                  <a:pt x="465138" y="270782"/>
                  <a:pt x="465138" y="270782"/>
                </a:cubicBezTo>
                <a:cubicBezTo>
                  <a:pt x="465138" y="315913"/>
                  <a:pt x="465138" y="315913"/>
                  <a:pt x="465138" y="315913"/>
                </a:cubicBezTo>
                <a:cubicBezTo>
                  <a:pt x="300038" y="315913"/>
                  <a:pt x="300038" y="315913"/>
                  <a:pt x="300038" y="315913"/>
                </a:cubicBezTo>
                <a:cubicBezTo>
                  <a:pt x="300038" y="270782"/>
                  <a:pt x="300038" y="270782"/>
                  <a:pt x="300038" y="270782"/>
                </a:cubicBezTo>
                <a:cubicBezTo>
                  <a:pt x="360074" y="270782"/>
                  <a:pt x="360074" y="270782"/>
                  <a:pt x="360074" y="270782"/>
                </a:cubicBezTo>
                <a:cubicBezTo>
                  <a:pt x="360074" y="86500"/>
                  <a:pt x="360074" y="86500"/>
                  <a:pt x="360074" y="86500"/>
                </a:cubicBezTo>
                <a:cubicBezTo>
                  <a:pt x="360074" y="90261"/>
                  <a:pt x="345065" y="94022"/>
                  <a:pt x="330056" y="101543"/>
                </a:cubicBezTo>
                <a:cubicBezTo>
                  <a:pt x="318799" y="105304"/>
                  <a:pt x="300038" y="105304"/>
                  <a:pt x="300038" y="105304"/>
                </a:cubicBezTo>
                <a:cubicBezTo>
                  <a:pt x="300038" y="60174"/>
                  <a:pt x="300038" y="60174"/>
                  <a:pt x="300038" y="60174"/>
                </a:cubicBezTo>
                <a:cubicBezTo>
                  <a:pt x="315047" y="60174"/>
                  <a:pt x="326304" y="52652"/>
                  <a:pt x="341313" y="45130"/>
                </a:cubicBezTo>
                <a:cubicBezTo>
                  <a:pt x="352570" y="41369"/>
                  <a:pt x="356322" y="33848"/>
                  <a:pt x="363827" y="26326"/>
                </a:cubicBezTo>
                <a:cubicBezTo>
                  <a:pt x="371331" y="22565"/>
                  <a:pt x="375084" y="11282"/>
                  <a:pt x="378836" y="3761"/>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19" name="Freeform 71"/>
          <p:cNvSpPr>
            <a:spLocks/>
          </p:cNvSpPr>
          <p:nvPr/>
        </p:nvSpPr>
        <p:spPr bwMode="auto">
          <a:xfrm>
            <a:off x="4175098" y="2867584"/>
            <a:ext cx="664633" cy="408517"/>
          </a:xfrm>
          <a:custGeom>
            <a:avLst/>
            <a:gdLst/>
            <a:ahLst/>
            <a:cxnLst/>
            <a:rect l="l" t="t" r="r" b="b"/>
            <a:pathLst>
              <a:path w="498475" h="306388">
                <a:moveTo>
                  <a:pt x="120361" y="44450"/>
                </a:moveTo>
                <a:cubicBezTo>
                  <a:pt x="97848" y="44450"/>
                  <a:pt x="82839" y="55670"/>
                  <a:pt x="71582" y="81851"/>
                </a:cubicBezTo>
                <a:cubicBezTo>
                  <a:pt x="64077" y="100551"/>
                  <a:pt x="60325" y="122991"/>
                  <a:pt x="60325" y="156652"/>
                </a:cubicBezTo>
                <a:cubicBezTo>
                  <a:pt x="60325" y="186572"/>
                  <a:pt x="64077" y="209012"/>
                  <a:pt x="71582" y="227713"/>
                </a:cubicBezTo>
                <a:cubicBezTo>
                  <a:pt x="79086" y="250153"/>
                  <a:pt x="97848" y="265113"/>
                  <a:pt x="120361" y="265113"/>
                </a:cubicBezTo>
                <a:cubicBezTo>
                  <a:pt x="142875" y="265113"/>
                  <a:pt x="161636" y="250153"/>
                  <a:pt x="172893" y="227713"/>
                </a:cubicBezTo>
                <a:cubicBezTo>
                  <a:pt x="180398" y="209012"/>
                  <a:pt x="184150" y="186572"/>
                  <a:pt x="184150" y="156652"/>
                </a:cubicBezTo>
                <a:cubicBezTo>
                  <a:pt x="184150" y="119251"/>
                  <a:pt x="180398" y="93071"/>
                  <a:pt x="172893" y="78111"/>
                </a:cubicBezTo>
                <a:cubicBezTo>
                  <a:pt x="161636" y="55670"/>
                  <a:pt x="146627" y="44450"/>
                  <a:pt x="120361" y="44450"/>
                </a:cubicBezTo>
                <a:close/>
                <a:moveTo>
                  <a:pt x="382301" y="0"/>
                </a:moveTo>
                <a:cubicBezTo>
                  <a:pt x="419777" y="0"/>
                  <a:pt x="449757" y="11230"/>
                  <a:pt x="468495" y="33690"/>
                </a:cubicBezTo>
                <a:cubicBezTo>
                  <a:pt x="487233" y="48664"/>
                  <a:pt x="494728" y="74867"/>
                  <a:pt x="494728" y="101071"/>
                </a:cubicBezTo>
                <a:cubicBezTo>
                  <a:pt x="494728" y="119788"/>
                  <a:pt x="490980" y="134761"/>
                  <a:pt x="479737" y="149735"/>
                </a:cubicBezTo>
                <a:cubicBezTo>
                  <a:pt x="472242" y="160965"/>
                  <a:pt x="461000" y="172195"/>
                  <a:pt x="449757" y="183425"/>
                </a:cubicBezTo>
                <a:cubicBezTo>
                  <a:pt x="438514" y="190912"/>
                  <a:pt x="423524" y="202142"/>
                  <a:pt x="404787" y="213372"/>
                </a:cubicBezTo>
                <a:cubicBezTo>
                  <a:pt x="393544" y="220859"/>
                  <a:pt x="378554" y="232089"/>
                  <a:pt x="352321" y="247063"/>
                </a:cubicBezTo>
                <a:cubicBezTo>
                  <a:pt x="344826" y="250806"/>
                  <a:pt x="337331" y="258293"/>
                  <a:pt x="337331" y="258293"/>
                </a:cubicBezTo>
                <a:cubicBezTo>
                  <a:pt x="498475" y="258293"/>
                  <a:pt x="498475" y="258293"/>
                  <a:pt x="498475" y="258293"/>
                </a:cubicBezTo>
                <a:cubicBezTo>
                  <a:pt x="498475" y="303213"/>
                  <a:pt x="498475" y="303213"/>
                  <a:pt x="498475" y="303213"/>
                </a:cubicBezTo>
                <a:cubicBezTo>
                  <a:pt x="273623" y="303213"/>
                  <a:pt x="273623" y="303213"/>
                  <a:pt x="273623" y="303213"/>
                </a:cubicBezTo>
                <a:cubicBezTo>
                  <a:pt x="273623" y="250806"/>
                  <a:pt x="273623" y="250806"/>
                  <a:pt x="273623" y="250806"/>
                </a:cubicBezTo>
                <a:cubicBezTo>
                  <a:pt x="299855" y="228346"/>
                  <a:pt x="299855" y="228346"/>
                  <a:pt x="299855" y="228346"/>
                </a:cubicBezTo>
                <a:lnTo>
                  <a:pt x="356069" y="190912"/>
                </a:lnTo>
                <a:cubicBezTo>
                  <a:pt x="374806" y="179682"/>
                  <a:pt x="386049" y="172195"/>
                  <a:pt x="393544" y="168452"/>
                </a:cubicBezTo>
                <a:cubicBezTo>
                  <a:pt x="404787" y="157222"/>
                  <a:pt x="416029" y="145992"/>
                  <a:pt x="423524" y="138505"/>
                </a:cubicBezTo>
                <a:cubicBezTo>
                  <a:pt x="431019" y="127275"/>
                  <a:pt x="434767" y="116045"/>
                  <a:pt x="434767" y="101071"/>
                </a:cubicBezTo>
                <a:cubicBezTo>
                  <a:pt x="434767" y="86098"/>
                  <a:pt x="431019" y="74867"/>
                  <a:pt x="419777" y="63637"/>
                </a:cubicBezTo>
                <a:cubicBezTo>
                  <a:pt x="408534" y="52407"/>
                  <a:pt x="397292" y="48664"/>
                  <a:pt x="382301" y="48664"/>
                </a:cubicBezTo>
                <a:cubicBezTo>
                  <a:pt x="363564" y="48664"/>
                  <a:pt x="352321" y="56151"/>
                  <a:pt x="341078" y="67381"/>
                </a:cubicBezTo>
                <a:cubicBezTo>
                  <a:pt x="329836" y="78611"/>
                  <a:pt x="322341" y="93584"/>
                  <a:pt x="322341" y="112301"/>
                </a:cubicBezTo>
                <a:cubicBezTo>
                  <a:pt x="269875" y="97328"/>
                  <a:pt x="269875" y="97328"/>
                  <a:pt x="269875" y="97328"/>
                </a:cubicBezTo>
                <a:cubicBezTo>
                  <a:pt x="273623" y="71124"/>
                  <a:pt x="284865" y="44921"/>
                  <a:pt x="307351" y="26204"/>
                </a:cubicBezTo>
                <a:cubicBezTo>
                  <a:pt x="329836" y="11230"/>
                  <a:pt x="352321" y="0"/>
                  <a:pt x="382301" y="0"/>
                </a:cubicBezTo>
                <a:close/>
                <a:moveTo>
                  <a:pt x="119857" y="0"/>
                </a:moveTo>
                <a:cubicBezTo>
                  <a:pt x="161057" y="0"/>
                  <a:pt x="191021" y="14946"/>
                  <a:pt x="213495" y="48574"/>
                </a:cubicBezTo>
                <a:cubicBezTo>
                  <a:pt x="232222" y="78465"/>
                  <a:pt x="239713" y="112093"/>
                  <a:pt x="239713" y="156931"/>
                </a:cubicBezTo>
                <a:cubicBezTo>
                  <a:pt x="239713" y="198031"/>
                  <a:pt x="228477" y="235396"/>
                  <a:pt x="209749" y="265287"/>
                </a:cubicBezTo>
                <a:cubicBezTo>
                  <a:pt x="187276" y="291442"/>
                  <a:pt x="157312" y="306388"/>
                  <a:pt x="119857" y="306388"/>
                </a:cubicBezTo>
                <a:cubicBezTo>
                  <a:pt x="82401" y="306388"/>
                  <a:pt x="52437" y="291442"/>
                  <a:pt x="29964" y="265287"/>
                </a:cubicBezTo>
                <a:cubicBezTo>
                  <a:pt x="11237" y="235396"/>
                  <a:pt x="0" y="201768"/>
                  <a:pt x="0" y="156931"/>
                </a:cubicBezTo>
                <a:cubicBezTo>
                  <a:pt x="0" y="112093"/>
                  <a:pt x="11237" y="78465"/>
                  <a:pt x="29964" y="48574"/>
                </a:cubicBezTo>
                <a:cubicBezTo>
                  <a:pt x="52437" y="14946"/>
                  <a:pt x="82401" y="0"/>
                  <a:pt x="119857"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0" name="Freeform 103"/>
          <p:cNvSpPr>
            <a:spLocks/>
          </p:cNvSpPr>
          <p:nvPr/>
        </p:nvSpPr>
        <p:spPr bwMode="auto">
          <a:xfrm>
            <a:off x="4175097" y="4143828"/>
            <a:ext cx="660400" cy="410633"/>
          </a:xfrm>
          <a:custGeom>
            <a:avLst/>
            <a:gdLst/>
            <a:ahLst/>
            <a:cxnLst/>
            <a:rect l="l" t="t" r="r" b="b"/>
            <a:pathLst>
              <a:path w="495300" h="307975">
                <a:moveTo>
                  <a:pt x="117187" y="41275"/>
                </a:moveTo>
                <a:cubicBezTo>
                  <a:pt x="94673" y="41275"/>
                  <a:pt x="79664" y="56303"/>
                  <a:pt x="68407" y="78846"/>
                </a:cubicBezTo>
                <a:cubicBezTo>
                  <a:pt x="60903" y="101388"/>
                  <a:pt x="57150" y="123931"/>
                  <a:pt x="57150" y="153988"/>
                </a:cubicBezTo>
                <a:cubicBezTo>
                  <a:pt x="57150" y="187801"/>
                  <a:pt x="60903" y="210344"/>
                  <a:pt x="68407" y="229129"/>
                </a:cubicBezTo>
                <a:cubicBezTo>
                  <a:pt x="79664" y="251672"/>
                  <a:pt x="94673" y="266700"/>
                  <a:pt x="117187" y="266700"/>
                </a:cubicBezTo>
                <a:cubicBezTo>
                  <a:pt x="143453" y="266700"/>
                  <a:pt x="158462" y="251672"/>
                  <a:pt x="169718" y="229129"/>
                </a:cubicBezTo>
                <a:cubicBezTo>
                  <a:pt x="177223" y="210344"/>
                  <a:pt x="180975" y="187801"/>
                  <a:pt x="180975" y="153988"/>
                </a:cubicBezTo>
                <a:cubicBezTo>
                  <a:pt x="180975" y="120174"/>
                  <a:pt x="177223" y="93874"/>
                  <a:pt x="169718" y="75089"/>
                </a:cubicBezTo>
                <a:cubicBezTo>
                  <a:pt x="162214" y="52546"/>
                  <a:pt x="143453" y="41275"/>
                  <a:pt x="117187" y="41275"/>
                </a:cubicBezTo>
                <a:close/>
                <a:moveTo>
                  <a:pt x="379413" y="0"/>
                </a:moveTo>
                <a:cubicBezTo>
                  <a:pt x="409319" y="0"/>
                  <a:pt x="431749" y="7512"/>
                  <a:pt x="454179" y="22535"/>
                </a:cubicBezTo>
                <a:cubicBezTo>
                  <a:pt x="476609" y="37558"/>
                  <a:pt x="487824" y="60093"/>
                  <a:pt x="487824" y="86383"/>
                </a:cubicBezTo>
                <a:cubicBezTo>
                  <a:pt x="487824" y="101406"/>
                  <a:pt x="480347" y="116430"/>
                  <a:pt x="472870" y="127697"/>
                </a:cubicBezTo>
                <a:cubicBezTo>
                  <a:pt x="461655" y="135209"/>
                  <a:pt x="450441" y="142720"/>
                  <a:pt x="431749" y="150232"/>
                </a:cubicBezTo>
                <a:cubicBezTo>
                  <a:pt x="450441" y="150232"/>
                  <a:pt x="465394" y="161499"/>
                  <a:pt x="476609" y="172767"/>
                </a:cubicBezTo>
                <a:cubicBezTo>
                  <a:pt x="487824" y="187790"/>
                  <a:pt x="495300" y="202813"/>
                  <a:pt x="495300" y="221592"/>
                </a:cubicBezTo>
                <a:cubicBezTo>
                  <a:pt x="495300" y="247882"/>
                  <a:pt x="484085" y="270417"/>
                  <a:pt x="461655" y="285440"/>
                </a:cubicBezTo>
                <a:cubicBezTo>
                  <a:pt x="439226" y="300463"/>
                  <a:pt x="413057" y="307975"/>
                  <a:pt x="383151" y="307975"/>
                </a:cubicBezTo>
                <a:cubicBezTo>
                  <a:pt x="353245" y="307975"/>
                  <a:pt x="327076" y="300463"/>
                  <a:pt x="304647" y="289196"/>
                </a:cubicBezTo>
                <a:cubicBezTo>
                  <a:pt x="282217" y="274173"/>
                  <a:pt x="267264" y="251638"/>
                  <a:pt x="263525" y="225348"/>
                </a:cubicBezTo>
                <a:cubicBezTo>
                  <a:pt x="312123" y="214080"/>
                  <a:pt x="312123" y="214080"/>
                  <a:pt x="312123" y="214080"/>
                </a:cubicBezTo>
                <a:cubicBezTo>
                  <a:pt x="315862" y="225348"/>
                  <a:pt x="319600" y="236615"/>
                  <a:pt x="330815" y="244127"/>
                </a:cubicBezTo>
                <a:cubicBezTo>
                  <a:pt x="345768" y="259150"/>
                  <a:pt x="360721" y="262906"/>
                  <a:pt x="379413" y="262906"/>
                </a:cubicBezTo>
                <a:cubicBezTo>
                  <a:pt x="398104" y="262906"/>
                  <a:pt x="413057" y="259150"/>
                  <a:pt x="424272" y="251638"/>
                </a:cubicBezTo>
                <a:cubicBezTo>
                  <a:pt x="428011" y="247882"/>
                  <a:pt x="431749" y="244127"/>
                  <a:pt x="431749" y="236615"/>
                </a:cubicBezTo>
                <a:cubicBezTo>
                  <a:pt x="435487" y="232859"/>
                  <a:pt x="435487" y="225348"/>
                  <a:pt x="435487" y="217836"/>
                </a:cubicBezTo>
                <a:cubicBezTo>
                  <a:pt x="435487" y="199057"/>
                  <a:pt x="428011" y="187790"/>
                  <a:pt x="413057" y="180278"/>
                </a:cubicBezTo>
                <a:cubicBezTo>
                  <a:pt x="398104" y="176522"/>
                  <a:pt x="379413" y="172767"/>
                  <a:pt x="349506" y="172767"/>
                </a:cubicBezTo>
                <a:cubicBezTo>
                  <a:pt x="349506" y="131453"/>
                  <a:pt x="349506" y="131453"/>
                  <a:pt x="349506" y="131453"/>
                </a:cubicBezTo>
                <a:cubicBezTo>
                  <a:pt x="379413" y="131453"/>
                  <a:pt x="394366" y="127697"/>
                  <a:pt x="405581" y="123941"/>
                </a:cubicBezTo>
                <a:cubicBezTo>
                  <a:pt x="424272" y="120185"/>
                  <a:pt x="431749" y="105162"/>
                  <a:pt x="431749" y="86383"/>
                </a:cubicBezTo>
                <a:cubicBezTo>
                  <a:pt x="431749" y="75116"/>
                  <a:pt x="428011" y="63849"/>
                  <a:pt x="416796" y="56337"/>
                </a:cubicBezTo>
                <a:cubicBezTo>
                  <a:pt x="405581" y="48825"/>
                  <a:pt x="394366" y="45070"/>
                  <a:pt x="379413" y="45070"/>
                </a:cubicBezTo>
                <a:cubicBezTo>
                  <a:pt x="364460" y="45070"/>
                  <a:pt x="353245" y="52581"/>
                  <a:pt x="342030" y="60093"/>
                </a:cubicBezTo>
                <a:cubicBezTo>
                  <a:pt x="334553" y="67604"/>
                  <a:pt x="327076" y="75116"/>
                  <a:pt x="323338" y="90139"/>
                </a:cubicBezTo>
                <a:cubicBezTo>
                  <a:pt x="271002" y="78872"/>
                  <a:pt x="271002" y="78872"/>
                  <a:pt x="271002" y="78872"/>
                </a:cubicBezTo>
                <a:cubicBezTo>
                  <a:pt x="278478" y="56337"/>
                  <a:pt x="289693" y="37558"/>
                  <a:pt x="308385" y="22535"/>
                </a:cubicBezTo>
                <a:cubicBezTo>
                  <a:pt x="330815" y="7512"/>
                  <a:pt x="353245" y="0"/>
                  <a:pt x="379413" y="0"/>
                </a:cubicBezTo>
                <a:close/>
                <a:moveTo>
                  <a:pt x="116111" y="0"/>
                </a:moveTo>
                <a:cubicBezTo>
                  <a:pt x="157312" y="0"/>
                  <a:pt x="187276" y="15023"/>
                  <a:pt x="209749" y="48825"/>
                </a:cubicBezTo>
                <a:cubicBezTo>
                  <a:pt x="228477" y="75116"/>
                  <a:pt x="239713" y="112674"/>
                  <a:pt x="239713" y="153988"/>
                </a:cubicBezTo>
                <a:cubicBezTo>
                  <a:pt x="239713" y="199057"/>
                  <a:pt x="228477" y="236615"/>
                  <a:pt x="206004" y="262906"/>
                </a:cubicBezTo>
                <a:cubicBezTo>
                  <a:pt x="183531" y="292952"/>
                  <a:pt x="153566" y="307975"/>
                  <a:pt x="116111" y="307975"/>
                </a:cubicBezTo>
                <a:cubicBezTo>
                  <a:pt x="78656" y="307975"/>
                  <a:pt x="48692" y="292952"/>
                  <a:pt x="29964" y="262906"/>
                </a:cubicBezTo>
                <a:cubicBezTo>
                  <a:pt x="7491" y="236615"/>
                  <a:pt x="0" y="199057"/>
                  <a:pt x="0" y="153988"/>
                </a:cubicBezTo>
                <a:cubicBezTo>
                  <a:pt x="0" y="112674"/>
                  <a:pt x="7491" y="78872"/>
                  <a:pt x="29964" y="48825"/>
                </a:cubicBezTo>
                <a:cubicBezTo>
                  <a:pt x="52437" y="15023"/>
                  <a:pt x="82402" y="0"/>
                  <a:pt x="116111"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1" name="Freeform 135"/>
          <p:cNvSpPr>
            <a:spLocks/>
          </p:cNvSpPr>
          <p:nvPr/>
        </p:nvSpPr>
        <p:spPr bwMode="auto">
          <a:xfrm>
            <a:off x="4175098" y="5422187"/>
            <a:ext cx="664633" cy="414867"/>
          </a:xfrm>
          <a:custGeom>
            <a:avLst/>
            <a:gdLst/>
            <a:ahLst/>
            <a:cxnLst/>
            <a:rect l="l" t="t" r="r" b="b"/>
            <a:pathLst>
              <a:path w="498475" h="311150">
                <a:moveTo>
                  <a:pt x="407988" y="71437"/>
                </a:moveTo>
                <a:lnTo>
                  <a:pt x="330200" y="190500"/>
                </a:lnTo>
                <a:lnTo>
                  <a:pt x="407988" y="190500"/>
                </a:lnTo>
                <a:close/>
                <a:moveTo>
                  <a:pt x="119857" y="44450"/>
                </a:moveTo>
                <a:cubicBezTo>
                  <a:pt x="97532" y="44450"/>
                  <a:pt x="78929" y="55751"/>
                  <a:pt x="71487" y="82120"/>
                </a:cubicBezTo>
                <a:cubicBezTo>
                  <a:pt x="64046" y="100954"/>
                  <a:pt x="60325" y="127323"/>
                  <a:pt x="60325" y="157459"/>
                </a:cubicBezTo>
                <a:cubicBezTo>
                  <a:pt x="60325" y="187594"/>
                  <a:pt x="60325" y="213963"/>
                  <a:pt x="67767" y="229031"/>
                </a:cubicBezTo>
                <a:cubicBezTo>
                  <a:pt x="78929" y="255399"/>
                  <a:pt x="93812" y="266700"/>
                  <a:pt x="119857" y="266700"/>
                </a:cubicBezTo>
                <a:cubicBezTo>
                  <a:pt x="142181" y="266700"/>
                  <a:pt x="157064" y="255399"/>
                  <a:pt x="168226" y="229031"/>
                </a:cubicBezTo>
                <a:cubicBezTo>
                  <a:pt x="175668" y="213963"/>
                  <a:pt x="179388" y="187594"/>
                  <a:pt x="179388" y="157459"/>
                </a:cubicBezTo>
                <a:cubicBezTo>
                  <a:pt x="179388" y="119789"/>
                  <a:pt x="175668" y="93420"/>
                  <a:pt x="168226" y="78353"/>
                </a:cubicBezTo>
                <a:cubicBezTo>
                  <a:pt x="160785" y="55751"/>
                  <a:pt x="142181" y="44450"/>
                  <a:pt x="119857" y="44450"/>
                </a:cubicBezTo>
                <a:close/>
                <a:moveTo>
                  <a:pt x="396875" y="0"/>
                </a:moveTo>
                <a:lnTo>
                  <a:pt x="454025" y="0"/>
                </a:lnTo>
                <a:lnTo>
                  <a:pt x="454025" y="195263"/>
                </a:lnTo>
                <a:lnTo>
                  <a:pt x="498475" y="195263"/>
                </a:lnTo>
                <a:lnTo>
                  <a:pt x="498475" y="239713"/>
                </a:lnTo>
                <a:lnTo>
                  <a:pt x="454025" y="239713"/>
                </a:lnTo>
                <a:lnTo>
                  <a:pt x="454025" y="300038"/>
                </a:lnTo>
                <a:lnTo>
                  <a:pt x="393700" y="300038"/>
                </a:lnTo>
                <a:lnTo>
                  <a:pt x="393700" y="239713"/>
                </a:lnTo>
                <a:lnTo>
                  <a:pt x="273050" y="239713"/>
                </a:lnTo>
                <a:lnTo>
                  <a:pt x="273050" y="198438"/>
                </a:lnTo>
                <a:close/>
                <a:moveTo>
                  <a:pt x="119857" y="0"/>
                </a:moveTo>
                <a:cubicBezTo>
                  <a:pt x="157312" y="0"/>
                  <a:pt x="191022" y="18744"/>
                  <a:pt x="213495" y="48734"/>
                </a:cubicBezTo>
                <a:cubicBezTo>
                  <a:pt x="228477" y="78725"/>
                  <a:pt x="239713" y="112464"/>
                  <a:pt x="239713" y="157450"/>
                </a:cubicBezTo>
                <a:cubicBezTo>
                  <a:pt x="239713" y="202435"/>
                  <a:pt x="228477" y="239923"/>
                  <a:pt x="206004" y="266165"/>
                </a:cubicBezTo>
                <a:cubicBezTo>
                  <a:pt x="187276" y="296155"/>
                  <a:pt x="157312" y="311150"/>
                  <a:pt x="119857" y="311150"/>
                </a:cubicBezTo>
                <a:cubicBezTo>
                  <a:pt x="82402" y="311150"/>
                  <a:pt x="52437" y="296155"/>
                  <a:pt x="29964" y="266165"/>
                </a:cubicBezTo>
                <a:cubicBezTo>
                  <a:pt x="7491" y="239923"/>
                  <a:pt x="0" y="202435"/>
                  <a:pt x="0" y="157450"/>
                </a:cubicBezTo>
                <a:cubicBezTo>
                  <a:pt x="0" y="116213"/>
                  <a:pt x="7491" y="78725"/>
                  <a:pt x="29964" y="48734"/>
                </a:cubicBezTo>
                <a:cubicBezTo>
                  <a:pt x="52437" y="18744"/>
                  <a:pt x="82402" y="0"/>
                  <a:pt x="119857" y="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cs typeface="+mn-ea"/>
              <a:sym typeface="+mn-lt"/>
            </a:endParaRPr>
          </a:p>
        </p:txBody>
      </p:sp>
      <p:sp>
        <p:nvSpPr>
          <p:cNvPr id="22" name="标题 1"/>
          <p:cNvSpPr txBox="1">
            <a:spLocks/>
          </p:cNvSpPr>
          <p:nvPr/>
        </p:nvSpPr>
        <p:spPr>
          <a:xfrm>
            <a:off x="5324284" y="1574239"/>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23" name="标题 1"/>
          <p:cNvSpPr txBox="1">
            <a:spLocks/>
          </p:cNvSpPr>
          <p:nvPr/>
        </p:nvSpPr>
        <p:spPr>
          <a:xfrm>
            <a:off x="5324284" y="2829614"/>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24" name="标题 1"/>
          <p:cNvSpPr txBox="1">
            <a:spLocks/>
          </p:cNvSpPr>
          <p:nvPr/>
        </p:nvSpPr>
        <p:spPr>
          <a:xfrm>
            <a:off x="5324284" y="4124634"/>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25" name="标题 1"/>
          <p:cNvSpPr txBox="1">
            <a:spLocks/>
          </p:cNvSpPr>
          <p:nvPr/>
        </p:nvSpPr>
        <p:spPr>
          <a:xfrm>
            <a:off x="5324284" y="5390726"/>
            <a:ext cx="1962315" cy="430021"/>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17"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38994679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14"/>
                                        </p:tgtEl>
                                        <p:attrNameLst>
                                          <p:attrName>style.visibility</p:attrName>
                                        </p:attrNameLst>
                                      </p:cBhvr>
                                      <p:to>
                                        <p:strVal val="visible"/>
                                      </p:to>
                                    </p:set>
                                    <p:animEffect transition="in" filter="fade">
                                      <p:cBhvr>
                                        <p:cTn id="7" dur="200"/>
                                        <p:tgtEl>
                                          <p:spTgt spid="414"/>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415"/>
                                        </p:tgtEl>
                                        <p:attrNameLst>
                                          <p:attrName>style.visibility</p:attrName>
                                        </p:attrNameLst>
                                      </p:cBhvr>
                                      <p:to>
                                        <p:strVal val="visible"/>
                                      </p:to>
                                    </p:set>
                                    <p:animEffect transition="in" filter="fade">
                                      <p:cBhvr>
                                        <p:cTn id="11" dur="200"/>
                                        <p:tgtEl>
                                          <p:spTgt spid="415"/>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22528"/>
                                        </p:tgtEl>
                                        <p:attrNameLst>
                                          <p:attrName>style.visibility</p:attrName>
                                        </p:attrNameLst>
                                      </p:cBhvr>
                                      <p:to>
                                        <p:strVal val="visible"/>
                                      </p:to>
                                    </p:set>
                                    <p:animEffect transition="in" filter="fade">
                                      <p:cBhvr>
                                        <p:cTn id="15" dur="200"/>
                                        <p:tgtEl>
                                          <p:spTgt spid="22528"/>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22529"/>
                                        </p:tgtEl>
                                        <p:attrNameLst>
                                          <p:attrName>style.visibility</p:attrName>
                                        </p:attrNameLst>
                                      </p:cBhvr>
                                      <p:to>
                                        <p:strVal val="visible"/>
                                      </p:to>
                                    </p:set>
                                    <p:animEffect transition="in" filter="fade">
                                      <p:cBhvr>
                                        <p:cTn id="19" dur="200"/>
                                        <p:tgtEl>
                                          <p:spTgt spid="22529"/>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200"/>
                                        <p:tgtEl>
                                          <p:spTgt spid="6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
                                        <p:tgtEl>
                                          <p:spTgt spid="9"/>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00"/>
                                        <p:tgtEl>
                                          <p:spTgt spid="18"/>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200"/>
                                        <p:tgtEl>
                                          <p:spTgt spid="19"/>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200"/>
                                        <p:tgtEl>
                                          <p:spTgt spid="20"/>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200"/>
                                        <p:tgtEl>
                                          <p:spTgt spid="21"/>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200"/>
                                        <p:tgtEl>
                                          <p:spTgt spid="22"/>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200"/>
                                        <p:tgtEl>
                                          <p:spTgt spid="23"/>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200"/>
                                        <p:tgtEl>
                                          <p:spTgt spid="24"/>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2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 grpId="0" animBg="1"/>
      <p:bldP spid="415" grpId="0" animBg="1"/>
      <p:bldP spid="22528" grpId="0" animBg="1"/>
      <p:bldP spid="22529" grpId="0" animBg="1"/>
      <p:bldP spid="65" grpId="0" animBg="1"/>
      <p:bldP spid="9" grpId="0" animBg="1"/>
      <p:bldP spid="18" grpId="0" animBg="1"/>
      <p:bldP spid="19" grpId="0" animBg="1"/>
      <p:bldP spid="20" grpId="0" animBg="1"/>
      <p:bldP spid="21" grpId="0" animBg="1"/>
      <p:bldP spid="2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239" y="0"/>
            <a:ext cx="5092063" cy="6361905"/>
          </a:xfrm>
          <a:prstGeom prst="rect">
            <a:avLst/>
          </a:prstGeom>
        </p:spPr>
      </p:pic>
      <p:sp>
        <p:nvSpPr>
          <p:cNvPr id="3" name="椭圆 2"/>
          <p:cNvSpPr/>
          <p:nvPr/>
        </p:nvSpPr>
        <p:spPr>
          <a:xfrm>
            <a:off x="2596243" y="1999067"/>
            <a:ext cx="7141028" cy="4107543"/>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17" name="文本框 16"/>
          <p:cNvSpPr txBox="1"/>
          <p:nvPr/>
        </p:nvSpPr>
        <p:spPr>
          <a:xfrm>
            <a:off x="4452956" y="3478498"/>
            <a:ext cx="4817344" cy="646331"/>
          </a:xfrm>
          <a:prstGeom prst="rect">
            <a:avLst/>
          </a:prstGeom>
          <a:noFill/>
        </p:spPr>
        <p:txBody>
          <a:bodyPr wrap="none" rtlCol="0">
            <a:spAutoFit/>
          </a:bodyPr>
          <a:lstStyle/>
          <a:p>
            <a:pPr algn="ctr" fontAlgn="auto">
              <a:spcBef>
                <a:spcPts val="0"/>
              </a:spcBef>
              <a:spcAft>
                <a:spcPts val="0"/>
              </a:spcAft>
              <a:defRPr/>
            </a:pPr>
            <a:r>
              <a:rPr lang="zh-CN" altLang="en-US" sz="3600" b="1" dirty="0">
                <a:solidFill>
                  <a:schemeClr val="tx2"/>
                </a:solidFill>
                <a:cs typeface="+mn-ea"/>
                <a:sym typeface="+mn-lt"/>
              </a:rPr>
              <a:t>单击这里添加您的标题</a:t>
            </a:r>
          </a:p>
        </p:txBody>
      </p:sp>
      <p:sp>
        <p:nvSpPr>
          <p:cNvPr id="18" name="文本框 17"/>
          <p:cNvSpPr txBox="1"/>
          <p:nvPr/>
        </p:nvSpPr>
        <p:spPr>
          <a:xfrm>
            <a:off x="5961319" y="2740848"/>
            <a:ext cx="2037737" cy="646331"/>
          </a:xfrm>
          <a:prstGeom prst="rect">
            <a:avLst/>
          </a:prstGeom>
          <a:noFill/>
          <a:effectLst>
            <a:reflection stA="62000" endPos="54000" dir="5400000" sy="-100000" algn="bl" rotWithShape="0"/>
          </a:effectLst>
        </p:spPr>
        <p:txBody>
          <a:bodyPr wrap="none" rtlCol="0">
            <a:spAutoFit/>
          </a:bodyPr>
          <a:lstStyle/>
          <a:p>
            <a:pPr algn="ctr"/>
            <a:r>
              <a:rPr lang="zh-CN" altLang="en-US" sz="3600" b="1" i="1" dirty="0">
                <a:solidFill>
                  <a:schemeClr val="accent2"/>
                </a:solidFill>
                <a:cs typeface="+mn-ea"/>
                <a:sym typeface="+mn-lt"/>
              </a:rPr>
              <a:t>第四部分</a:t>
            </a:r>
          </a:p>
        </p:txBody>
      </p:sp>
      <p:sp>
        <p:nvSpPr>
          <p:cNvPr id="22" name="文本框 21"/>
          <p:cNvSpPr txBox="1"/>
          <p:nvPr/>
        </p:nvSpPr>
        <p:spPr>
          <a:xfrm>
            <a:off x="4540002" y="4262345"/>
            <a:ext cx="5021653" cy="78534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Thesis defense Thesis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defense</a:t>
            </a:r>
            <a:endParaRPr lang="zh-CN" altLang="en-US" sz="1600" dirty="0">
              <a:solidFill>
                <a:schemeClr val="tx2"/>
              </a:solidFill>
              <a:cs typeface="+mn-ea"/>
              <a:sym typeface="+mn-lt"/>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66690"/>
            <a:ext cx="4831357" cy="5191310"/>
          </a:xfrm>
          <a:prstGeom prst="rect">
            <a:avLst/>
          </a:prstGeom>
        </p:spPr>
      </p:pic>
    </p:spTree>
    <p:extLst>
      <p:ext uri="{BB962C8B-B14F-4D97-AF65-F5344CB8AC3E}">
        <p14:creationId xmlns:p14="http://schemas.microsoft.com/office/powerpoint/2010/main" val="14599750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80">
                                          <p:stCondLst>
                                            <p:cond delay="0"/>
                                          </p:stCondLst>
                                        </p:cTn>
                                        <p:tgtEl>
                                          <p:spTgt spid="2"/>
                                        </p:tgtEl>
                                      </p:cBhvr>
                                    </p:animEffect>
                                    <p:anim calcmode="lin" valueType="num">
                                      <p:cBhvr>
                                        <p:cTn id="14"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9" dur="26">
                                          <p:stCondLst>
                                            <p:cond delay="650"/>
                                          </p:stCondLst>
                                        </p:cTn>
                                        <p:tgtEl>
                                          <p:spTgt spid="2"/>
                                        </p:tgtEl>
                                      </p:cBhvr>
                                      <p:to x="100000" y="60000"/>
                                    </p:animScale>
                                    <p:animScale>
                                      <p:cBhvr>
                                        <p:cTn id="20" dur="166" decel="50000">
                                          <p:stCondLst>
                                            <p:cond delay="676"/>
                                          </p:stCondLst>
                                        </p:cTn>
                                        <p:tgtEl>
                                          <p:spTgt spid="2"/>
                                        </p:tgtEl>
                                      </p:cBhvr>
                                      <p:to x="100000" y="100000"/>
                                    </p:animScale>
                                    <p:animScale>
                                      <p:cBhvr>
                                        <p:cTn id="21" dur="26">
                                          <p:stCondLst>
                                            <p:cond delay="1312"/>
                                          </p:stCondLst>
                                        </p:cTn>
                                        <p:tgtEl>
                                          <p:spTgt spid="2"/>
                                        </p:tgtEl>
                                      </p:cBhvr>
                                      <p:to x="100000" y="80000"/>
                                    </p:animScale>
                                    <p:animScale>
                                      <p:cBhvr>
                                        <p:cTn id="22" dur="166" decel="50000">
                                          <p:stCondLst>
                                            <p:cond delay="1338"/>
                                          </p:stCondLst>
                                        </p:cTn>
                                        <p:tgtEl>
                                          <p:spTgt spid="2"/>
                                        </p:tgtEl>
                                      </p:cBhvr>
                                      <p:to x="100000" y="100000"/>
                                    </p:animScale>
                                    <p:animScale>
                                      <p:cBhvr>
                                        <p:cTn id="23" dur="26">
                                          <p:stCondLst>
                                            <p:cond delay="1642"/>
                                          </p:stCondLst>
                                        </p:cTn>
                                        <p:tgtEl>
                                          <p:spTgt spid="2"/>
                                        </p:tgtEl>
                                      </p:cBhvr>
                                      <p:to x="100000" y="90000"/>
                                    </p:animScale>
                                    <p:animScale>
                                      <p:cBhvr>
                                        <p:cTn id="24" dur="166" decel="50000">
                                          <p:stCondLst>
                                            <p:cond delay="1668"/>
                                          </p:stCondLst>
                                        </p:cTn>
                                        <p:tgtEl>
                                          <p:spTgt spid="2"/>
                                        </p:tgtEl>
                                      </p:cBhvr>
                                      <p:to x="100000" y="100000"/>
                                    </p:animScale>
                                    <p:animScale>
                                      <p:cBhvr>
                                        <p:cTn id="25" dur="26">
                                          <p:stCondLst>
                                            <p:cond delay="1808"/>
                                          </p:stCondLst>
                                        </p:cTn>
                                        <p:tgtEl>
                                          <p:spTgt spid="2"/>
                                        </p:tgtEl>
                                      </p:cBhvr>
                                      <p:to x="100000" y="95000"/>
                                    </p:animScale>
                                    <p:animScale>
                                      <p:cBhvr>
                                        <p:cTn id="26" dur="166" decel="50000">
                                          <p:stCondLst>
                                            <p:cond delay="1834"/>
                                          </p:stCondLst>
                                        </p:cTn>
                                        <p:tgtEl>
                                          <p:spTgt spid="2"/>
                                        </p:tgtEl>
                                      </p:cBhvr>
                                      <p:to x="100000" y="100000"/>
                                    </p:animScale>
                                  </p:childTnLst>
                                </p:cTn>
                              </p:par>
                            </p:childTnLst>
                          </p:cTn>
                        </p:par>
                        <p:par>
                          <p:cTn id="27" fill="hold">
                            <p:stCondLst>
                              <p:cond delay="3000"/>
                            </p:stCondLst>
                            <p:childTnLst>
                              <p:par>
                                <p:cTn id="28" presetID="21" presetClass="entr" presetSubtype="1"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heel(1)">
                                      <p:cBhvr>
                                        <p:cTn id="30" dur="2000"/>
                                        <p:tgtEl>
                                          <p:spTgt spid="3"/>
                                        </p:tgtEl>
                                      </p:cBhvr>
                                    </p:animEffect>
                                  </p:childTnLst>
                                </p:cTn>
                              </p:par>
                            </p:childTnLst>
                          </p:cTn>
                        </p:par>
                        <p:par>
                          <p:cTn id="31" fill="hold">
                            <p:stCondLst>
                              <p:cond delay="5000"/>
                            </p:stCondLst>
                            <p:childTnLst>
                              <p:par>
                                <p:cTn id="32" presetID="53" presetClass="entr" presetSubtype="16"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5500"/>
                            </p:stCondLst>
                            <p:childTnLst>
                              <p:par>
                                <p:cTn id="38" presetID="2" presetClass="entr" presetSubtype="2" fill="hold" grpId="0" nodeType="after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6450"/>
                            </p:stCondLst>
                            <p:childTnLst>
                              <p:par>
                                <p:cTn id="43" presetID="10"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9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p:bldP spid="18"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3"/>
          <p:cNvSpPr/>
          <p:nvPr/>
        </p:nvSpPr>
        <p:spPr>
          <a:xfrm rot="5400000">
            <a:off x="3887200" y="3789411"/>
            <a:ext cx="2023539" cy="2023539"/>
          </a:xfrm>
          <a:custGeom>
            <a:avLst/>
            <a:gdLst/>
            <a:ahLst/>
            <a:cxnLst/>
            <a:rect l="l" t="t" r="r" b="b"/>
            <a:pathLst>
              <a:path w="1120088" h="1120088">
                <a:moveTo>
                  <a:pt x="560044" y="1120088"/>
                </a:moveTo>
                <a:lnTo>
                  <a:pt x="0" y="1120088"/>
                </a:lnTo>
                <a:lnTo>
                  <a:pt x="0" y="560044"/>
                </a:lnTo>
                <a:cubicBezTo>
                  <a:pt x="0" y="250740"/>
                  <a:pt x="250740" y="0"/>
                  <a:pt x="560044" y="0"/>
                </a:cubicBezTo>
                <a:lnTo>
                  <a:pt x="1120088" y="0"/>
                </a:lnTo>
                <a:lnTo>
                  <a:pt x="1120088" y="560044"/>
                </a:lnTo>
                <a:cubicBezTo>
                  <a:pt x="1120088" y="869348"/>
                  <a:pt x="869348" y="1120088"/>
                  <a:pt x="560044" y="1120088"/>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 name="椭圆 3"/>
          <p:cNvSpPr/>
          <p:nvPr/>
        </p:nvSpPr>
        <p:spPr>
          <a:xfrm>
            <a:off x="6257867" y="3789411"/>
            <a:ext cx="2023539" cy="2023539"/>
          </a:xfrm>
          <a:custGeom>
            <a:avLst/>
            <a:gdLst/>
            <a:ahLst/>
            <a:cxnLst/>
            <a:rect l="l" t="t" r="r" b="b"/>
            <a:pathLst>
              <a:path w="1120088" h="1120088">
                <a:moveTo>
                  <a:pt x="560044" y="1120088"/>
                </a:moveTo>
                <a:lnTo>
                  <a:pt x="0" y="1120088"/>
                </a:lnTo>
                <a:lnTo>
                  <a:pt x="0" y="560044"/>
                </a:lnTo>
                <a:cubicBezTo>
                  <a:pt x="0" y="250740"/>
                  <a:pt x="250740" y="0"/>
                  <a:pt x="560044" y="0"/>
                </a:cubicBezTo>
                <a:lnTo>
                  <a:pt x="1120088" y="0"/>
                </a:lnTo>
                <a:lnTo>
                  <a:pt x="1120088" y="560044"/>
                </a:lnTo>
                <a:cubicBezTo>
                  <a:pt x="1120088" y="869348"/>
                  <a:pt x="869348" y="1120088"/>
                  <a:pt x="560044" y="1120088"/>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 name="椭圆 3"/>
          <p:cNvSpPr/>
          <p:nvPr/>
        </p:nvSpPr>
        <p:spPr>
          <a:xfrm rot="10800000">
            <a:off x="3887200" y="1435677"/>
            <a:ext cx="2023539" cy="2023539"/>
          </a:xfrm>
          <a:custGeom>
            <a:avLst/>
            <a:gdLst/>
            <a:ahLst/>
            <a:cxnLst/>
            <a:rect l="l" t="t" r="r" b="b"/>
            <a:pathLst>
              <a:path w="1120088" h="1120088">
                <a:moveTo>
                  <a:pt x="560044" y="1120088"/>
                </a:moveTo>
                <a:lnTo>
                  <a:pt x="0" y="1120088"/>
                </a:lnTo>
                <a:lnTo>
                  <a:pt x="0" y="560044"/>
                </a:lnTo>
                <a:cubicBezTo>
                  <a:pt x="0" y="250740"/>
                  <a:pt x="250740" y="0"/>
                  <a:pt x="560044" y="0"/>
                </a:cubicBezTo>
                <a:lnTo>
                  <a:pt x="1120088" y="0"/>
                </a:lnTo>
                <a:lnTo>
                  <a:pt x="1120088" y="560044"/>
                </a:lnTo>
                <a:cubicBezTo>
                  <a:pt x="1120088" y="869348"/>
                  <a:pt x="869348" y="1120088"/>
                  <a:pt x="560044" y="1120088"/>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椭圆 3"/>
          <p:cNvSpPr/>
          <p:nvPr/>
        </p:nvSpPr>
        <p:spPr>
          <a:xfrm rot="5400000">
            <a:off x="6257867" y="1435677"/>
            <a:ext cx="2023539" cy="2023539"/>
          </a:xfrm>
          <a:custGeom>
            <a:avLst/>
            <a:gdLst/>
            <a:ahLst/>
            <a:cxnLst/>
            <a:rect l="l" t="t" r="r" b="b"/>
            <a:pathLst>
              <a:path w="1120088" h="1120088">
                <a:moveTo>
                  <a:pt x="560044" y="1120088"/>
                </a:moveTo>
                <a:lnTo>
                  <a:pt x="0" y="1120088"/>
                </a:lnTo>
                <a:lnTo>
                  <a:pt x="0" y="560044"/>
                </a:lnTo>
                <a:cubicBezTo>
                  <a:pt x="0" y="250740"/>
                  <a:pt x="250740" y="0"/>
                  <a:pt x="560044" y="0"/>
                </a:cubicBezTo>
                <a:lnTo>
                  <a:pt x="1120088" y="0"/>
                </a:lnTo>
                <a:lnTo>
                  <a:pt x="1120088" y="560044"/>
                </a:lnTo>
                <a:cubicBezTo>
                  <a:pt x="1120088" y="869348"/>
                  <a:pt x="869348" y="1120088"/>
                  <a:pt x="560044" y="1120088"/>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 name="椭圆 5"/>
          <p:cNvSpPr/>
          <p:nvPr/>
        </p:nvSpPr>
        <p:spPr>
          <a:xfrm>
            <a:off x="4083961" y="1632438"/>
            <a:ext cx="1630017" cy="1630017"/>
          </a:xfrm>
          <a:prstGeom prst="ellipse">
            <a:avLst/>
          </a:pr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 name="椭圆 6"/>
          <p:cNvSpPr/>
          <p:nvPr/>
        </p:nvSpPr>
        <p:spPr>
          <a:xfrm>
            <a:off x="4083961" y="3986172"/>
            <a:ext cx="1630017" cy="1630017"/>
          </a:xfrm>
          <a:prstGeom prst="ellipse">
            <a:avLst/>
          </a:pr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 name="椭圆 7"/>
          <p:cNvSpPr/>
          <p:nvPr/>
        </p:nvSpPr>
        <p:spPr>
          <a:xfrm>
            <a:off x="6454628" y="3986172"/>
            <a:ext cx="1630017" cy="1630017"/>
          </a:xfrm>
          <a:prstGeom prst="ellipse">
            <a:avLst/>
          </a:pr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 name="椭圆 8"/>
          <p:cNvSpPr/>
          <p:nvPr/>
        </p:nvSpPr>
        <p:spPr>
          <a:xfrm>
            <a:off x="6454628" y="1632437"/>
            <a:ext cx="1630017" cy="1630017"/>
          </a:xfrm>
          <a:prstGeom prst="ellipse">
            <a:avLst/>
          </a:pr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Freeform 53"/>
          <p:cNvSpPr>
            <a:spLocks/>
          </p:cNvSpPr>
          <p:nvPr/>
        </p:nvSpPr>
        <p:spPr bwMode="auto">
          <a:xfrm>
            <a:off x="4601623" y="4549269"/>
            <a:ext cx="991216" cy="969975"/>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2" name="Freeform 24"/>
          <p:cNvSpPr>
            <a:spLocks/>
          </p:cNvSpPr>
          <p:nvPr/>
        </p:nvSpPr>
        <p:spPr bwMode="auto">
          <a:xfrm>
            <a:off x="4563810" y="4511773"/>
            <a:ext cx="651983" cy="651983"/>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4" name="Freeform 54"/>
          <p:cNvSpPr>
            <a:spLocks/>
          </p:cNvSpPr>
          <p:nvPr/>
        </p:nvSpPr>
        <p:spPr bwMode="auto">
          <a:xfrm>
            <a:off x="6909602" y="2187491"/>
            <a:ext cx="1038689" cy="945288"/>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5" name="Freeform 32"/>
          <p:cNvSpPr>
            <a:spLocks/>
          </p:cNvSpPr>
          <p:nvPr/>
        </p:nvSpPr>
        <p:spPr bwMode="auto">
          <a:xfrm>
            <a:off x="6905366" y="2158803"/>
            <a:ext cx="823129" cy="651984"/>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7" name="Freeform 55"/>
          <p:cNvSpPr>
            <a:spLocks/>
          </p:cNvSpPr>
          <p:nvPr/>
        </p:nvSpPr>
        <p:spPr bwMode="auto">
          <a:xfrm>
            <a:off x="6941893" y="4584394"/>
            <a:ext cx="1013172" cy="991597"/>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8" name="Oval 39"/>
          <p:cNvSpPr>
            <a:spLocks noChangeArrowheads="1"/>
          </p:cNvSpPr>
          <p:nvPr/>
        </p:nvSpPr>
        <p:spPr bwMode="auto">
          <a:xfrm>
            <a:off x="6936995" y="4553421"/>
            <a:ext cx="709032" cy="578640"/>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Freeform 56"/>
          <p:cNvSpPr>
            <a:spLocks/>
          </p:cNvSpPr>
          <p:nvPr/>
        </p:nvSpPr>
        <p:spPr bwMode="auto">
          <a:xfrm>
            <a:off x="4549519" y="2175587"/>
            <a:ext cx="979928" cy="962836"/>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Freeform 46"/>
          <p:cNvSpPr>
            <a:spLocks/>
          </p:cNvSpPr>
          <p:nvPr/>
        </p:nvSpPr>
        <p:spPr bwMode="auto">
          <a:xfrm>
            <a:off x="4531592" y="2180476"/>
            <a:ext cx="594931" cy="562339"/>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标题 1"/>
          <p:cNvSpPr txBox="1">
            <a:spLocks/>
          </p:cNvSpPr>
          <p:nvPr/>
        </p:nvSpPr>
        <p:spPr>
          <a:xfrm>
            <a:off x="8771768" y="4395625"/>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2"/>
                </a:solidFill>
                <a:latin typeface="+mn-lt"/>
                <a:ea typeface="+mn-ea"/>
                <a:cs typeface="+mn-ea"/>
                <a:sym typeface="+mn-lt"/>
              </a:rPr>
              <a:t>输入标题</a:t>
            </a:r>
          </a:p>
        </p:txBody>
      </p:sp>
      <p:sp>
        <p:nvSpPr>
          <p:cNvPr id="27" name="标题 1"/>
          <p:cNvSpPr txBox="1">
            <a:spLocks/>
          </p:cNvSpPr>
          <p:nvPr/>
        </p:nvSpPr>
        <p:spPr>
          <a:xfrm>
            <a:off x="1146858" y="1395338"/>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2"/>
                </a:solidFill>
                <a:latin typeface="+mn-lt"/>
                <a:ea typeface="+mn-ea"/>
                <a:cs typeface="+mn-ea"/>
                <a:sym typeface="+mn-lt"/>
              </a:rPr>
              <a:t>输入标题</a:t>
            </a:r>
          </a:p>
        </p:txBody>
      </p:sp>
      <p:sp>
        <p:nvSpPr>
          <p:cNvPr id="28" name="标题 1"/>
          <p:cNvSpPr txBox="1">
            <a:spLocks/>
          </p:cNvSpPr>
          <p:nvPr/>
        </p:nvSpPr>
        <p:spPr>
          <a:xfrm>
            <a:off x="1126958" y="4356749"/>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2"/>
                </a:solidFill>
                <a:latin typeface="+mn-lt"/>
                <a:ea typeface="+mn-ea"/>
                <a:cs typeface="+mn-ea"/>
                <a:sym typeface="+mn-lt"/>
              </a:rPr>
              <a:t>输入标题</a:t>
            </a:r>
          </a:p>
        </p:txBody>
      </p:sp>
      <p:sp>
        <p:nvSpPr>
          <p:cNvPr id="29" name="标题 1"/>
          <p:cNvSpPr txBox="1">
            <a:spLocks/>
          </p:cNvSpPr>
          <p:nvPr/>
        </p:nvSpPr>
        <p:spPr>
          <a:xfrm>
            <a:off x="8729933" y="1487543"/>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dirty="0">
                <a:solidFill>
                  <a:schemeClr val="tx2"/>
                </a:solidFill>
                <a:latin typeface="+mn-lt"/>
                <a:ea typeface="+mn-ea"/>
                <a:cs typeface="+mn-ea"/>
                <a:sym typeface="+mn-lt"/>
              </a:rPr>
              <a:t>输入标题</a:t>
            </a:r>
          </a:p>
        </p:txBody>
      </p:sp>
      <p:sp>
        <p:nvSpPr>
          <p:cNvPr id="30" name="副标题 2"/>
          <p:cNvSpPr txBox="1">
            <a:spLocks/>
          </p:cNvSpPr>
          <p:nvPr/>
        </p:nvSpPr>
        <p:spPr>
          <a:xfrm>
            <a:off x="1126958" y="1787141"/>
            <a:ext cx="2863809" cy="147531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sp>
        <p:nvSpPr>
          <p:cNvPr id="31" name="副标题 2"/>
          <p:cNvSpPr txBox="1">
            <a:spLocks/>
          </p:cNvSpPr>
          <p:nvPr/>
        </p:nvSpPr>
        <p:spPr>
          <a:xfrm>
            <a:off x="8774800" y="4763288"/>
            <a:ext cx="2863809" cy="147531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sp>
        <p:nvSpPr>
          <p:cNvPr id="32" name="副标题 2"/>
          <p:cNvSpPr txBox="1">
            <a:spLocks/>
          </p:cNvSpPr>
          <p:nvPr/>
        </p:nvSpPr>
        <p:spPr>
          <a:xfrm>
            <a:off x="1126958" y="4724141"/>
            <a:ext cx="2863809" cy="147531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sp>
        <p:nvSpPr>
          <p:cNvPr id="33" name="副标题 2"/>
          <p:cNvSpPr txBox="1">
            <a:spLocks/>
          </p:cNvSpPr>
          <p:nvPr/>
        </p:nvSpPr>
        <p:spPr>
          <a:xfrm>
            <a:off x="8745231" y="1834542"/>
            <a:ext cx="2862632" cy="147531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grpSp>
        <p:nvGrpSpPr>
          <p:cNvPr id="34" name="组合 33"/>
          <p:cNvGrpSpPr/>
          <p:nvPr/>
        </p:nvGrpSpPr>
        <p:grpSpPr>
          <a:xfrm>
            <a:off x="760634" y="1395338"/>
            <a:ext cx="355077" cy="356124"/>
            <a:chOff x="3491287" y="4451350"/>
            <a:chExt cx="263525" cy="264302"/>
          </a:xfrm>
        </p:grpSpPr>
        <p:grpSp>
          <p:nvGrpSpPr>
            <p:cNvPr id="35" name="组合 34"/>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41"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2"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36" name="组合 35"/>
            <p:cNvGrpSpPr/>
            <p:nvPr/>
          </p:nvGrpSpPr>
          <p:grpSpPr>
            <a:xfrm>
              <a:off x="3518712" y="4478775"/>
              <a:ext cx="208670" cy="208670"/>
              <a:chOff x="1691680" y="3890524"/>
              <a:chExt cx="330552" cy="330552"/>
            </a:xfrm>
          </p:grpSpPr>
          <p:sp>
            <p:nvSpPr>
              <p:cNvPr id="39"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0"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37"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8"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43" name="组合 42"/>
          <p:cNvGrpSpPr/>
          <p:nvPr/>
        </p:nvGrpSpPr>
        <p:grpSpPr>
          <a:xfrm>
            <a:off x="8409396" y="1479464"/>
            <a:ext cx="355077" cy="355077"/>
            <a:chOff x="2123135" y="4446029"/>
            <a:chExt cx="263525" cy="263525"/>
          </a:xfrm>
        </p:grpSpPr>
        <p:grpSp>
          <p:nvGrpSpPr>
            <p:cNvPr id="44" name="组合 43"/>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5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45" name="组合 44"/>
            <p:cNvGrpSpPr/>
            <p:nvPr/>
          </p:nvGrpSpPr>
          <p:grpSpPr>
            <a:xfrm>
              <a:off x="2150560" y="4473454"/>
              <a:ext cx="208670" cy="208670"/>
              <a:chOff x="1691680" y="3890524"/>
              <a:chExt cx="330552" cy="330552"/>
            </a:xfrm>
          </p:grpSpPr>
          <p:sp>
            <p:nvSpPr>
              <p:cNvPr id="48"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9"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46"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52" name="组合 51"/>
          <p:cNvGrpSpPr/>
          <p:nvPr/>
        </p:nvGrpSpPr>
        <p:grpSpPr>
          <a:xfrm>
            <a:off x="8422583" y="4393664"/>
            <a:ext cx="355077" cy="355077"/>
            <a:chOff x="6227591" y="4384053"/>
            <a:chExt cx="263525" cy="263525"/>
          </a:xfrm>
        </p:grpSpPr>
        <p:grpSp>
          <p:nvGrpSpPr>
            <p:cNvPr id="53" name="组合 52"/>
            <p:cNvGrpSpPr/>
            <p:nvPr/>
          </p:nvGrpSpPr>
          <p:grpSpPr>
            <a:xfrm>
              <a:off x="6227591" y="4384053"/>
              <a:ext cx="263525" cy="263525"/>
              <a:chOff x="2366083" y="3784622"/>
              <a:chExt cx="330552" cy="330552"/>
            </a:xfrm>
            <a:effectLst>
              <a:outerShdw blurRad="152400" dist="152400" dir="2700000" sx="90000" sy="90000" algn="tl" rotWithShape="0">
                <a:prstClr val="black">
                  <a:alpha val="30000"/>
                </a:prstClr>
              </a:outerShdw>
            </a:effectLst>
          </p:grpSpPr>
          <p:sp>
            <p:nvSpPr>
              <p:cNvPr id="5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54" name="组合 53"/>
            <p:cNvGrpSpPr/>
            <p:nvPr/>
          </p:nvGrpSpPr>
          <p:grpSpPr>
            <a:xfrm>
              <a:off x="6255016" y="4411478"/>
              <a:ext cx="208670" cy="208670"/>
              <a:chOff x="1691680" y="3890524"/>
              <a:chExt cx="330552" cy="330552"/>
            </a:xfrm>
          </p:grpSpPr>
          <p:sp>
            <p:nvSpPr>
              <p:cNvPr id="57"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8"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55" name="Freeform 1616"/>
            <p:cNvSpPr>
              <a:spLocks/>
            </p:cNvSpPr>
            <p:nvPr/>
          </p:nvSpPr>
          <p:spPr bwMode="auto">
            <a:xfrm>
              <a:off x="6302360" y="4443940"/>
              <a:ext cx="171625" cy="180054"/>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6" name="Freeform 1612"/>
            <p:cNvSpPr>
              <a:spLocks noEditPoints="1"/>
            </p:cNvSpPr>
            <p:nvPr/>
          </p:nvSpPr>
          <p:spPr bwMode="auto">
            <a:xfrm>
              <a:off x="6301977" y="4443940"/>
              <a:ext cx="88303" cy="113013"/>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61" name="组合 60"/>
          <p:cNvGrpSpPr/>
          <p:nvPr/>
        </p:nvGrpSpPr>
        <p:grpSpPr>
          <a:xfrm>
            <a:off x="758820" y="4351040"/>
            <a:ext cx="355077" cy="371264"/>
            <a:chOff x="4859439" y="4393690"/>
            <a:chExt cx="263525" cy="275538"/>
          </a:xfrm>
        </p:grpSpPr>
        <p:grpSp>
          <p:nvGrpSpPr>
            <p:cNvPr id="62" name="组合 61"/>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68"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9"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63" name="组合 62"/>
            <p:cNvGrpSpPr/>
            <p:nvPr/>
          </p:nvGrpSpPr>
          <p:grpSpPr>
            <a:xfrm>
              <a:off x="4886864" y="4421115"/>
              <a:ext cx="208670" cy="208670"/>
              <a:chOff x="1691680" y="3890524"/>
              <a:chExt cx="330552" cy="330552"/>
            </a:xfrm>
          </p:grpSpPr>
          <p:sp>
            <p:nvSpPr>
              <p:cNvPr id="66"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64"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5"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pic>
        <p:nvPicPr>
          <p:cNvPr id="70" name="图片 69"/>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71"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150221587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
                                        <p:tgtEl>
                                          <p:spTgt spid="3"/>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
                                        <p:tgtEl>
                                          <p:spTgt spid="4"/>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
                                        <p:tgtEl>
                                          <p:spTgt spid="5"/>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
                                        <p:tgtEl>
                                          <p:spTgt spid="6"/>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
                                        <p:tgtEl>
                                          <p:spTgt spid="7"/>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
                                        <p:tgtEl>
                                          <p:spTgt spid="8"/>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00"/>
                                        <p:tgtEl>
                                          <p:spTgt spid="9"/>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200"/>
                                        <p:tgtEl>
                                          <p:spTgt spid="11"/>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00"/>
                                        <p:tgtEl>
                                          <p:spTgt spid="1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00"/>
                                        <p:tgtEl>
                                          <p:spTgt spid="14"/>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200"/>
                                        <p:tgtEl>
                                          <p:spTgt spid="15"/>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00"/>
                                        <p:tgtEl>
                                          <p:spTgt spid="17"/>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fade">
                                      <p:cBhvr>
                                        <p:cTn id="59" dur="200"/>
                                        <p:tgtEl>
                                          <p:spTgt spid="18"/>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200"/>
                                        <p:tgtEl>
                                          <p:spTgt spid="20"/>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00"/>
                                        <p:tgtEl>
                                          <p:spTgt spid="21"/>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fade">
                                      <p:cBhvr>
                                        <p:cTn id="71" dur="200"/>
                                        <p:tgtEl>
                                          <p:spTgt spid="26"/>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200"/>
                                        <p:tgtEl>
                                          <p:spTgt spid="27"/>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200"/>
                                        <p:tgtEl>
                                          <p:spTgt spid="28"/>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200"/>
                                        <p:tgtEl>
                                          <p:spTgt spid="29"/>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200"/>
                                        <p:tgtEl>
                                          <p:spTgt spid="30"/>
                                        </p:tgtEl>
                                      </p:cBhvr>
                                    </p:animEffect>
                                  </p:childTnLst>
                                </p:cTn>
                              </p:par>
                            </p:childTnLst>
                          </p:cTn>
                        </p:par>
                        <p:par>
                          <p:cTn id="88" fill="hold">
                            <p:stCondLst>
                              <p:cond delay="4200"/>
                            </p:stCondLst>
                            <p:childTnLst>
                              <p:par>
                                <p:cTn id="89" presetID="10" presetClass="entr" presetSubtype="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200"/>
                                        <p:tgtEl>
                                          <p:spTgt spid="31"/>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200"/>
                                        <p:tgtEl>
                                          <p:spTgt spid="32"/>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200"/>
                                        <p:tgtEl>
                                          <p:spTgt spid="33"/>
                                        </p:tgtEl>
                                      </p:cBhvr>
                                    </p:animEffect>
                                  </p:childTnLst>
                                </p:cTn>
                              </p:par>
                            </p:childTnLst>
                          </p:cTn>
                        </p:par>
                        <p:par>
                          <p:cTn id="100" fill="hold">
                            <p:stCondLst>
                              <p:cond delay="4800"/>
                            </p:stCondLst>
                            <p:childTnLst>
                              <p:par>
                                <p:cTn id="101" presetID="10" presetClass="entr" presetSubtype="0" fill="hold" nodeType="after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200"/>
                                        <p:tgtEl>
                                          <p:spTgt spid="34"/>
                                        </p:tgtEl>
                                      </p:cBhvr>
                                    </p:animEffect>
                                  </p:childTnLst>
                                </p:cTn>
                              </p:par>
                            </p:childTnLst>
                          </p:cTn>
                        </p:par>
                        <p:par>
                          <p:cTn id="104" fill="hold">
                            <p:stCondLst>
                              <p:cond delay="5000"/>
                            </p:stCondLst>
                            <p:childTnLst>
                              <p:par>
                                <p:cTn id="105" presetID="10" presetClass="entr" presetSubtype="0" fill="hold" nodeType="afterEffect">
                                  <p:stCondLst>
                                    <p:cond delay="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200"/>
                                        <p:tgtEl>
                                          <p:spTgt spid="43"/>
                                        </p:tgtEl>
                                      </p:cBhvr>
                                    </p:animEffect>
                                  </p:childTnLst>
                                </p:cTn>
                              </p:par>
                            </p:childTnLst>
                          </p:cTn>
                        </p:par>
                        <p:par>
                          <p:cTn id="108" fill="hold">
                            <p:stCondLst>
                              <p:cond delay="5200"/>
                            </p:stCondLst>
                            <p:childTnLst>
                              <p:par>
                                <p:cTn id="109" presetID="10" presetClass="entr" presetSubtype="0" fill="hold" nodeType="after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fade">
                                      <p:cBhvr>
                                        <p:cTn id="111" dur="200"/>
                                        <p:tgtEl>
                                          <p:spTgt spid="52"/>
                                        </p:tgtEl>
                                      </p:cBhvr>
                                    </p:animEffect>
                                  </p:childTnLst>
                                </p:cTn>
                              </p:par>
                            </p:childTnLst>
                          </p:cTn>
                        </p:par>
                        <p:par>
                          <p:cTn id="112" fill="hold">
                            <p:stCondLst>
                              <p:cond delay="5400"/>
                            </p:stCondLst>
                            <p:childTnLst>
                              <p:par>
                                <p:cTn id="113" presetID="10" presetClass="entr" presetSubtype="0" fill="hold" nodeType="afterEffect">
                                  <p:stCondLst>
                                    <p:cond delay="0"/>
                                  </p:stCondLst>
                                  <p:childTnLst>
                                    <p:set>
                                      <p:cBhvr>
                                        <p:cTn id="114" dur="1" fill="hold">
                                          <p:stCondLst>
                                            <p:cond delay="0"/>
                                          </p:stCondLst>
                                        </p:cTn>
                                        <p:tgtEl>
                                          <p:spTgt spid="61"/>
                                        </p:tgtEl>
                                        <p:attrNameLst>
                                          <p:attrName>style.visibility</p:attrName>
                                        </p:attrNameLst>
                                      </p:cBhvr>
                                      <p:to>
                                        <p:strVal val="visible"/>
                                      </p:to>
                                    </p:set>
                                    <p:animEffect transition="in" filter="fade">
                                      <p:cBhvr>
                                        <p:cTn id="115" dur="2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1" grpId="0" animBg="1"/>
      <p:bldP spid="12" grpId="0" animBg="1"/>
      <p:bldP spid="14" grpId="0" animBg="1"/>
      <p:bldP spid="15" grpId="0" animBg="1"/>
      <p:bldP spid="17" grpId="0" animBg="1"/>
      <p:bldP spid="18" grpId="0" animBg="1"/>
      <p:bldP spid="20" grpId="0" animBg="1"/>
      <p:bldP spid="21" grpId="0" animBg="1"/>
      <p:bldP spid="26" grpId="0"/>
      <p:bldP spid="27" grpId="0"/>
      <p:bldP spid="28" grpId="0"/>
      <p:bldP spid="29" grpId="0"/>
      <p:bldP spid="30" grpId="0"/>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rot="18915888">
            <a:off x="3808854" y="1341120"/>
            <a:ext cx="4574293" cy="4574293"/>
          </a:xfrm>
          <a:prstGeom prst="ellipse">
            <a:avLst/>
          </a:pr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1" name="Oval 2_3"/>
          <p:cNvSpPr/>
          <p:nvPr/>
        </p:nvSpPr>
        <p:spPr>
          <a:xfrm rot="18915888">
            <a:off x="6497041" y="1963411"/>
            <a:ext cx="1430889" cy="1117284"/>
          </a:xfrm>
          <a:custGeom>
            <a:avLst/>
            <a:gdLst/>
            <a:ahLst/>
            <a:cxnLst/>
            <a:rect l="l" t="t" r="r" b="b"/>
            <a:pathLst>
              <a:path w="1260000" h="983848">
                <a:moveTo>
                  <a:pt x="491924" y="0"/>
                </a:moveTo>
                <a:lnTo>
                  <a:pt x="1196961" y="0"/>
                </a:lnTo>
                <a:cubicBezTo>
                  <a:pt x="1238960" y="157020"/>
                  <a:pt x="1260000" y="322015"/>
                  <a:pt x="1260000" y="491925"/>
                </a:cubicBezTo>
                <a:cubicBezTo>
                  <a:pt x="1260000" y="661834"/>
                  <a:pt x="1238960" y="826829"/>
                  <a:pt x="1196962" y="983848"/>
                </a:cubicBezTo>
                <a:lnTo>
                  <a:pt x="491924" y="983848"/>
                </a:lnTo>
                <a:cubicBezTo>
                  <a:pt x="220242" y="983848"/>
                  <a:pt x="0" y="763606"/>
                  <a:pt x="0" y="491924"/>
                </a:cubicBezTo>
                <a:cubicBezTo>
                  <a:pt x="0" y="220242"/>
                  <a:pt x="220242" y="0"/>
                  <a:pt x="491924"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 name="同侧圆角矩形 3"/>
          <p:cNvSpPr/>
          <p:nvPr/>
        </p:nvSpPr>
        <p:spPr>
          <a:xfrm rot="18915888">
            <a:off x="4423734" y="1799388"/>
            <a:ext cx="1117284" cy="1409827"/>
          </a:xfrm>
          <a:custGeom>
            <a:avLst/>
            <a:gdLst/>
            <a:ahLst/>
            <a:cxnLst/>
            <a:rect l="l" t="t" r="r" b="b"/>
            <a:pathLst>
              <a:path w="983848" h="1241453">
                <a:moveTo>
                  <a:pt x="491924" y="0"/>
                </a:moveTo>
                <a:cubicBezTo>
                  <a:pt x="661834" y="0"/>
                  <a:pt x="826829" y="21040"/>
                  <a:pt x="983848" y="63039"/>
                </a:cubicBezTo>
                <a:lnTo>
                  <a:pt x="983848" y="749529"/>
                </a:lnTo>
                <a:cubicBezTo>
                  <a:pt x="983848" y="1021211"/>
                  <a:pt x="763606" y="1241453"/>
                  <a:pt x="491924" y="1241453"/>
                </a:cubicBezTo>
                <a:cubicBezTo>
                  <a:pt x="220242" y="1241453"/>
                  <a:pt x="0" y="1021211"/>
                  <a:pt x="0" y="749529"/>
                </a:cubicBezTo>
                <a:lnTo>
                  <a:pt x="0" y="63039"/>
                </a:lnTo>
                <a:cubicBezTo>
                  <a:pt x="157019" y="21040"/>
                  <a:pt x="322015" y="0"/>
                  <a:pt x="491924" y="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 name="同侧圆角矩形 4"/>
          <p:cNvSpPr/>
          <p:nvPr/>
        </p:nvSpPr>
        <p:spPr>
          <a:xfrm rot="18915888" flipV="1">
            <a:off x="6643571" y="4029309"/>
            <a:ext cx="1117284" cy="1430889"/>
          </a:xfrm>
          <a:custGeom>
            <a:avLst/>
            <a:gdLst/>
            <a:ahLst/>
            <a:cxnLst/>
            <a:rect l="l" t="t" r="r" b="b"/>
            <a:pathLst>
              <a:path w="983848" h="1260000">
                <a:moveTo>
                  <a:pt x="491924" y="1260000"/>
                </a:moveTo>
                <a:cubicBezTo>
                  <a:pt x="763606" y="1260000"/>
                  <a:pt x="983848" y="1039758"/>
                  <a:pt x="983848" y="768076"/>
                </a:cubicBezTo>
                <a:lnTo>
                  <a:pt x="983848" y="63039"/>
                </a:lnTo>
                <a:cubicBezTo>
                  <a:pt x="826829" y="21041"/>
                  <a:pt x="661834" y="0"/>
                  <a:pt x="491924" y="0"/>
                </a:cubicBezTo>
                <a:cubicBezTo>
                  <a:pt x="322015" y="0"/>
                  <a:pt x="157019" y="21041"/>
                  <a:pt x="0" y="63039"/>
                </a:cubicBezTo>
                <a:lnTo>
                  <a:pt x="0" y="768076"/>
                </a:lnTo>
                <a:cubicBezTo>
                  <a:pt x="0" y="1039758"/>
                  <a:pt x="220242" y="1260000"/>
                  <a:pt x="491924" y="126000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 name="同侧圆角矩形 6"/>
          <p:cNvSpPr/>
          <p:nvPr/>
        </p:nvSpPr>
        <p:spPr>
          <a:xfrm rot="2715888" flipV="1">
            <a:off x="4420873" y="4019034"/>
            <a:ext cx="1117284" cy="1430889"/>
          </a:xfrm>
          <a:custGeom>
            <a:avLst/>
            <a:gdLst/>
            <a:ahLst/>
            <a:cxnLst/>
            <a:rect l="l" t="t" r="r" b="b"/>
            <a:pathLst>
              <a:path w="983848" h="1260000">
                <a:moveTo>
                  <a:pt x="0" y="63039"/>
                </a:moveTo>
                <a:lnTo>
                  <a:pt x="0" y="768076"/>
                </a:lnTo>
                <a:cubicBezTo>
                  <a:pt x="0" y="1039758"/>
                  <a:pt x="220242" y="1260000"/>
                  <a:pt x="491924" y="1260000"/>
                </a:cubicBezTo>
                <a:cubicBezTo>
                  <a:pt x="763606" y="1260000"/>
                  <a:pt x="983848" y="1039758"/>
                  <a:pt x="983848" y="768076"/>
                </a:cubicBezTo>
                <a:lnTo>
                  <a:pt x="983848" y="63039"/>
                </a:lnTo>
                <a:cubicBezTo>
                  <a:pt x="826829" y="21040"/>
                  <a:pt x="661834" y="0"/>
                  <a:pt x="491925" y="0"/>
                </a:cubicBezTo>
                <a:cubicBezTo>
                  <a:pt x="322015" y="0"/>
                  <a:pt x="157020" y="21041"/>
                  <a:pt x="0" y="63039"/>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0" name="Freeform 53"/>
          <p:cNvSpPr>
            <a:spLocks/>
          </p:cNvSpPr>
          <p:nvPr/>
        </p:nvSpPr>
        <p:spPr bwMode="auto">
          <a:xfrm>
            <a:off x="4733270" y="4501174"/>
            <a:ext cx="772613" cy="756057"/>
          </a:xfrm>
          <a:custGeom>
            <a:avLst/>
            <a:gdLst/>
            <a:ahLst/>
            <a:cxnLst/>
            <a:rect l="l" t="t" r="r" b="b"/>
            <a:pathLst>
              <a:path w="341521" h="334203">
                <a:moveTo>
                  <a:pt x="213409" y="0"/>
                </a:moveTo>
                <a:lnTo>
                  <a:pt x="341521" y="130162"/>
                </a:lnTo>
                <a:cubicBezTo>
                  <a:pt x="327732" y="243782"/>
                  <a:pt x="232028" y="331820"/>
                  <a:pt x="115179" y="334203"/>
                </a:cubicBezTo>
                <a:lnTo>
                  <a:pt x="0" y="219024"/>
                </a:lnTo>
                <a:lnTo>
                  <a:pt x="0"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1" name="Freeform 24"/>
          <p:cNvSpPr>
            <a:spLocks/>
          </p:cNvSpPr>
          <p:nvPr/>
        </p:nvSpPr>
        <p:spPr bwMode="auto">
          <a:xfrm>
            <a:off x="4703795" y="4471947"/>
            <a:ext cx="508195" cy="508195"/>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3" name="Freeform 54"/>
          <p:cNvSpPr>
            <a:spLocks/>
          </p:cNvSpPr>
          <p:nvPr/>
        </p:nvSpPr>
        <p:spPr bwMode="auto">
          <a:xfrm>
            <a:off x="6903664" y="2286698"/>
            <a:ext cx="809617" cy="736815"/>
          </a:xfrm>
          <a:custGeom>
            <a:avLst/>
            <a:gdLst/>
            <a:ahLst/>
            <a:cxnLst/>
            <a:rect l="l" t="t" r="r" b="b"/>
            <a:pathLst>
              <a:path w="357878" h="325697">
                <a:moveTo>
                  <a:pt x="19656" y="0"/>
                </a:moveTo>
                <a:lnTo>
                  <a:pt x="171289" y="0"/>
                </a:lnTo>
                <a:lnTo>
                  <a:pt x="233065" y="61776"/>
                </a:lnTo>
                <a:lnTo>
                  <a:pt x="272377" y="67392"/>
                </a:lnTo>
                <a:lnTo>
                  <a:pt x="357878" y="153740"/>
                </a:lnTo>
                <a:cubicBezTo>
                  <a:pt x="336295" y="239088"/>
                  <a:pt x="268350" y="305718"/>
                  <a:pt x="182343" y="325697"/>
                </a:cubicBezTo>
                <a:lnTo>
                  <a:pt x="0" y="1460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4" name="Freeform 32"/>
          <p:cNvSpPr>
            <a:spLocks/>
          </p:cNvSpPr>
          <p:nvPr/>
        </p:nvSpPr>
        <p:spPr bwMode="auto">
          <a:xfrm>
            <a:off x="6900362" y="2264337"/>
            <a:ext cx="641596" cy="508196"/>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 name="Freeform 55"/>
          <p:cNvSpPr>
            <a:spLocks/>
          </p:cNvSpPr>
          <p:nvPr/>
        </p:nvSpPr>
        <p:spPr bwMode="auto">
          <a:xfrm>
            <a:off x="6910005" y="4509635"/>
            <a:ext cx="789728" cy="772912"/>
          </a:xfrm>
          <a:custGeom>
            <a:avLst/>
            <a:gdLst/>
            <a:ahLst/>
            <a:cxnLst/>
            <a:rect l="l" t="t" r="r" b="b"/>
            <a:pathLst>
              <a:path w="349087" h="341653">
                <a:moveTo>
                  <a:pt x="92664" y="0"/>
                </a:moveTo>
                <a:lnTo>
                  <a:pt x="165672" y="0"/>
                </a:lnTo>
                <a:lnTo>
                  <a:pt x="174096" y="33696"/>
                </a:lnTo>
                <a:lnTo>
                  <a:pt x="238680" y="33696"/>
                </a:lnTo>
                <a:lnTo>
                  <a:pt x="349087" y="144103"/>
                </a:lnTo>
                <a:cubicBezTo>
                  <a:pt x="333149" y="245677"/>
                  <a:pt x="253038" y="325761"/>
                  <a:pt x="151450" y="341653"/>
                </a:cubicBezTo>
                <a:lnTo>
                  <a:pt x="0" y="193752"/>
                </a:lnTo>
                <a:lnTo>
                  <a:pt x="8424" y="42120"/>
                </a:lnTo>
                <a:lnTo>
                  <a:pt x="87048" y="4212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7" name="Oval 39"/>
          <p:cNvSpPr>
            <a:spLocks noChangeArrowheads="1"/>
          </p:cNvSpPr>
          <p:nvPr/>
        </p:nvSpPr>
        <p:spPr bwMode="auto">
          <a:xfrm>
            <a:off x="6906189" y="4485494"/>
            <a:ext cx="552663" cy="451028"/>
          </a:xfrm>
          <a:custGeom>
            <a:avLst/>
            <a:gdLst/>
            <a:ahLst/>
            <a:cxnLst/>
            <a:rect l="l" t="t" r="r" b="b"/>
            <a:pathLst>
              <a:path w="138112" h="112713">
                <a:moveTo>
                  <a:pt x="74612" y="44450"/>
                </a:moveTo>
                <a:cubicBezTo>
                  <a:pt x="62337" y="44450"/>
                  <a:pt x="52387" y="54756"/>
                  <a:pt x="52387" y="67469"/>
                </a:cubicBezTo>
                <a:cubicBezTo>
                  <a:pt x="52387" y="80182"/>
                  <a:pt x="62337" y="90488"/>
                  <a:pt x="74612" y="90488"/>
                </a:cubicBezTo>
                <a:cubicBezTo>
                  <a:pt x="86887" y="90488"/>
                  <a:pt x="96837" y="80182"/>
                  <a:pt x="96837" y="67469"/>
                </a:cubicBezTo>
                <a:cubicBezTo>
                  <a:pt x="96837" y="54756"/>
                  <a:pt x="86887" y="44450"/>
                  <a:pt x="74612" y="44450"/>
                </a:cubicBezTo>
                <a:close/>
                <a:moveTo>
                  <a:pt x="74613" y="38100"/>
                </a:moveTo>
                <a:cubicBezTo>
                  <a:pt x="91272" y="38100"/>
                  <a:pt x="104776" y="51249"/>
                  <a:pt x="104776" y="67469"/>
                </a:cubicBezTo>
                <a:cubicBezTo>
                  <a:pt x="104776" y="83689"/>
                  <a:pt x="91272" y="96838"/>
                  <a:pt x="74613" y="96838"/>
                </a:cubicBezTo>
                <a:cubicBezTo>
                  <a:pt x="57954" y="96838"/>
                  <a:pt x="44450" y="83689"/>
                  <a:pt x="44450" y="67469"/>
                </a:cubicBezTo>
                <a:cubicBezTo>
                  <a:pt x="44450" y="51249"/>
                  <a:pt x="57954" y="38100"/>
                  <a:pt x="74613" y="38100"/>
                </a:cubicBezTo>
                <a:close/>
                <a:moveTo>
                  <a:pt x="74613" y="33338"/>
                </a:moveTo>
                <a:cubicBezTo>
                  <a:pt x="56201" y="33338"/>
                  <a:pt x="41275" y="48619"/>
                  <a:pt x="41275" y="67470"/>
                </a:cubicBezTo>
                <a:cubicBezTo>
                  <a:pt x="41275" y="86321"/>
                  <a:pt x="56201" y="101602"/>
                  <a:pt x="74613" y="101602"/>
                </a:cubicBezTo>
                <a:cubicBezTo>
                  <a:pt x="93025" y="101602"/>
                  <a:pt x="107951" y="86321"/>
                  <a:pt x="107951" y="67470"/>
                </a:cubicBezTo>
                <a:cubicBezTo>
                  <a:pt x="107951" y="48619"/>
                  <a:pt x="93025" y="33338"/>
                  <a:pt x="74613" y="33338"/>
                </a:cubicBezTo>
                <a:close/>
                <a:moveTo>
                  <a:pt x="14816" y="30163"/>
                </a:moveTo>
                <a:lnTo>
                  <a:pt x="11112" y="34132"/>
                </a:lnTo>
                <a:lnTo>
                  <a:pt x="14816" y="38101"/>
                </a:lnTo>
                <a:cubicBezTo>
                  <a:pt x="14821" y="38101"/>
                  <a:pt x="14915" y="38101"/>
                  <a:pt x="16668" y="38101"/>
                </a:cubicBezTo>
                <a:lnTo>
                  <a:pt x="29633" y="38101"/>
                </a:lnTo>
                <a:lnTo>
                  <a:pt x="33337" y="34132"/>
                </a:lnTo>
                <a:lnTo>
                  <a:pt x="29633" y="30163"/>
                </a:lnTo>
                <a:cubicBezTo>
                  <a:pt x="29627" y="30163"/>
                  <a:pt x="29534" y="30163"/>
                  <a:pt x="27781" y="30163"/>
                </a:cubicBezTo>
                <a:close/>
                <a:moveTo>
                  <a:pt x="125412" y="26988"/>
                </a:moveTo>
                <a:cubicBezTo>
                  <a:pt x="121905" y="26988"/>
                  <a:pt x="119062" y="29476"/>
                  <a:pt x="119062" y="32545"/>
                </a:cubicBezTo>
                <a:cubicBezTo>
                  <a:pt x="119062" y="35614"/>
                  <a:pt x="121905" y="38102"/>
                  <a:pt x="125412" y="38102"/>
                </a:cubicBezTo>
                <a:cubicBezTo>
                  <a:pt x="128919" y="38102"/>
                  <a:pt x="131762" y="35614"/>
                  <a:pt x="131762" y="32545"/>
                </a:cubicBezTo>
                <a:cubicBezTo>
                  <a:pt x="131762" y="29476"/>
                  <a:pt x="128919" y="26988"/>
                  <a:pt x="125412" y="26988"/>
                </a:cubicBezTo>
                <a:close/>
                <a:moveTo>
                  <a:pt x="60325" y="7938"/>
                </a:moveTo>
                <a:cubicBezTo>
                  <a:pt x="60333" y="11113"/>
                  <a:pt x="60803" y="11113"/>
                  <a:pt x="90487" y="11113"/>
                </a:cubicBezTo>
                <a:cubicBezTo>
                  <a:pt x="90487" y="7938"/>
                  <a:pt x="90487" y="7938"/>
                  <a:pt x="60325" y="7938"/>
                </a:cubicBezTo>
                <a:close/>
                <a:moveTo>
                  <a:pt x="55991" y="0"/>
                </a:moveTo>
                <a:cubicBezTo>
                  <a:pt x="56001" y="0"/>
                  <a:pt x="56594" y="0"/>
                  <a:pt x="93319" y="0"/>
                </a:cubicBezTo>
                <a:cubicBezTo>
                  <a:pt x="97052" y="0"/>
                  <a:pt x="100785" y="0"/>
                  <a:pt x="100785" y="7514"/>
                </a:cubicBezTo>
                <a:cubicBezTo>
                  <a:pt x="100785" y="7522"/>
                  <a:pt x="100785" y="7619"/>
                  <a:pt x="100785" y="8923"/>
                </a:cubicBezTo>
                <a:lnTo>
                  <a:pt x="100785" y="18785"/>
                </a:lnTo>
                <a:cubicBezTo>
                  <a:pt x="100799" y="18785"/>
                  <a:pt x="101427" y="18785"/>
                  <a:pt x="130647" y="18785"/>
                </a:cubicBezTo>
                <a:cubicBezTo>
                  <a:pt x="134379" y="18785"/>
                  <a:pt x="138112" y="22542"/>
                  <a:pt x="138112" y="26300"/>
                </a:cubicBezTo>
                <a:cubicBezTo>
                  <a:pt x="138112" y="26316"/>
                  <a:pt x="138112" y="27451"/>
                  <a:pt x="138112" y="105199"/>
                </a:cubicBezTo>
                <a:cubicBezTo>
                  <a:pt x="138112" y="108956"/>
                  <a:pt x="134379" y="112713"/>
                  <a:pt x="130647" y="112713"/>
                </a:cubicBezTo>
                <a:cubicBezTo>
                  <a:pt x="130632" y="112713"/>
                  <a:pt x="129300" y="112713"/>
                  <a:pt x="7465" y="112713"/>
                </a:cubicBezTo>
                <a:cubicBezTo>
                  <a:pt x="3733" y="112713"/>
                  <a:pt x="0" y="108956"/>
                  <a:pt x="0" y="105199"/>
                </a:cubicBezTo>
                <a:cubicBezTo>
                  <a:pt x="0" y="105182"/>
                  <a:pt x="0" y="104041"/>
                  <a:pt x="0" y="26300"/>
                </a:cubicBezTo>
                <a:cubicBezTo>
                  <a:pt x="0" y="22542"/>
                  <a:pt x="3733" y="18785"/>
                  <a:pt x="7465" y="18785"/>
                </a:cubicBezTo>
                <a:cubicBezTo>
                  <a:pt x="7471" y="18785"/>
                  <a:pt x="7535" y="18785"/>
                  <a:pt x="8399" y="18785"/>
                </a:cubicBezTo>
                <a:lnTo>
                  <a:pt x="14931" y="18785"/>
                </a:lnTo>
                <a:cubicBezTo>
                  <a:pt x="14931" y="15028"/>
                  <a:pt x="14931" y="11271"/>
                  <a:pt x="18664" y="11271"/>
                </a:cubicBezTo>
                <a:cubicBezTo>
                  <a:pt x="18671" y="11271"/>
                  <a:pt x="18793" y="11271"/>
                  <a:pt x="20997" y="11271"/>
                </a:cubicBezTo>
                <a:lnTo>
                  <a:pt x="37327" y="11271"/>
                </a:lnTo>
                <a:lnTo>
                  <a:pt x="41060" y="18785"/>
                </a:lnTo>
                <a:cubicBezTo>
                  <a:pt x="41065" y="18785"/>
                  <a:pt x="41129" y="18785"/>
                  <a:pt x="41993" y="18785"/>
                </a:cubicBezTo>
                <a:lnTo>
                  <a:pt x="48526" y="18785"/>
                </a:lnTo>
                <a:cubicBezTo>
                  <a:pt x="48526" y="18778"/>
                  <a:pt x="48526" y="18681"/>
                  <a:pt x="48526" y="17376"/>
                </a:cubicBezTo>
                <a:lnTo>
                  <a:pt x="48526" y="7514"/>
                </a:lnTo>
                <a:cubicBezTo>
                  <a:pt x="48526" y="0"/>
                  <a:pt x="52259" y="0"/>
                  <a:pt x="55991"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9" name="Freeform 56"/>
          <p:cNvSpPr>
            <a:spLocks/>
          </p:cNvSpPr>
          <p:nvPr/>
        </p:nvSpPr>
        <p:spPr bwMode="auto">
          <a:xfrm>
            <a:off x="4674848" y="2243236"/>
            <a:ext cx="763816" cy="750493"/>
          </a:xfrm>
          <a:custGeom>
            <a:avLst/>
            <a:gdLst/>
            <a:ahLst/>
            <a:cxnLst/>
            <a:rect l="l" t="t" r="r" b="b"/>
            <a:pathLst>
              <a:path w="337633" h="331744">
                <a:moveTo>
                  <a:pt x="199368" y="0"/>
                </a:moveTo>
                <a:lnTo>
                  <a:pt x="337633" y="138265"/>
                </a:lnTo>
                <a:cubicBezTo>
                  <a:pt x="322517" y="233538"/>
                  <a:pt x="250872" y="309816"/>
                  <a:pt x="158025" y="331744"/>
                </a:cubicBezTo>
                <a:lnTo>
                  <a:pt x="0" y="171288"/>
                </a:lnTo>
                <a:lnTo>
                  <a:pt x="39312" y="146016"/>
                </a:lnTo>
                <a:lnTo>
                  <a:pt x="47736" y="5616"/>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0" name="Freeform 46"/>
          <p:cNvSpPr>
            <a:spLocks/>
          </p:cNvSpPr>
          <p:nvPr/>
        </p:nvSpPr>
        <p:spPr bwMode="auto">
          <a:xfrm>
            <a:off x="4660875" y="2247048"/>
            <a:ext cx="463725" cy="438321"/>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solidFill>
            <a:srgbClr val="F6F6F0"/>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6" name="标题 1"/>
          <p:cNvSpPr txBox="1">
            <a:spLocks/>
          </p:cNvSpPr>
          <p:nvPr/>
        </p:nvSpPr>
        <p:spPr>
          <a:xfrm>
            <a:off x="8771768" y="4395625"/>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2"/>
                </a:solidFill>
                <a:latin typeface="+mn-lt"/>
                <a:ea typeface="+mn-ea"/>
                <a:cs typeface="+mn-ea"/>
                <a:sym typeface="+mn-lt"/>
              </a:rPr>
              <a:t>输入标题</a:t>
            </a:r>
          </a:p>
        </p:txBody>
      </p:sp>
      <p:sp>
        <p:nvSpPr>
          <p:cNvPr id="27" name="标题 1"/>
          <p:cNvSpPr txBox="1">
            <a:spLocks/>
          </p:cNvSpPr>
          <p:nvPr/>
        </p:nvSpPr>
        <p:spPr>
          <a:xfrm>
            <a:off x="1146858" y="1395338"/>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2"/>
                </a:solidFill>
                <a:latin typeface="+mn-lt"/>
                <a:ea typeface="+mn-ea"/>
                <a:cs typeface="+mn-ea"/>
                <a:sym typeface="+mn-lt"/>
              </a:rPr>
              <a:t>输入标题</a:t>
            </a:r>
          </a:p>
        </p:txBody>
      </p:sp>
      <p:sp>
        <p:nvSpPr>
          <p:cNvPr id="47" name="标题 1"/>
          <p:cNvSpPr txBox="1">
            <a:spLocks/>
          </p:cNvSpPr>
          <p:nvPr/>
        </p:nvSpPr>
        <p:spPr>
          <a:xfrm>
            <a:off x="1126958" y="4356749"/>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2"/>
                </a:solidFill>
                <a:latin typeface="+mn-lt"/>
                <a:ea typeface="+mn-ea"/>
                <a:cs typeface="+mn-ea"/>
                <a:sym typeface="+mn-lt"/>
              </a:rPr>
              <a:t>输入标题</a:t>
            </a:r>
          </a:p>
        </p:txBody>
      </p:sp>
      <p:sp>
        <p:nvSpPr>
          <p:cNvPr id="48" name="标题 1"/>
          <p:cNvSpPr txBox="1">
            <a:spLocks/>
          </p:cNvSpPr>
          <p:nvPr/>
        </p:nvSpPr>
        <p:spPr>
          <a:xfrm>
            <a:off x="8729933" y="1487543"/>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a:solidFill>
                  <a:schemeClr val="tx2"/>
                </a:solidFill>
                <a:latin typeface="+mn-lt"/>
                <a:ea typeface="+mn-ea"/>
                <a:cs typeface="+mn-ea"/>
                <a:sym typeface="+mn-lt"/>
              </a:rPr>
              <a:t>输入标题</a:t>
            </a:r>
          </a:p>
        </p:txBody>
      </p:sp>
      <p:sp>
        <p:nvSpPr>
          <p:cNvPr id="49" name="副标题 2"/>
          <p:cNvSpPr txBox="1">
            <a:spLocks/>
          </p:cNvSpPr>
          <p:nvPr/>
        </p:nvSpPr>
        <p:spPr>
          <a:xfrm>
            <a:off x="1126958" y="1787141"/>
            <a:ext cx="2863809" cy="147531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sp>
        <p:nvSpPr>
          <p:cNvPr id="50" name="副标题 2"/>
          <p:cNvSpPr txBox="1">
            <a:spLocks/>
          </p:cNvSpPr>
          <p:nvPr/>
        </p:nvSpPr>
        <p:spPr>
          <a:xfrm>
            <a:off x="8774800" y="4763288"/>
            <a:ext cx="2863809" cy="147531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sp>
        <p:nvSpPr>
          <p:cNvPr id="51" name="副标题 2"/>
          <p:cNvSpPr txBox="1">
            <a:spLocks/>
          </p:cNvSpPr>
          <p:nvPr/>
        </p:nvSpPr>
        <p:spPr>
          <a:xfrm>
            <a:off x="1126958" y="4724141"/>
            <a:ext cx="2863809" cy="147531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sp>
        <p:nvSpPr>
          <p:cNvPr id="52" name="副标题 2"/>
          <p:cNvSpPr txBox="1">
            <a:spLocks/>
          </p:cNvSpPr>
          <p:nvPr/>
        </p:nvSpPr>
        <p:spPr>
          <a:xfrm>
            <a:off x="8745231" y="1834542"/>
            <a:ext cx="2862632" cy="1475313"/>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grpSp>
        <p:nvGrpSpPr>
          <p:cNvPr id="54" name="组合 53"/>
          <p:cNvGrpSpPr/>
          <p:nvPr/>
        </p:nvGrpSpPr>
        <p:grpSpPr>
          <a:xfrm>
            <a:off x="760634" y="1395338"/>
            <a:ext cx="355077" cy="355077"/>
            <a:chOff x="2366083" y="3784622"/>
            <a:chExt cx="330552" cy="330552"/>
          </a:xfrm>
          <a:effectLst>
            <a:outerShdw blurRad="152400" dist="152400" dir="2700000" sx="90000" sy="90000" algn="tl" rotWithShape="0">
              <a:prstClr val="black">
                <a:alpha val="30000"/>
              </a:prstClr>
            </a:outerShdw>
          </a:effectLst>
        </p:grpSpPr>
        <p:sp>
          <p:nvSpPr>
            <p:cNvPr id="6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55" name="组合 54"/>
          <p:cNvGrpSpPr/>
          <p:nvPr/>
        </p:nvGrpSpPr>
        <p:grpSpPr>
          <a:xfrm>
            <a:off x="797587" y="1432291"/>
            <a:ext cx="281165" cy="281165"/>
            <a:chOff x="1691680" y="3890524"/>
            <a:chExt cx="330552" cy="330552"/>
          </a:xfrm>
        </p:grpSpPr>
        <p:sp>
          <p:nvSpPr>
            <p:cNvPr id="58"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9"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56" name="Freeform 1613"/>
          <p:cNvSpPr>
            <a:spLocks/>
          </p:cNvSpPr>
          <p:nvPr/>
        </p:nvSpPr>
        <p:spPr bwMode="auto">
          <a:xfrm>
            <a:off x="919976" y="1499047"/>
            <a:ext cx="181379" cy="252415"/>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57" name="Freeform 1609"/>
          <p:cNvSpPr>
            <a:spLocks/>
          </p:cNvSpPr>
          <p:nvPr/>
        </p:nvSpPr>
        <p:spPr bwMode="auto">
          <a:xfrm>
            <a:off x="886617" y="1499047"/>
            <a:ext cx="49296" cy="153048"/>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63" name="组合 62"/>
          <p:cNvGrpSpPr/>
          <p:nvPr/>
        </p:nvGrpSpPr>
        <p:grpSpPr>
          <a:xfrm>
            <a:off x="8409396" y="1479464"/>
            <a:ext cx="355077" cy="355077"/>
            <a:chOff x="2366083" y="3784622"/>
            <a:chExt cx="330552" cy="330552"/>
          </a:xfrm>
          <a:effectLst>
            <a:outerShdw blurRad="152400" dist="152400" dir="2700000" sx="90000" sy="90000" algn="tl" rotWithShape="0">
              <a:prstClr val="black">
                <a:alpha val="30000"/>
              </a:prstClr>
            </a:outerShdw>
          </a:effectLst>
        </p:grpSpPr>
        <p:sp>
          <p:nvSpPr>
            <p:cNvPr id="6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64" name="组合 63"/>
          <p:cNvGrpSpPr/>
          <p:nvPr/>
        </p:nvGrpSpPr>
        <p:grpSpPr>
          <a:xfrm>
            <a:off x="8446350" y="1516418"/>
            <a:ext cx="281165" cy="281165"/>
            <a:chOff x="1691680" y="3890524"/>
            <a:chExt cx="330552" cy="330552"/>
          </a:xfrm>
        </p:grpSpPr>
        <p:sp>
          <p:nvSpPr>
            <p:cNvPr id="67"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8"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65" name="Freeform 1615"/>
          <p:cNvSpPr>
            <a:spLocks/>
          </p:cNvSpPr>
          <p:nvPr/>
        </p:nvSpPr>
        <p:spPr bwMode="auto">
          <a:xfrm>
            <a:off x="8530629" y="1581414"/>
            <a:ext cx="220155" cy="23615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6" name="Freeform 1611"/>
          <p:cNvSpPr>
            <a:spLocks/>
          </p:cNvSpPr>
          <p:nvPr/>
        </p:nvSpPr>
        <p:spPr bwMode="auto">
          <a:xfrm>
            <a:off x="8523404" y="1570574"/>
            <a:ext cx="117691" cy="153567"/>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72" name="组合 71"/>
          <p:cNvGrpSpPr/>
          <p:nvPr/>
        </p:nvGrpSpPr>
        <p:grpSpPr>
          <a:xfrm>
            <a:off x="8422583" y="4393664"/>
            <a:ext cx="355077" cy="355077"/>
            <a:chOff x="2366083" y="3784622"/>
            <a:chExt cx="330552" cy="330552"/>
          </a:xfrm>
          <a:effectLst>
            <a:outerShdw blurRad="152400" dist="152400" dir="2700000" sx="90000" sy="90000" algn="tl" rotWithShape="0">
              <a:prstClr val="black">
                <a:alpha val="30000"/>
              </a:prstClr>
            </a:outerShdw>
          </a:effectLst>
        </p:grpSpPr>
        <p:sp>
          <p:nvSpPr>
            <p:cNvPr id="78"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9"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73" name="组合 72"/>
          <p:cNvGrpSpPr/>
          <p:nvPr/>
        </p:nvGrpSpPr>
        <p:grpSpPr>
          <a:xfrm>
            <a:off x="8459536" y="4430618"/>
            <a:ext cx="281165" cy="281165"/>
            <a:chOff x="1691680" y="3890524"/>
            <a:chExt cx="330552" cy="330552"/>
          </a:xfrm>
        </p:grpSpPr>
        <p:sp>
          <p:nvSpPr>
            <p:cNvPr id="76"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7"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74" name="Freeform 1616"/>
          <p:cNvSpPr>
            <a:spLocks/>
          </p:cNvSpPr>
          <p:nvPr/>
        </p:nvSpPr>
        <p:spPr bwMode="auto">
          <a:xfrm>
            <a:off x="8523329" y="4474357"/>
            <a:ext cx="231249" cy="242607"/>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5" name="Freeform 1612"/>
          <p:cNvSpPr>
            <a:spLocks noEditPoints="1"/>
          </p:cNvSpPr>
          <p:nvPr/>
        </p:nvSpPr>
        <p:spPr bwMode="auto">
          <a:xfrm>
            <a:off x="8522812" y="4474356"/>
            <a:ext cx="118981" cy="152275"/>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nvGrpSpPr>
          <p:cNvPr id="81" name="组合 80"/>
          <p:cNvGrpSpPr/>
          <p:nvPr/>
        </p:nvGrpSpPr>
        <p:grpSpPr>
          <a:xfrm>
            <a:off x="758820" y="4351040"/>
            <a:ext cx="355077" cy="355077"/>
            <a:chOff x="2366083" y="3784622"/>
            <a:chExt cx="330552" cy="330552"/>
          </a:xfrm>
          <a:effectLst>
            <a:outerShdw blurRad="152400" dist="152400" dir="2700000" sx="90000" sy="90000" algn="tl" rotWithShape="0">
              <a:prstClr val="black">
                <a:alpha val="30000"/>
              </a:prstClr>
            </a:outerShdw>
          </a:effectLst>
        </p:grpSpPr>
        <p:sp>
          <p:nvSpPr>
            <p:cNvPr id="87"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8"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82" name="组合 81"/>
          <p:cNvGrpSpPr/>
          <p:nvPr/>
        </p:nvGrpSpPr>
        <p:grpSpPr>
          <a:xfrm>
            <a:off x="795774" y="4387994"/>
            <a:ext cx="281165" cy="281165"/>
            <a:chOff x="1691680" y="3890524"/>
            <a:chExt cx="330552" cy="330552"/>
          </a:xfrm>
        </p:grpSpPr>
        <p:sp>
          <p:nvSpPr>
            <p:cNvPr id="85"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6"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83" name="Freeform 1614"/>
          <p:cNvSpPr>
            <a:spLocks/>
          </p:cNvSpPr>
          <p:nvPr/>
        </p:nvSpPr>
        <p:spPr bwMode="auto">
          <a:xfrm>
            <a:off x="874925" y="4475805"/>
            <a:ext cx="229392" cy="246499"/>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4" name="Freeform 1610"/>
          <p:cNvSpPr>
            <a:spLocks/>
          </p:cNvSpPr>
          <p:nvPr/>
        </p:nvSpPr>
        <p:spPr bwMode="auto">
          <a:xfrm>
            <a:off x="875409" y="4465685"/>
            <a:ext cx="108191" cy="142888"/>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pic>
        <p:nvPicPr>
          <p:cNvPr id="62" name="图片 61"/>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71"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25574065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
                                        <p:tgtEl>
                                          <p:spTgt spid="11"/>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00"/>
                                        <p:tgtEl>
                                          <p:spTgt spid="4"/>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
                                        <p:tgtEl>
                                          <p:spTgt spid="5"/>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
                                        <p:tgtEl>
                                          <p:spTgt spid="7"/>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200"/>
                                        <p:tgtEl>
                                          <p:spTgt spid="30"/>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200"/>
                                        <p:tgtEl>
                                          <p:spTgt spid="31"/>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00"/>
                                        <p:tgtEl>
                                          <p:spTgt spid="33"/>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200"/>
                                        <p:tgtEl>
                                          <p:spTgt spid="34"/>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200"/>
                                        <p:tgtEl>
                                          <p:spTgt spid="36"/>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200"/>
                                        <p:tgtEl>
                                          <p:spTgt spid="37"/>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200"/>
                                        <p:tgtEl>
                                          <p:spTgt spid="39"/>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200"/>
                                        <p:tgtEl>
                                          <p:spTgt spid="40"/>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200"/>
                                        <p:tgtEl>
                                          <p:spTgt spid="26"/>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200"/>
                                        <p:tgtEl>
                                          <p:spTgt spid="27"/>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200"/>
                                        <p:tgtEl>
                                          <p:spTgt spid="47"/>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fade">
                                      <p:cBhvr>
                                        <p:cTn id="67" dur="200"/>
                                        <p:tgtEl>
                                          <p:spTgt spid="48"/>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200"/>
                                        <p:tgtEl>
                                          <p:spTgt spid="49"/>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200"/>
                                        <p:tgtEl>
                                          <p:spTgt spid="50"/>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51"/>
                                        </p:tgtEl>
                                        <p:attrNameLst>
                                          <p:attrName>style.visibility</p:attrName>
                                        </p:attrNameLst>
                                      </p:cBhvr>
                                      <p:to>
                                        <p:strVal val="visible"/>
                                      </p:to>
                                    </p:set>
                                    <p:animEffect transition="in" filter="fade">
                                      <p:cBhvr>
                                        <p:cTn id="79" dur="200"/>
                                        <p:tgtEl>
                                          <p:spTgt spid="51"/>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200"/>
                                        <p:tgtEl>
                                          <p:spTgt spid="52"/>
                                        </p:tgtEl>
                                      </p:cBhvr>
                                    </p:animEffect>
                                  </p:childTnLst>
                                </p:cTn>
                              </p:par>
                            </p:childTnLst>
                          </p:cTn>
                        </p:par>
                        <p:par>
                          <p:cTn id="84" fill="hold">
                            <p:stCondLst>
                              <p:cond delay="4000"/>
                            </p:stCondLst>
                            <p:childTnLst>
                              <p:par>
                                <p:cTn id="85" presetID="10" presetClass="entr" presetSubtype="0" fill="hold"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200"/>
                                        <p:tgtEl>
                                          <p:spTgt spid="54"/>
                                        </p:tgtEl>
                                      </p:cBhvr>
                                    </p:animEffect>
                                  </p:childTnLst>
                                </p:cTn>
                              </p:par>
                            </p:childTnLst>
                          </p:cTn>
                        </p:par>
                        <p:par>
                          <p:cTn id="88" fill="hold">
                            <p:stCondLst>
                              <p:cond delay="4200"/>
                            </p:stCondLst>
                            <p:childTnLst>
                              <p:par>
                                <p:cTn id="89" presetID="10" presetClass="entr" presetSubtype="0" fill="hold" nodeType="afterEffect">
                                  <p:stCondLst>
                                    <p:cond delay="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200"/>
                                        <p:tgtEl>
                                          <p:spTgt spid="55"/>
                                        </p:tgtEl>
                                      </p:cBhvr>
                                    </p:animEffect>
                                  </p:childTnLst>
                                </p:cTn>
                              </p:par>
                            </p:childTnLst>
                          </p:cTn>
                        </p:par>
                        <p:par>
                          <p:cTn id="92" fill="hold">
                            <p:stCondLst>
                              <p:cond delay="4400"/>
                            </p:stCondLst>
                            <p:childTnLst>
                              <p:par>
                                <p:cTn id="93" presetID="10" presetClass="entr" presetSubtype="0" fill="hold" grpId="0" nodeType="afterEffect">
                                  <p:stCondLst>
                                    <p:cond delay="0"/>
                                  </p:stCondLst>
                                  <p:childTnLst>
                                    <p:set>
                                      <p:cBhvr>
                                        <p:cTn id="94" dur="1" fill="hold">
                                          <p:stCondLst>
                                            <p:cond delay="0"/>
                                          </p:stCondLst>
                                        </p:cTn>
                                        <p:tgtEl>
                                          <p:spTgt spid="56"/>
                                        </p:tgtEl>
                                        <p:attrNameLst>
                                          <p:attrName>style.visibility</p:attrName>
                                        </p:attrNameLst>
                                      </p:cBhvr>
                                      <p:to>
                                        <p:strVal val="visible"/>
                                      </p:to>
                                    </p:set>
                                    <p:animEffect transition="in" filter="fade">
                                      <p:cBhvr>
                                        <p:cTn id="95" dur="200"/>
                                        <p:tgtEl>
                                          <p:spTgt spid="56"/>
                                        </p:tgtEl>
                                      </p:cBhvr>
                                    </p:animEffect>
                                  </p:childTnLst>
                                </p:cTn>
                              </p:par>
                            </p:childTnLst>
                          </p:cTn>
                        </p:par>
                        <p:par>
                          <p:cTn id="96" fill="hold">
                            <p:stCondLst>
                              <p:cond delay="4600"/>
                            </p:stCondLst>
                            <p:childTnLst>
                              <p:par>
                                <p:cTn id="97" presetID="10" presetClass="entr" presetSubtype="0" fill="hold" grpId="0" nodeType="after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fade">
                                      <p:cBhvr>
                                        <p:cTn id="99" dur="200"/>
                                        <p:tgtEl>
                                          <p:spTgt spid="57"/>
                                        </p:tgtEl>
                                      </p:cBhvr>
                                    </p:animEffect>
                                  </p:childTnLst>
                                </p:cTn>
                              </p:par>
                            </p:childTnLst>
                          </p:cTn>
                        </p:par>
                        <p:par>
                          <p:cTn id="100" fill="hold">
                            <p:stCondLst>
                              <p:cond delay="4800"/>
                            </p:stCondLst>
                            <p:childTnLst>
                              <p:par>
                                <p:cTn id="101" presetID="10" presetClass="entr" presetSubtype="0" fill="hold" nodeType="after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fade">
                                      <p:cBhvr>
                                        <p:cTn id="103" dur="200"/>
                                        <p:tgtEl>
                                          <p:spTgt spid="63"/>
                                        </p:tgtEl>
                                      </p:cBhvr>
                                    </p:animEffect>
                                  </p:childTnLst>
                                </p:cTn>
                              </p:par>
                            </p:childTnLst>
                          </p:cTn>
                        </p:par>
                        <p:par>
                          <p:cTn id="104" fill="hold">
                            <p:stCondLst>
                              <p:cond delay="5000"/>
                            </p:stCondLst>
                            <p:childTnLst>
                              <p:par>
                                <p:cTn id="105" presetID="10" presetClass="entr" presetSubtype="0" fill="hold" nodeType="afterEffect">
                                  <p:stCondLst>
                                    <p:cond delay="0"/>
                                  </p:stCondLst>
                                  <p:childTnLst>
                                    <p:set>
                                      <p:cBhvr>
                                        <p:cTn id="106" dur="1" fill="hold">
                                          <p:stCondLst>
                                            <p:cond delay="0"/>
                                          </p:stCondLst>
                                        </p:cTn>
                                        <p:tgtEl>
                                          <p:spTgt spid="64"/>
                                        </p:tgtEl>
                                        <p:attrNameLst>
                                          <p:attrName>style.visibility</p:attrName>
                                        </p:attrNameLst>
                                      </p:cBhvr>
                                      <p:to>
                                        <p:strVal val="visible"/>
                                      </p:to>
                                    </p:set>
                                    <p:animEffect transition="in" filter="fade">
                                      <p:cBhvr>
                                        <p:cTn id="107" dur="200"/>
                                        <p:tgtEl>
                                          <p:spTgt spid="64"/>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65"/>
                                        </p:tgtEl>
                                        <p:attrNameLst>
                                          <p:attrName>style.visibility</p:attrName>
                                        </p:attrNameLst>
                                      </p:cBhvr>
                                      <p:to>
                                        <p:strVal val="visible"/>
                                      </p:to>
                                    </p:set>
                                    <p:animEffect transition="in" filter="fade">
                                      <p:cBhvr>
                                        <p:cTn id="111" dur="200"/>
                                        <p:tgtEl>
                                          <p:spTgt spid="65"/>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66"/>
                                        </p:tgtEl>
                                        <p:attrNameLst>
                                          <p:attrName>style.visibility</p:attrName>
                                        </p:attrNameLst>
                                      </p:cBhvr>
                                      <p:to>
                                        <p:strVal val="visible"/>
                                      </p:to>
                                    </p:set>
                                    <p:animEffect transition="in" filter="fade">
                                      <p:cBhvr>
                                        <p:cTn id="115" dur="200"/>
                                        <p:tgtEl>
                                          <p:spTgt spid="66"/>
                                        </p:tgtEl>
                                      </p:cBhvr>
                                    </p:animEffect>
                                  </p:childTnLst>
                                </p:cTn>
                              </p:par>
                            </p:childTnLst>
                          </p:cTn>
                        </p:par>
                        <p:par>
                          <p:cTn id="116" fill="hold">
                            <p:stCondLst>
                              <p:cond delay="5600"/>
                            </p:stCondLst>
                            <p:childTnLst>
                              <p:par>
                                <p:cTn id="117" presetID="10" presetClass="entr" presetSubtype="0" fill="hold" nodeType="afterEffect">
                                  <p:stCondLst>
                                    <p:cond delay="0"/>
                                  </p:stCondLst>
                                  <p:childTnLst>
                                    <p:set>
                                      <p:cBhvr>
                                        <p:cTn id="118" dur="1" fill="hold">
                                          <p:stCondLst>
                                            <p:cond delay="0"/>
                                          </p:stCondLst>
                                        </p:cTn>
                                        <p:tgtEl>
                                          <p:spTgt spid="72"/>
                                        </p:tgtEl>
                                        <p:attrNameLst>
                                          <p:attrName>style.visibility</p:attrName>
                                        </p:attrNameLst>
                                      </p:cBhvr>
                                      <p:to>
                                        <p:strVal val="visible"/>
                                      </p:to>
                                    </p:set>
                                    <p:animEffect transition="in" filter="fade">
                                      <p:cBhvr>
                                        <p:cTn id="119" dur="200"/>
                                        <p:tgtEl>
                                          <p:spTgt spid="72"/>
                                        </p:tgtEl>
                                      </p:cBhvr>
                                    </p:animEffect>
                                  </p:childTnLst>
                                </p:cTn>
                              </p:par>
                            </p:childTnLst>
                          </p:cTn>
                        </p:par>
                        <p:par>
                          <p:cTn id="120" fill="hold">
                            <p:stCondLst>
                              <p:cond delay="5800"/>
                            </p:stCondLst>
                            <p:childTnLst>
                              <p:par>
                                <p:cTn id="121" presetID="10" presetClass="entr" presetSubtype="0" fill="hold" nodeType="afterEffect">
                                  <p:stCondLst>
                                    <p:cond delay="0"/>
                                  </p:stCondLst>
                                  <p:childTnLst>
                                    <p:set>
                                      <p:cBhvr>
                                        <p:cTn id="122" dur="1" fill="hold">
                                          <p:stCondLst>
                                            <p:cond delay="0"/>
                                          </p:stCondLst>
                                        </p:cTn>
                                        <p:tgtEl>
                                          <p:spTgt spid="73"/>
                                        </p:tgtEl>
                                        <p:attrNameLst>
                                          <p:attrName>style.visibility</p:attrName>
                                        </p:attrNameLst>
                                      </p:cBhvr>
                                      <p:to>
                                        <p:strVal val="visible"/>
                                      </p:to>
                                    </p:set>
                                    <p:animEffect transition="in" filter="fade">
                                      <p:cBhvr>
                                        <p:cTn id="123" dur="200"/>
                                        <p:tgtEl>
                                          <p:spTgt spid="73"/>
                                        </p:tgtEl>
                                      </p:cBhvr>
                                    </p:animEffect>
                                  </p:childTnLst>
                                </p:cTn>
                              </p:par>
                            </p:childTnLst>
                          </p:cTn>
                        </p:par>
                        <p:par>
                          <p:cTn id="124" fill="hold">
                            <p:stCondLst>
                              <p:cond delay="6000"/>
                            </p:stCondLst>
                            <p:childTnLst>
                              <p:par>
                                <p:cTn id="125" presetID="10" presetClass="entr" presetSubtype="0" fill="hold" grpId="0" nodeType="afterEffect">
                                  <p:stCondLst>
                                    <p:cond delay="0"/>
                                  </p:stCondLst>
                                  <p:childTnLst>
                                    <p:set>
                                      <p:cBhvr>
                                        <p:cTn id="126" dur="1" fill="hold">
                                          <p:stCondLst>
                                            <p:cond delay="0"/>
                                          </p:stCondLst>
                                        </p:cTn>
                                        <p:tgtEl>
                                          <p:spTgt spid="74"/>
                                        </p:tgtEl>
                                        <p:attrNameLst>
                                          <p:attrName>style.visibility</p:attrName>
                                        </p:attrNameLst>
                                      </p:cBhvr>
                                      <p:to>
                                        <p:strVal val="visible"/>
                                      </p:to>
                                    </p:set>
                                    <p:animEffect transition="in" filter="fade">
                                      <p:cBhvr>
                                        <p:cTn id="127" dur="200"/>
                                        <p:tgtEl>
                                          <p:spTgt spid="74"/>
                                        </p:tgtEl>
                                      </p:cBhvr>
                                    </p:animEffect>
                                  </p:childTnLst>
                                </p:cTn>
                              </p:par>
                            </p:childTnLst>
                          </p:cTn>
                        </p:par>
                        <p:par>
                          <p:cTn id="128" fill="hold">
                            <p:stCondLst>
                              <p:cond delay="6200"/>
                            </p:stCondLst>
                            <p:childTnLst>
                              <p:par>
                                <p:cTn id="129" presetID="10" presetClass="entr" presetSubtype="0" fill="hold" grpId="0" nodeType="afterEffect">
                                  <p:stCondLst>
                                    <p:cond delay="0"/>
                                  </p:stCondLst>
                                  <p:childTnLst>
                                    <p:set>
                                      <p:cBhvr>
                                        <p:cTn id="130" dur="1" fill="hold">
                                          <p:stCondLst>
                                            <p:cond delay="0"/>
                                          </p:stCondLst>
                                        </p:cTn>
                                        <p:tgtEl>
                                          <p:spTgt spid="75"/>
                                        </p:tgtEl>
                                        <p:attrNameLst>
                                          <p:attrName>style.visibility</p:attrName>
                                        </p:attrNameLst>
                                      </p:cBhvr>
                                      <p:to>
                                        <p:strVal val="visible"/>
                                      </p:to>
                                    </p:set>
                                    <p:animEffect transition="in" filter="fade">
                                      <p:cBhvr>
                                        <p:cTn id="131" dur="200"/>
                                        <p:tgtEl>
                                          <p:spTgt spid="75"/>
                                        </p:tgtEl>
                                      </p:cBhvr>
                                    </p:animEffect>
                                  </p:childTnLst>
                                </p:cTn>
                              </p:par>
                            </p:childTnLst>
                          </p:cTn>
                        </p:par>
                        <p:par>
                          <p:cTn id="132" fill="hold">
                            <p:stCondLst>
                              <p:cond delay="6400"/>
                            </p:stCondLst>
                            <p:childTnLst>
                              <p:par>
                                <p:cTn id="133" presetID="10" presetClass="entr" presetSubtype="0" fill="hold" nodeType="afterEffect">
                                  <p:stCondLst>
                                    <p:cond delay="0"/>
                                  </p:stCondLst>
                                  <p:childTnLst>
                                    <p:set>
                                      <p:cBhvr>
                                        <p:cTn id="134" dur="1" fill="hold">
                                          <p:stCondLst>
                                            <p:cond delay="0"/>
                                          </p:stCondLst>
                                        </p:cTn>
                                        <p:tgtEl>
                                          <p:spTgt spid="81"/>
                                        </p:tgtEl>
                                        <p:attrNameLst>
                                          <p:attrName>style.visibility</p:attrName>
                                        </p:attrNameLst>
                                      </p:cBhvr>
                                      <p:to>
                                        <p:strVal val="visible"/>
                                      </p:to>
                                    </p:set>
                                    <p:animEffect transition="in" filter="fade">
                                      <p:cBhvr>
                                        <p:cTn id="135" dur="200"/>
                                        <p:tgtEl>
                                          <p:spTgt spid="81"/>
                                        </p:tgtEl>
                                      </p:cBhvr>
                                    </p:animEffect>
                                  </p:childTnLst>
                                </p:cTn>
                              </p:par>
                            </p:childTnLst>
                          </p:cTn>
                        </p:par>
                        <p:par>
                          <p:cTn id="136" fill="hold">
                            <p:stCondLst>
                              <p:cond delay="6600"/>
                            </p:stCondLst>
                            <p:childTnLst>
                              <p:par>
                                <p:cTn id="137" presetID="10" presetClass="entr" presetSubtype="0" fill="hold" nodeType="afterEffect">
                                  <p:stCondLst>
                                    <p:cond delay="0"/>
                                  </p:stCondLst>
                                  <p:childTnLst>
                                    <p:set>
                                      <p:cBhvr>
                                        <p:cTn id="138" dur="1" fill="hold">
                                          <p:stCondLst>
                                            <p:cond delay="0"/>
                                          </p:stCondLst>
                                        </p:cTn>
                                        <p:tgtEl>
                                          <p:spTgt spid="82"/>
                                        </p:tgtEl>
                                        <p:attrNameLst>
                                          <p:attrName>style.visibility</p:attrName>
                                        </p:attrNameLst>
                                      </p:cBhvr>
                                      <p:to>
                                        <p:strVal val="visible"/>
                                      </p:to>
                                    </p:set>
                                    <p:animEffect transition="in" filter="fade">
                                      <p:cBhvr>
                                        <p:cTn id="139" dur="200"/>
                                        <p:tgtEl>
                                          <p:spTgt spid="82"/>
                                        </p:tgtEl>
                                      </p:cBhvr>
                                    </p:animEffect>
                                  </p:childTnLst>
                                </p:cTn>
                              </p:par>
                            </p:childTnLst>
                          </p:cTn>
                        </p:par>
                        <p:par>
                          <p:cTn id="140" fill="hold">
                            <p:stCondLst>
                              <p:cond delay="6800"/>
                            </p:stCondLst>
                            <p:childTnLst>
                              <p:par>
                                <p:cTn id="141" presetID="10" presetClass="entr" presetSubtype="0" fill="hold" grpId="0" nodeType="afterEffect">
                                  <p:stCondLst>
                                    <p:cond delay="0"/>
                                  </p:stCondLst>
                                  <p:childTnLst>
                                    <p:set>
                                      <p:cBhvr>
                                        <p:cTn id="142" dur="1" fill="hold">
                                          <p:stCondLst>
                                            <p:cond delay="0"/>
                                          </p:stCondLst>
                                        </p:cTn>
                                        <p:tgtEl>
                                          <p:spTgt spid="83"/>
                                        </p:tgtEl>
                                        <p:attrNameLst>
                                          <p:attrName>style.visibility</p:attrName>
                                        </p:attrNameLst>
                                      </p:cBhvr>
                                      <p:to>
                                        <p:strVal val="visible"/>
                                      </p:to>
                                    </p:set>
                                    <p:animEffect transition="in" filter="fade">
                                      <p:cBhvr>
                                        <p:cTn id="143" dur="200"/>
                                        <p:tgtEl>
                                          <p:spTgt spid="83"/>
                                        </p:tgtEl>
                                      </p:cBhvr>
                                    </p:animEffect>
                                  </p:childTnLst>
                                </p:cTn>
                              </p:par>
                            </p:childTnLst>
                          </p:cTn>
                        </p:par>
                        <p:par>
                          <p:cTn id="144" fill="hold">
                            <p:stCondLst>
                              <p:cond delay="7000"/>
                            </p:stCondLst>
                            <p:childTnLst>
                              <p:par>
                                <p:cTn id="145" presetID="10" presetClass="entr" presetSubtype="0" fill="hold" grpId="0" nodeType="afterEffect">
                                  <p:stCondLst>
                                    <p:cond delay="0"/>
                                  </p:stCondLst>
                                  <p:childTnLst>
                                    <p:set>
                                      <p:cBhvr>
                                        <p:cTn id="146" dur="1" fill="hold">
                                          <p:stCondLst>
                                            <p:cond delay="0"/>
                                          </p:stCondLst>
                                        </p:cTn>
                                        <p:tgtEl>
                                          <p:spTgt spid="84"/>
                                        </p:tgtEl>
                                        <p:attrNameLst>
                                          <p:attrName>style.visibility</p:attrName>
                                        </p:attrNameLst>
                                      </p:cBhvr>
                                      <p:to>
                                        <p:strVal val="visible"/>
                                      </p:to>
                                    </p:set>
                                    <p:animEffect transition="in" filter="fade">
                                      <p:cBhvr>
                                        <p:cTn id="147" dur="2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5" grpId="0" animBg="1"/>
      <p:bldP spid="7" grpId="0" animBg="1"/>
      <p:bldP spid="30" grpId="0" animBg="1"/>
      <p:bldP spid="31" grpId="0" animBg="1"/>
      <p:bldP spid="33" grpId="0" animBg="1"/>
      <p:bldP spid="34" grpId="0" animBg="1"/>
      <p:bldP spid="36" grpId="0" animBg="1"/>
      <p:bldP spid="37" grpId="0" animBg="1"/>
      <p:bldP spid="39" grpId="0" animBg="1"/>
      <p:bldP spid="40" grpId="0" animBg="1"/>
      <p:bldP spid="26" grpId="0"/>
      <p:bldP spid="27" grpId="0"/>
      <p:bldP spid="47" grpId="0"/>
      <p:bldP spid="48" grpId="0"/>
      <p:bldP spid="49" grpId="0"/>
      <p:bldP spid="50" grpId="0"/>
      <p:bldP spid="51" grpId="0"/>
      <p:bldP spid="52" grpId="0"/>
      <p:bldP spid="56" grpId="0" animBg="1"/>
      <p:bldP spid="57" grpId="0" animBg="1"/>
      <p:bldP spid="65" grpId="0" animBg="1"/>
      <p:bldP spid="66" grpId="0" animBg="1"/>
      <p:bldP spid="74" grpId="0" animBg="1"/>
      <p:bldP spid="75" grpId="0" animBg="1"/>
      <p:bldP spid="83" grpId="0" animBg="1"/>
      <p:bldP spid="8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1013673" y="1186555"/>
            <a:ext cx="4875608" cy="2286968"/>
          </a:xfrm>
          <a:custGeom>
            <a:avLst/>
            <a:gdLst/>
            <a:ahLst/>
            <a:cxnLst/>
            <a:rect l="l" t="t" r="r" b="b"/>
            <a:pathLst>
              <a:path w="3656706" h="1715226">
                <a:moveTo>
                  <a:pt x="1070527" y="0"/>
                </a:moveTo>
                <a:lnTo>
                  <a:pt x="2799093" y="0"/>
                </a:lnTo>
                <a:lnTo>
                  <a:pt x="3656706" y="0"/>
                </a:lnTo>
                <a:lnTo>
                  <a:pt x="3656706" y="857613"/>
                </a:lnTo>
                <a:cubicBezTo>
                  <a:pt x="3656706" y="1331260"/>
                  <a:pt x="3272739" y="1715226"/>
                  <a:pt x="2799093" y="1715226"/>
                </a:cubicBezTo>
                <a:lnTo>
                  <a:pt x="2799093" y="1715223"/>
                </a:lnTo>
                <a:lnTo>
                  <a:pt x="1070527" y="1715223"/>
                </a:lnTo>
                <a:lnTo>
                  <a:pt x="1070527" y="1715226"/>
                </a:lnTo>
                <a:lnTo>
                  <a:pt x="212914" y="1715226"/>
                </a:lnTo>
                <a:lnTo>
                  <a:pt x="212914" y="1070526"/>
                </a:lnTo>
                <a:cubicBezTo>
                  <a:pt x="212914" y="1070526"/>
                  <a:pt x="212913" y="1070526"/>
                  <a:pt x="212913" y="1070526"/>
                </a:cubicBezTo>
                <a:cubicBezTo>
                  <a:pt x="95324" y="1070526"/>
                  <a:pt x="0" y="975202"/>
                  <a:pt x="0" y="857613"/>
                </a:cubicBezTo>
                <a:cubicBezTo>
                  <a:pt x="0" y="740024"/>
                  <a:pt x="95324" y="644700"/>
                  <a:pt x="212913" y="644700"/>
                </a:cubicBezTo>
                <a:lnTo>
                  <a:pt x="239941" y="647425"/>
                </a:lnTo>
                <a:cubicBezTo>
                  <a:pt x="332744" y="275266"/>
                  <a:pt x="669489" y="0"/>
                  <a:pt x="1070527" y="0"/>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6" name="椭圆 3"/>
          <p:cNvSpPr/>
          <p:nvPr/>
        </p:nvSpPr>
        <p:spPr>
          <a:xfrm rot="10800000">
            <a:off x="1287399" y="1186555"/>
            <a:ext cx="4591723" cy="2286968"/>
          </a:xfrm>
          <a:custGeom>
            <a:avLst/>
            <a:gdLst/>
            <a:ahLst/>
            <a:cxnLst/>
            <a:rect l="l" t="t" r="r" b="b"/>
            <a:pathLst>
              <a:path w="3443792" h="1715226">
                <a:moveTo>
                  <a:pt x="2586179" y="1715226"/>
                </a:moveTo>
                <a:lnTo>
                  <a:pt x="857613" y="1715226"/>
                </a:lnTo>
                <a:lnTo>
                  <a:pt x="0" y="1715226"/>
                </a:lnTo>
                <a:lnTo>
                  <a:pt x="0" y="857613"/>
                </a:lnTo>
                <a:cubicBezTo>
                  <a:pt x="0" y="383966"/>
                  <a:pt x="383967" y="0"/>
                  <a:pt x="857613" y="0"/>
                </a:cubicBezTo>
                <a:lnTo>
                  <a:pt x="857613" y="3"/>
                </a:lnTo>
                <a:lnTo>
                  <a:pt x="2586179" y="3"/>
                </a:lnTo>
                <a:lnTo>
                  <a:pt x="2586179" y="0"/>
                </a:lnTo>
                <a:lnTo>
                  <a:pt x="3443792" y="0"/>
                </a:lnTo>
                <a:lnTo>
                  <a:pt x="3443792" y="401093"/>
                </a:lnTo>
                <a:cubicBezTo>
                  <a:pt x="3398601" y="384321"/>
                  <a:pt x="3349723" y="376476"/>
                  <a:pt x="3299013" y="376476"/>
                </a:cubicBezTo>
                <a:cubicBezTo>
                  <a:pt x="3033288" y="376476"/>
                  <a:pt x="2817876" y="591888"/>
                  <a:pt x="2817876" y="857613"/>
                </a:cubicBezTo>
                <a:cubicBezTo>
                  <a:pt x="2817876" y="1122402"/>
                  <a:pt x="3031773" y="1337232"/>
                  <a:pt x="3296208" y="1338467"/>
                </a:cubicBezTo>
                <a:cubicBezTo>
                  <a:pt x="3142101" y="1565874"/>
                  <a:pt x="2881582" y="1715226"/>
                  <a:pt x="2586179" y="171522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5" name="椭圆 19"/>
          <p:cNvSpPr/>
          <p:nvPr/>
        </p:nvSpPr>
        <p:spPr>
          <a:xfrm flipV="1">
            <a:off x="1013673" y="3756396"/>
            <a:ext cx="4875608" cy="2286968"/>
          </a:xfrm>
          <a:custGeom>
            <a:avLst/>
            <a:gdLst/>
            <a:ahLst/>
            <a:cxnLst/>
            <a:rect l="l" t="t" r="r" b="b"/>
            <a:pathLst>
              <a:path w="3656706" h="1715226">
                <a:moveTo>
                  <a:pt x="1070527" y="0"/>
                </a:moveTo>
                <a:lnTo>
                  <a:pt x="2799093" y="0"/>
                </a:lnTo>
                <a:lnTo>
                  <a:pt x="3656706" y="0"/>
                </a:lnTo>
                <a:lnTo>
                  <a:pt x="3656706" y="857613"/>
                </a:lnTo>
                <a:cubicBezTo>
                  <a:pt x="3656706" y="1331260"/>
                  <a:pt x="3272739" y="1715226"/>
                  <a:pt x="2799093" y="1715226"/>
                </a:cubicBezTo>
                <a:lnTo>
                  <a:pt x="2799093" y="1715223"/>
                </a:lnTo>
                <a:lnTo>
                  <a:pt x="1070527" y="1715223"/>
                </a:lnTo>
                <a:lnTo>
                  <a:pt x="1070527" y="1715226"/>
                </a:lnTo>
                <a:lnTo>
                  <a:pt x="212914" y="1715226"/>
                </a:lnTo>
                <a:lnTo>
                  <a:pt x="212914" y="1070526"/>
                </a:lnTo>
                <a:cubicBezTo>
                  <a:pt x="212914" y="1070526"/>
                  <a:pt x="212913" y="1070526"/>
                  <a:pt x="212913" y="1070526"/>
                </a:cubicBezTo>
                <a:cubicBezTo>
                  <a:pt x="95324" y="1070526"/>
                  <a:pt x="0" y="975202"/>
                  <a:pt x="0" y="857613"/>
                </a:cubicBezTo>
                <a:cubicBezTo>
                  <a:pt x="0" y="740024"/>
                  <a:pt x="95324" y="644700"/>
                  <a:pt x="212913" y="644700"/>
                </a:cubicBezTo>
                <a:lnTo>
                  <a:pt x="239941" y="647425"/>
                </a:lnTo>
                <a:cubicBezTo>
                  <a:pt x="332744" y="275266"/>
                  <a:pt x="669489" y="0"/>
                  <a:pt x="1070527"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6" name="椭圆 3"/>
          <p:cNvSpPr/>
          <p:nvPr/>
        </p:nvSpPr>
        <p:spPr>
          <a:xfrm rot="10800000" flipV="1">
            <a:off x="1297559" y="3756396"/>
            <a:ext cx="4591723" cy="2286968"/>
          </a:xfrm>
          <a:custGeom>
            <a:avLst/>
            <a:gdLst/>
            <a:ahLst/>
            <a:cxnLst/>
            <a:rect l="l" t="t" r="r" b="b"/>
            <a:pathLst>
              <a:path w="3443792" h="1715226">
                <a:moveTo>
                  <a:pt x="2586179" y="1715226"/>
                </a:moveTo>
                <a:lnTo>
                  <a:pt x="857613" y="1715226"/>
                </a:lnTo>
                <a:lnTo>
                  <a:pt x="0" y="1715226"/>
                </a:lnTo>
                <a:lnTo>
                  <a:pt x="0" y="857613"/>
                </a:lnTo>
                <a:cubicBezTo>
                  <a:pt x="0" y="383966"/>
                  <a:pt x="383967" y="0"/>
                  <a:pt x="857613" y="0"/>
                </a:cubicBezTo>
                <a:lnTo>
                  <a:pt x="857613" y="3"/>
                </a:lnTo>
                <a:lnTo>
                  <a:pt x="2586179" y="3"/>
                </a:lnTo>
                <a:lnTo>
                  <a:pt x="2586179" y="0"/>
                </a:lnTo>
                <a:lnTo>
                  <a:pt x="3443792" y="0"/>
                </a:lnTo>
                <a:lnTo>
                  <a:pt x="3443792" y="401093"/>
                </a:lnTo>
                <a:cubicBezTo>
                  <a:pt x="3398601" y="384321"/>
                  <a:pt x="3349723" y="376476"/>
                  <a:pt x="3299013" y="376476"/>
                </a:cubicBezTo>
                <a:cubicBezTo>
                  <a:pt x="3033288" y="376476"/>
                  <a:pt x="2817876" y="591888"/>
                  <a:pt x="2817876" y="857613"/>
                </a:cubicBezTo>
                <a:cubicBezTo>
                  <a:pt x="2817876" y="1122402"/>
                  <a:pt x="3031773" y="1337232"/>
                  <a:pt x="3296208" y="1338467"/>
                </a:cubicBezTo>
                <a:cubicBezTo>
                  <a:pt x="3142101" y="1565874"/>
                  <a:pt x="2881582" y="1715226"/>
                  <a:pt x="2586179" y="171522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4" name="椭圆 19"/>
          <p:cNvSpPr/>
          <p:nvPr/>
        </p:nvSpPr>
        <p:spPr>
          <a:xfrm flipH="1">
            <a:off x="6186743" y="1191635"/>
            <a:ext cx="4875608" cy="2286968"/>
          </a:xfrm>
          <a:custGeom>
            <a:avLst/>
            <a:gdLst/>
            <a:ahLst/>
            <a:cxnLst/>
            <a:rect l="l" t="t" r="r" b="b"/>
            <a:pathLst>
              <a:path w="3656706" h="1715226">
                <a:moveTo>
                  <a:pt x="1070527" y="0"/>
                </a:moveTo>
                <a:lnTo>
                  <a:pt x="2799093" y="0"/>
                </a:lnTo>
                <a:lnTo>
                  <a:pt x="3656706" y="0"/>
                </a:lnTo>
                <a:lnTo>
                  <a:pt x="3656706" y="857613"/>
                </a:lnTo>
                <a:cubicBezTo>
                  <a:pt x="3656706" y="1331260"/>
                  <a:pt x="3272739" y="1715226"/>
                  <a:pt x="2799093" y="1715226"/>
                </a:cubicBezTo>
                <a:lnTo>
                  <a:pt x="2799093" y="1715223"/>
                </a:lnTo>
                <a:lnTo>
                  <a:pt x="1070527" y="1715223"/>
                </a:lnTo>
                <a:lnTo>
                  <a:pt x="1070527" y="1715226"/>
                </a:lnTo>
                <a:lnTo>
                  <a:pt x="212914" y="1715226"/>
                </a:lnTo>
                <a:lnTo>
                  <a:pt x="212914" y="1070526"/>
                </a:lnTo>
                <a:cubicBezTo>
                  <a:pt x="212914" y="1070526"/>
                  <a:pt x="212913" y="1070526"/>
                  <a:pt x="212913" y="1070526"/>
                </a:cubicBezTo>
                <a:cubicBezTo>
                  <a:pt x="95324" y="1070526"/>
                  <a:pt x="0" y="975202"/>
                  <a:pt x="0" y="857613"/>
                </a:cubicBezTo>
                <a:cubicBezTo>
                  <a:pt x="0" y="740024"/>
                  <a:pt x="95324" y="644700"/>
                  <a:pt x="212913" y="644700"/>
                </a:cubicBezTo>
                <a:lnTo>
                  <a:pt x="239941" y="647425"/>
                </a:lnTo>
                <a:cubicBezTo>
                  <a:pt x="332744" y="275266"/>
                  <a:pt x="669489" y="0"/>
                  <a:pt x="1070527"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5" name="椭圆 3"/>
          <p:cNvSpPr/>
          <p:nvPr/>
        </p:nvSpPr>
        <p:spPr>
          <a:xfrm rot="10800000" flipH="1">
            <a:off x="6186743" y="1191635"/>
            <a:ext cx="4591723" cy="2286968"/>
          </a:xfrm>
          <a:custGeom>
            <a:avLst/>
            <a:gdLst/>
            <a:ahLst/>
            <a:cxnLst/>
            <a:rect l="l" t="t" r="r" b="b"/>
            <a:pathLst>
              <a:path w="3443792" h="1715226">
                <a:moveTo>
                  <a:pt x="2586179" y="1715226"/>
                </a:moveTo>
                <a:lnTo>
                  <a:pt x="857613" y="1715226"/>
                </a:lnTo>
                <a:lnTo>
                  <a:pt x="0" y="1715226"/>
                </a:lnTo>
                <a:lnTo>
                  <a:pt x="0" y="857613"/>
                </a:lnTo>
                <a:cubicBezTo>
                  <a:pt x="0" y="383966"/>
                  <a:pt x="383967" y="0"/>
                  <a:pt x="857613" y="0"/>
                </a:cubicBezTo>
                <a:lnTo>
                  <a:pt x="857613" y="3"/>
                </a:lnTo>
                <a:lnTo>
                  <a:pt x="2586179" y="3"/>
                </a:lnTo>
                <a:lnTo>
                  <a:pt x="2586179" y="0"/>
                </a:lnTo>
                <a:lnTo>
                  <a:pt x="3443792" y="0"/>
                </a:lnTo>
                <a:lnTo>
                  <a:pt x="3443792" y="401093"/>
                </a:lnTo>
                <a:cubicBezTo>
                  <a:pt x="3398601" y="384321"/>
                  <a:pt x="3349723" y="376476"/>
                  <a:pt x="3299013" y="376476"/>
                </a:cubicBezTo>
                <a:cubicBezTo>
                  <a:pt x="3033288" y="376476"/>
                  <a:pt x="2817876" y="591888"/>
                  <a:pt x="2817876" y="857613"/>
                </a:cubicBezTo>
                <a:cubicBezTo>
                  <a:pt x="2817876" y="1122402"/>
                  <a:pt x="3031773" y="1337232"/>
                  <a:pt x="3296208" y="1338467"/>
                </a:cubicBezTo>
                <a:cubicBezTo>
                  <a:pt x="3142101" y="1565874"/>
                  <a:pt x="2881582" y="1715226"/>
                  <a:pt x="2586179" y="171522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椭圆 19"/>
          <p:cNvSpPr/>
          <p:nvPr/>
        </p:nvSpPr>
        <p:spPr>
          <a:xfrm flipH="1" flipV="1">
            <a:off x="6186743" y="3756396"/>
            <a:ext cx="4875608" cy="2286968"/>
          </a:xfrm>
          <a:custGeom>
            <a:avLst/>
            <a:gdLst/>
            <a:ahLst/>
            <a:cxnLst/>
            <a:rect l="l" t="t" r="r" b="b"/>
            <a:pathLst>
              <a:path w="3656706" h="1715226">
                <a:moveTo>
                  <a:pt x="1070527" y="0"/>
                </a:moveTo>
                <a:lnTo>
                  <a:pt x="2799093" y="0"/>
                </a:lnTo>
                <a:lnTo>
                  <a:pt x="3656706" y="0"/>
                </a:lnTo>
                <a:lnTo>
                  <a:pt x="3656706" y="857613"/>
                </a:lnTo>
                <a:cubicBezTo>
                  <a:pt x="3656706" y="1331260"/>
                  <a:pt x="3272739" y="1715226"/>
                  <a:pt x="2799093" y="1715226"/>
                </a:cubicBezTo>
                <a:lnTo>
                  <a:pt x="2799093" y="1715223"/>
                </a:lnTo>
                <a:lnTo>
                  <a:pt x="1070527" y="1715223"/>
                </a:lnTo>
                <a:lnTo>
                  <a:pt x="1070527" y="1715226"/>
                </a:lnTo>
                <a:lnTo>
                  <a:pt x="212914" y="1715226"/>
                </a:lnTo>
                <a:lnTo>
                  <a:pt x="212914" y="1070526"/>
                </a:lnTo>
                <a:cubicBezTo>
                  <a:pt x="212914" y="1070526"/>
                  <a:pt x="212913" y="1070526"/>
                  <a:pt x="212913" y="1070526"/>
                </a:cubicBezTo>
                <a:cubicBezTo>
                  <a:pt x="95324" y="1070526"/>
                  <a:pt x="0" y="975202"/>
                  <a:pt x="0" y="857613"/>
                </a:cubicBezTo>
                <a:cubicBezTo>
                  <a:pt x="0" y="740024"/>
                  <a:pt x="95324" y="644700"/>
                  <a:pt x="212913" y="644700"/>
                </a:cubicBezTo>
                <a:lnTo>
                  <a:pt x="239941" y="647425"/>
                </a:lnTo>
                <a:cubicBezTo>
                  <a:pt x="332744" y="275266"/>
                  <a:pt x="669489" y="0"/>
                  <a:pt x="1070527" y="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椭圆 3"/>
          <p:cNvSpPr/>
          <p:nvPr/>
        </p:nvSpPr>
        <p:spPr>
          <a:xfrm rot="10800000" flipH="1" flipV="1">
            <a:off x="6186743" y="3756396"/>
            <a:ext cx="4591723" cy="2286968"/>
          </a:xfrm>
          <a:custGeom>
            <a:avLst/>
            <a:gdLst/>
            <a:ahLst/>
            <a:cxnLst/>
            <a:rect l="l" t="t" r="r" b="b"/>
            <a:pathLst>
              <a:path w="3443792" h="1715226">
                <a:moveTo>
                  <a:pt x="2586179" y="1715226"/>
                </a:moveTo>
                <a:lnTo>
                  <a:pt x="857613" y="1715226"/>
                </a:lnTo>
                <a:lnTo>
                  <a:pt x="0" y="1715226"/>
                </a:lnTo>
                <a:lnTo>
                  <a:pt x="0" y="857613"/>
                </a:lnTo>
                <a:cubicBezTo>
                  <a:pt x="0" y="383966"/>
                  <a:pt x="383967" y="0"/>
                  <a:pt x="857613" y="0"/>
                </a:cubicBezTo>
                <a:lnTo>
                  <a:pt x="857613" y="3"/>
                </a:lnTo>
                <a:lnTo>
                  <a:pt x="2586179" y="3"/>
                </a:lnTo>
                <a:lnTo>
                  <a:pt x="2586179" y="0"/>
                </a:lnTo>
                <a:lnTo>
                  <a:pt x="3443792" y="0"/>
                </a:lnTo>
                <a:lnTo>
                  <a:pt x="3443792" y="401093"/>
                </a:lnTo>
                <a:cubicBezTo>
                  <a:pt x="3398601" y="384321"/>
                  <a:pt x="3349723" y="376476"/>
                  <a:pt x="3299013" y="376476"/>
                </a:cubicBezTo>
                <a:cubicBezTo>
                  <a:pt x="3033288" y="376476"/>
                  <a:pt x="2817876" y="591888"/>
                  <a:pt x="2817876" y="857613"/>
                </a:cubicBezTo>
                <a:cubicBezTo>
                  <a:pt x="2817876" y="1122402"/>
                  <a:pt x="3031773" y="1337232"/>
                  <a:pt x="3296208" y="1338467"/>
                </a:cubicBezTo>
                <a:cubicBezTo>
                  <a:pt x="3142101" y="1565874"/>
                  <a:pt x="2881582" y="1715226"/>
                  <a:pt x="2586179" y="1715226"/>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86" name="Freeform 1613"/>
          <p:cNvSpPr>
            <a:spLocks/>
          </p:cNvSpPr>
          <p:nvPr/>
        </p:nvSpPr>
        <p:spPr bwMode="auto">
          <a:xfrm>
            <a:off x="1593826" y="2094143"/>
            <a:ext cx="599372" cy="834117"/>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7" name="Freeform 1609"/>
          <p:cNvSpPr>
            <a:spLocks/>
          </p:cNvSpPr>
          <p:nvPr/>
        </p:nvSpPr>
        <p:spPr bwMode="auto">
          <a:xfrm>
            <a:off x="1483592" y="2094143"/>
            <a:ext cx="162901" cy="505755"/>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9" name="Freeform 1615"/>
          <p:cNvSpPr>
            <a:spLocks/>
          </p:cNvSpPr>
          <p:nvPr/>
        </p:nvSpPr>
        <p:spPr bwMode="auto">
          <a:xfrm>
            <a:off x="10295348" y="2130602"/>
            <a:ext cx="727507" cy="780385"/>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0" name="Freeform 1611"/>
          <p:cNvSpPr>
            <a:spLocks/>
          </p:cNvSpPr>
          <p:nvPr/>
        </p:nvSpPr>
        <p:spPr bwMode="auto">
          <a:xfrm>
            <a:off x="10271469" y="2094781"/>
            <a:ext cx="388915" cy="507467"/>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2" name="Freeform 1616"/>
          <p:cNvSpPr>
            <a:spLocks/>
          </p:cNvSpPr>
          <p:nvPr/>
        </p:nvSpPr>
        <p:spPr bwMode="auto">
          <a:xfrm>
            <a:off x="10261502" y="4651644"/>
            <a:ext cx="764173" cy="801707"/>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3" name="Freeform 1612"/>
          <p:cNvSpPr>
            <a:spLocks noEditPoints="1"/>
          </p:cNvSpPr>
          <p:nvPr/>
        </p:nvSpPr>
        <p:spPr bwMode="auto">
          <a:xfrm>
            <a:off x="10259796" y="4651645"/>
            <a:ext cx="393177" cy="503201"/>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5" name="Freeform 1614"/>
          <p:cNvSpPr>
            <a:spLocks/>
          </p:cNvSpPr>
          <p:nvPr/>
        </p:nvSpPr>
        <p:spPr bwMode="auto">
          <a:xfrm>
            <a:off x="1419270" y="4658583"/>
            <a:ext cx="758036" cy="814565"/>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tx2">
                  <a:alpha val="70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6" name="Freeform 1610"/>
          <p:cNvSpPr>
            <a:spLocks/>
          </p:cNvSpPr>
          <p:nvPr/>
        </p:nvSpPr>
        <p:spPr bwMode="auto">
          <a:xfrm>
            <a:off x="1420864" y="4625141"/>
            <a:ext cx="357520" cy="472177"/>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7" name="副标题 2"/>
          <p:cNvSpPr txBox="1">
            <a:spLocks/>
          </p:cNvSpPr>
          <p:nvPr/>
        </p:nvSpPr>
        <p:spPr>
          <a:xfrm>
            <a:off x="2264867" y="1631384"/>
            <a:ext cx="2920175" cy="132177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98" name="副标题 2"/>
          <p:cNvSpPr txBox="1">
            <a:spLocks/>
          </p:cNvSpPr>
          <p:nvPr/>
        </p:nvSpPr>
        <p:spPr>
          <a:xfrm>
            <a:off x="2264867" y="4373432"/>
            <a:ext cx="2920175" cy="132177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99" name="副标题 2"/>
          <p:cNvSpPr txBox="1">
            <a:spLocks/>
          </p:cNvSpPr>
          <p:nvPr/>
        </p:nvSpPr>
        <p:spPr>
          <a:xfrm>
            <a:off x="6803138" y="1611050"/>
            <a:ext cx="2920175" cy="132177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r>
              <a:rPr lang="zh-CN" altLang="en-US" sz="2133" dirty="0">
                <a:solidFill>
                  <a:schemeClr val="tx2"/>
                </a:solidFill>
                <a:cs typeface="+mn-ea"/>
                <a:sym typeface="+mn-lt"/>
              </a:rPr>
              <a:t>添加内容文本添加内容文本添加内容文本</a:t>
            </a:r>
          </a:p>
        </p:txBody>
      </p:sp>
      <p:sp>
        <p:nvSpPr>
          <p:cNvPr id="100" name="副标题 2"/>
          <p:cNvSpPr txBox="1">
            <a:spLocks/>
          </p:cNvSpPr>
          <p:nvPr/>
        </p:nvSpPr>
        <p:spPr>
          <a:xfrm>
            <a:off x="6804338" y="4381504"/>
            <a:ext cx="2918975" cy="1321777"/>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r>
              <a:rPr lang="zh-CN" altLang="en-US" sz="2133" dirty="0">
                <a:solidFill>
                  <a:schemeClr val="tx2"/>
                </a:solidFill>
                <a:latin typeface="+mn-lt"/>
                <a:ea typeface="+mn-ea"/>
                <a:cs typeface="+mn-ea"/>
                <a:sym typeface="+mn-lt"/>
              </a:rPr>
              <a:t>添加内容文本添加内容文本添加内容文本</a:t>
            </a: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23"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25605554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
                                        <p:tgtEl>
                                          <p:spTgt spid="20"/>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
                                        <p:tgtEl>
                                          <p:spTgt spid="6"/>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200"/>
                                        <p:tgtEl>
                                          <p:spTgt spid="35"/>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200"/>
                                        <p:tgtEl>
                                          <p:spTgt spid="36"/>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200"/>
                                        <p:tgtEl>
                                          <p:spTgt spid="4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200"/>
                                        <p:tgtEl>
                                          <p:spTgt spid="45"/>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200"/>
                                        <p:tgtEl>
                                          <p:spTgt spid="47"/>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200"/>
                                        <p:tgtEl>
                                          <p:spTgt spid="48"/>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fade">
                                      <p:cBhvr>
                                        <p:cTn id="39" dur="200"/>
                                        <p:tgtEl>
                                          <p:spTgt spid="86"/>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fade">
                                      <p:cBhvr>
                                        <p:cTn id="43" dur="200"/>
                                        <p:tgtEl>
                                          <p:spTgt spid="87"/>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fade">
                                      <p:cBhvr>
                                        <p:cTn id="47" dur="200"/>
                                        <p:tgtEl>
                                          <p:spTgt spid="89"/>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200"/>
                                        <p:tgtEl>
                                          <p:spTgt spid="90"/>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92"/>
                                        </p:tgtEl>
                                        <p:attrNameLst>
                                          <p:attrName>style.visibility</p:attrName>
                                        </p:attrNameLst>
                                      </p:cBhvr>
                                      <p:to>
                                        <p:strVal val="visible"/>
                                      </p:to>
                                    </p:set>
                                    <p:animEffect transition="in" filter="fade">
                                      <p:cBhvr>
                                        <p:cTn id="55" dur="200"/>
                                        <p:tgtEl>
                                          <p:spTgt spid="92"/>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93"/>
                                        </p:tgtEl>
                                        <p:attrNameLst>
                                          <p:attrName>style.visibility</p:attrName>
                                        </p:attrNameLst>
                                      </p:cBhvr>
                                      <p:to>
                                        <p:strVal val="visible"/>
                                      </p:to>
                                    </p:set>
                                    <p:animEffect transition="in" filter="fade">
                                      <p:cBhvr>
                                        <p:cTn id="59" dur="200"/>
                                        <p:tgtEl>
                                          <p:spTgt spid="93"/>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95"/>
                                        </p:tgtEl>
                                        <p:attrNameLst>
                                          <p:attrName>style.visibility</p:attrName>
                                        </p:attrNameLst>
                                      </p:cBhvr>
                                      <p:to>
                                        <p:strVal val="visible"/>
                                      </p:to>
                                    </p:set>
                                    <p:animEffect transition="in" filter="fade">
                                      <p:cBhvr>
                                        <p:cTn id="63" dur="200"/>
                                        <p:tgtEl>
                                          <p:spTgt spid="95"/>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fade">
                                      <p:cBhvr>
                                        <p:cTn id="67" dur="200"/>
                                        <p:tgtEl>
                                          <p:spTgt spid="96"/>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97"/>
                                        </p:tgtEl>
                                        <p:attrNameLst>
                                          <p:attrName>style.visibility</p:attrName>
                                        </p:attrNameLst>
                                      </p:cBhvr>
                                      <p:to>
                                        <p:strVal val="visible"/>
                                      </p:to>
                                    </p:set>
                                    <p:animEffect transition="in" filter="fade">
                                      <p:cBhvr>
                                        <p:cTn id="71" dur="200"/>
                                        <p:tgtEl>
                                          <p:spTgt spid="97"/>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fade">
                                      <p:cBhvr>
                                        <p:cTn id="75" dur="200"/>
                                        <p:tgtEl>
                                          <p:spTgt spid="98"/>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99"/>
                                        </p:tgtEl>
                                        <p:attrNameLst>
                                          <p:attrName>style.visibility</p:attrName>
                                        </p:attrNameLst>
                                      </p:cBhvr>
                                      <p:to>
                                        <p:strVal val="visible"/>
                                      </p:to>
                                    </p:set>
                                    <p:animEffect transition="in" filter="fade">
                                      <p:cBhvr>
                                        <p:cTn id="79" dur="200"/>
                                        <p:tgtEl>
                                          <p:spTgt spid="99"/>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2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 grpId="0" animBg="1"/>
      <p:bldP spid="35" grpId="0" animBg="1"/>
      <p:bldP spid="36" grpId="0" animBg="1"/>
      <p:bldP spid="44" grpId="0" animBg="1"/>
      <p:bldP spid="45" grpId="0" animBg="1"/>
      <p:bldP spid="47" grpId="0" animBg="1"/>
      <p:bldP spid="48" grpId="0" animBg="1"/>
      <p:bldP spid="86" grpId="0" animBg="1"/>
      <p:bldP spid="87" grpId="0" animBg="1"/>
      <p:bldP spid="89" grpId="0" animBg="1"/>
      <p:bldP spid="90" grpId="0" animBg="1"/>
      <p:bldP spid="92" grpId="0" animBg="1"/>
      <p:bldP spid="93" grpId="0" animBg="1"/>
      <p:bldP spid="95" grpId="0" animBg="1"/>
      <p:bldP spid="96" grpId="0" animBg="1"/>
      <p:bldP spid="97" grpId="0"/>
      <p:bldP spid="98" grpId="0"/>
      <p:bldP spid="99" grpId="0"/>
      <p:bldP spid="10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33"/>
          <p:cNvSpPr>
            <a:spLocks/>
          </p:cNvSpPr>
          <p:nvPr/>
        </p:nvSpPr>
        <p:spPr bwMode="auto">
          <a:xfrm>
            <a:off x="4162844" y="3765549"/>
            <a:ext cx="1933813" cy="1946272"/>
          </a:xfrm>
          <a:custGeom>
            <a:avLst/>
            <a:gdLst>
              <a:gd name="T0" fmla="*/ 72 w 1247"/>
              <a:gd name="T1" fmla="*/ 582 h 1255"/>
              <a:gd name="T2" fmla="*/ 415 w 1247"/>
              <a:gd name="T3" fmla="*/ 1184 h 1255"/>
              <a:gd name="T4" fmla="*/ 1017 w 1247"/>
              <a:gd name="T5" fmla="*/ 840 h 1255"/>
              <a:gd name="T6" fmla="*/ 1247 w 1247"/>
              <a:gd name="T7" fmla="*/ 0 h 1255"/>
              <a:gd name="T8" fmla="*/ 415 w 1247"/>
              <a:gd name="T9" fmla="*/ 239 h 1255"/>
              <a:gd name="T10" fmla="*/ 404 w 1247"/>
              <a:gd name="T11" fmla="*/ 242 h 1255"/>
              <a:gd name="T12" fmla="*/ 398 w 1247"/>
              <a:gd name="T13" fmla="*/ 244 h 1255"/>
              <a:gd name="T14" fmla="*/ 398 w 1247"/>
              <a:gd name="T15" fmla="*/ 244 h 1255"/>
              <a:gd name="T16" fmla="*/ 72 w 1247"/>
              <a:gd name="T17" fmla="*/ 582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7" h="1255">
                <a:moveTo>
                  <a:pt x="72" y="582"/>
                </a:moveTo>
                <a:cubicBezTo>
                  <a:pt x="0" y="844"/>
                  <a:pt x="154" y="1113"/>
                  <a:pt x="415" y="1184"/>
                </a:cubicBezTo>
                <a:cubicBezTo>
                  <a:pt x="677" y="1255"/>
                  <a:pt x="946" y="1102"/>
                  <a:pt x="1017" y="840"/>
                </a:cubicBezTo>
                <a:cubicBezTo>
                  <a:pt x="1247" y="0"/>
                  <a:pt x="1247" y="0"/>
                  <a:pt x="1247" y="0"/>
                </a:cubicBezTo>
                <a:cubicBezTo>
                  <a:pt x="415" y="239"/>
                  <a:pt x="415" y="239"/>
                  <a:pt x="415" y="239"/>
                </a:cubicBezTo>
                <a:cubicBezTo>
                  <a:pt x="411" y="240"/>
                  <a:pt x="408" y="241"/>
                  <a:pt x="404" y="242"/>
                </a:cubicBezTo>
                <a:cubicBezTo>
                  <a:pt x="398" y="244"/>
                  <a:pt x="398" y="244"/>
                  <a:pt x="398" y="244"/>
                </a:cubicBezTo>
                <a:cubicBezTo>
                  <a:pt x="398" y="244"/>
                  <a:pt x="398" y="244"/>
                  <a:pt x="398" y="244"/>
                </a:cubicBezTo>
                <a:cubicBezTo>
                  <a:pt x="244" y="292"/>
                  <a:pt x="117" y="415"/>
                  <a:pt x="72" y="582"/>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5" name="Freeform 5"/>
          <p:cNvSpPr>
            <a:spLocks/>
          </p:cNvSpPr>
          <p:nvPr/>
        </p:nvSpPr>
        <p:spPr bwMode="auto">
          <a:xfrm>
            <a:off x="4148419" y="1833050"/>
            <a:ext cx="1948239" cy="1932501"/>
          </a:xfrm>
          <a:custGeom>
            <a:avLst/>
            <a:gdLst>
              <a:gd name="T0" fmla="*/ 673 w 1256"/>
              <a:gd name="T1" fmla="*/ 71 h 1246"/>
              <a:gd name="T2" fmla="*/ 71 w 1256"/>
              <a:gd name="T3" fmla="*/ 415 h 1246"/>
              <a:gd name="T4" fmla="*/ 415 w 1256"/>
              <a:gd name="T5" fmla="*/ 1016 h 1246"/>
              <a:gd name="T6" fmla="*/ 1256 w 1256"/>
              <a:gd name="T7" fmla="*/ 1246 h 1246"/>
              <a:gd name="T8" fmla="*/ 1017 w 1256"/>
              <a:gd name="T9" fmla="*/ 414 h 1246"/>
              <a:gd name="T10" fmla="*/ 1013 w 1256"/>
              <a:gd name="T11" fmla="*/ 403 h 1246"/>
              <a:gd name="T12" fmla="*/ 1012 w 1256"/>
              <a:gd name="T13" fmla="*/ 397 h 1246"/>
              <a:gd name="T14" fmla="*/ 1012 w 1256"/>
              <a:gd name="T15" fmla="*/ 397 h 1246"/>
              <a:gd name="T16" fmla="*/ 673 w 1256"/>
              <a:gd name="T17" fmla="*/ 71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6" h="1246">
                <a:moveTo>
                  <a:pt x="673" y="71"/>
                </a:moveTo>
                <a:cubicBezTo>
                  <a:pt x="412" y="0"/>
                  <a:pt x="142" y="153"/>
                  <a:pt x="71" y="415"/>
                </a:cubicBezTo>
                <a:cubicBezTo>
                  <a:pt x="0" y="676"/>
                  <a:pt x="154" y="945"/>
                  <a:pt x="415" y="1016"/>
                </a:cubicBezTo>
                <a:cubicBezTo>
                  <a:pt x="1256" y="1246"/>
                  <a:pt x="1256" y="1246"/>
                  <a:pt x="1256" y="1246"/>
                </a:cubicBezTo>
                <a:cubicBezTo>
                  <a:pt x="1017" y="414"/>
                  <a:pt x="1017" y="414"/>
                  <a:pt x="1017" y="414"/>
                </a:cubicBezTo>
                <a:cubicBezTo>
                  <a:pt x="1016" y="411"/>
                  <a:pt x="1014" y="407"/>
                  <a:pt x="1013" y="403"/>
                </a:cubicBezTo>
                <a:cubicBezTo>
                  <a:pt x="1012" y="397"/>
                  <a:pt x="1012" y="397"/>
                  <a:pt x="1012" y="397"/>
                </a:cubicBezTo>
                <a:cubicBezTo>
                  <a:pt x="1012" y="397"/>
                  <a:pt x="1012" y="397"/>
                  <a:pt x="1012" y="397"/>
                </a:cubicBezTo>
                <a:cubicBezTo>
                  <a:pt x="963" y="243"/>
                  <a:pt x="840" y="116"/>
                  <a:pt x="673" y="71"/>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 name="Freeform 6"/>
          <p:cNvSpPr>
            <a:spLocks/>
          </p:cNvSpPr>
          <p:nvPr/>
        </p:nvSpPr>
        <p:spPr bwMode="auto">
          <a:xfrm>
            <a:off x="4192354" y="1874361"/>
            <a:ext cx="1600689" cy="1602657"/>
          </a:xfrm>
          <a:custGeom>
            <a:avLst/>
            <a:gdLst>
              <a:gd name="T0" fmla="*/ 638 w 1032"/>
              <a:gd name="T1" fmla="*/ 68 h 1033"/>
              <a:gd name="T2" fmla="*/ 67 w 1032"/>
              <a:gd name="T3" fmla="*/ 394 h 1033"/>
              <a:gd name="T4" fmla="*/ 394 w 1032"/>
              <a:gd name="T5" fmla="*/ 965 h 1033"/>
              <a:gd name="T6" fmla="*/ 964 w 1032"/>
              <a:gd name="T7" fmla="*/ 639 h 1033"/>
              <a:gd name="T8" fmla="*/ 638 w 1032"/>
              <a:gd name="T9" fmla="*/ 68 h 1033"/>
            </a:gdLst>
            <a:ahLst/>
            <a:cxnLst>
              <a:cxn ang="0">
                <a:pos x="T0" y="T1"/>
              </a:cxn>
              <a:cxn ang="0">
                <a:pos x="T2" y="T3"/>
              </a:cxn>
              <a:cxn ang="0">
                <a:pos x="T4" y="T5"/>
              </a:cxn>
              <a:cxn ang="0">
                <a:pos x="T6" y="T7"/>
              </a:cxn>
              <a:cxn ang="0">
                <a:pos x="T8" y="T9"/>
              </a:cxn>
            </a:cxnLst>
            <a:rect l="0" t="0" r="r" b="b"/>
            <a:pathLst>
              <a:path w="1032" h="1033">
                <a:moveTo>
                  <a:pt x="638" y="68"/>
                </a:moveTo>
                <a:cubicBezTo>
                  <a:pt x="390" y="0"/>
                  <a:pt x="135" y="147"/>
                  <a:pt x="67" y="394"/>
                </a:cubicBezTo>
                <a:cubicBezTo>
                  <a:pt x="0" y="642"/>
                  <a:pt x="146" y="898"/>
                  <a:pt x="394" y="965"/>
                </a:cubicBezTo>
                <a:cubicBezTo>
                  <a:pt x="641" y="1033"/>
                  <a:pt x="897" y="887"/>
                  <a:pt x="964" y="639"/>
                </a:cubicBezTo>
                <a:cubicBezTo>
                  <a:pt x="1032" y="391"/>
                  <a:pt x="886" y="136"/>
                  <a:pt x="638" y="68"/>
                </a:cubicBez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 name="Freeform 7"/>
          <p:cNvSpPr>
            <a:spLocks/>
          </p:cNvSpPr>
          <p:nvPr/>
        </p:nvSpPr>
        <p:spPr bwMode="auto">
          <a:xfrm>
            <a:off x="4295279" y="1978025"/>
            <a:ext cx="1394187" cy="1395988"/>
          </a:xfrm>
          <a:custGeom>
            <a:avLst/>
            <a:gdLst>
              <a:gd name="T0" fmla="*/ 607 w 982"/>
              <a:gd name="T1" fmla="*/ 65 h 983"/>
              <a:gd name="T2" fmla="*/ 64 w 982"/>
              <a:gd name="T3" fmla="*/ 375 h 983"/>
              <a:gd name="T4" fmla="*/ 374 w 982"/>
              <a:gd name="T5" fmla="*/ 919 h 983"/>
              <a:gd name="T6" fmla="*/ 918 w 982"/>
              <a:gd name="T7" fmla="*/ 608 h 983"/>
              <a:gd name="T8" fmla="*/ 607 w 982"/>
              <a:gd name="T9" fmla="*/ 65 h 983"/>
            </a:gdLst>
            <a:ahLst/>
            <a:cxnLst>
              <a:cxn ang="0">
                <a:pos x="T0" y="T1"/>
              </a:cxn>
              <a:cxn ang="0">
                <a:pos x="T2" y="T3"/>
              </a:cxn>
              <a:cxn ang="0">
                <a:pos x="T4" y="T5"/>
              </a:cxn>
              <a:cxn ang="0">
                <a:pos x="T6" y="T7"/>
              </a:cxn>
              <a:cxn ang="0">
                <a:pos x="T8" y="T9"/>
              </a:cxn>
            </a:cxnLst>
            <a:rect l="0" t="0" r="r" b="b"/>
            <a:pathLst>
              <a:path w="982" h="983">
                <a:moveTo>
                  <a:pt x="607" y="65"/>
                </a:moveTo>
                <a:cubicBezTo>
                  <a:pt x="371" y="0"/>
                  <a:pt x="128" y="139"/>
                  <a:pt x="64" y="375"/>
                </a:cubicBezTo>
                <a:cubicBezTo>
                  <a:pt x="0" y="611"/>
                  <a:pt x="139" y="854"/>
                  <a:pt x="374" y="919"/>
                </a:cubicBezTo>
                <a:cubicBezTo>
                  <a:pt x="610" y="983"/>
                  <a:pt x="854" y="844"/>
                  <a:pt x="918" y="608"/>
                </a:cubicBezTo>
                <a:cubicBezTo>
                  <a:pt x="982" y="372"/>
                  <a:pt x="843" y="129"/>
                  <a:pt x="607" y="65"/>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19" name="Freeform 19"/>
          <p:cNvSpPr>
            <a:spLocks/>
          </p:cNvSpPr>
          <p:nvPr/>
        </p:nvSpPr>
        <p:spPr bwMode="auto">
          <a:xfrm>
            <a:off x="6096658" y="1817313"/>
            <a:ext cx="1932500" cy="1948239"/>
          </a:xfrm>
          <a:custGeom>
            <a:avLst/>
            <a:gdLst>
              <a:gd name="T0" fmla="*/ 1175 w 1246"/>
              <a:gd name="T1" fmla="*/ 673 h 1256"/>
              <a:gd name="T2" fmla="*/ 831 w 1246"/>
              <a:gd name="T3" fmla="*/ 71 h 1256"/>
              <a:gd name="T4" fmla="*/ 229 w 1246"/>
              <a:gd name="T5" fmla="*/ 415 h 1256"/>
              <a:gd name="T6" fmla="*/ 0 w 1246"/>
              <a:gd name="T7" fmla="*/ 1256 h 1256"/>
              <a:gd name="T8" fmla="*/ 831 w 1246"/>
              <a:gd name="T9" fmla="*/ 1017 h 1256"/>
              <a:gd name="T10" fmla="*/ 842 w 1246"/>
              <a:gd name="T11" fmla="*/ 1013 h 1256"/>
              <a:gd name="T12" fmla="*/ 848 w 1246"/>
              <a:gd name="T13" fmla="*/ 1012 h 1256"/>
              <a:gd name="T14" fmla="*/ 848 w 1246"/>
              <a:gd name="T15" fmla="*/ 1012 h 1256"/>
              <a:gd name="T16" fmla="*/ 1175 w 1246"/>
              <a:gd name="T17" fmla="*/ 673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46" h="1256">
                <a:moveTo>
                  <a:pt x="1175" y="673"/>
                </a:moveTo>
                <a:cubicBezTo>
                  <a:pt x="1246" y="412"/>
                  <a:pt x="1092" y="142"/>
                  <a:pt x="831" y="71"/>
                </a:cubicBezTo>
                <a:cubicBezTo>
                  <a:pt x="569" y="0"/>
                  <a:pt x="300" y="154"/>
                  <a:pt x="229" y="415"/>
                </a:cubicBezTo>
                <a:cubicBezTo>
                  <a:pt x="0" y="1256"/>
                  <a:pt x="0" y="1256"/>
                  <a:pt x="0" y="1256"/>
                </a:cubicBezTo>
                <a:cubicBezTo>
                  <a:pt x="831" y="1017"/>
                  <a:pt x="831" y="1017"/>
                  <a:pt x="831" y="1017"/>
                </a:cubicBezTo>
                <a:cubicBezTo>
                  <a:pt x="835" y="1016"/>
                  <a:pt x="838" y="1015"/>
                  <a:pt x="842" y="1013"/>
                </a:cubicBezTo>
                <a:cubicBezTo>
                  <a:pt x="848" y="1012"/>
                  <a:pt x="848" y="1012"/>
                  <a:pt x="848" y="1012"/>
                </a:cubicBezTo>
                <a:cubicBezTo>
                  <a:pt x="848" y="1012"/>
                  <a:pt x="848" y="1012"/>
                  <a:pt x="848" y="1012"/>
                </a:cubicBezTo>
                <a:cubicBezTo>
                  <a:pt x="1002" y="963"/>
                  <a:pt x="1129" y="840"/>
                  <a:pt x="1175" y="673"/>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20" name="Freeform 20"/>
          <p:cNvSpPr>
            <a:spLocks/>
          </p:cNvSpPr>
          <p:nvPr/>
        </p:nvSpPr>
        <p:spPr bwMode="auto">
          <a:xfrm>
            <a:off x="6385189" y="1860592"/>
            <a:ext cx="1600689" cy="1600689"/>
          </a:xfrm>
          <a:custGeom>
            <a:avLst/>
            <a:gdLst>
              <a:gd name="T0" fmla="*/ 964 w 1032"/>
              <a:gd name="T1" fmla="*/ 638 h 1032"/>
              <a:gd name="T2" fmla="*/ 638 w 1032"/>
              <a:gd name="T3" fmla="*/ 67 h 1032"/>
              <a:gd name="T4" fmla="*/ 67 w 1032"/>
              <a:gd name="T5" fmla="*/ 394 h 1032"/>
              <a:gd name="T6" fmla="*/ 393 w 1032"/>
              <a:gd name="T7" fmla="*/ 965 h 1032"/>
              <a:gd name="T8" fmla="*/ 964 w 1032"/>
              <a:gd name="T9" fmla="*/ 638 h 1032"/>
            </a:gdLst>
            <a:ahLst/>
            <a:cxnLst>
              <a:cxn ang="0">
                <a:pos x="T0" y="T1"/>
              </a:cxn>
              <a:cxn ang="0">
                <a:pos x="T2" y="T3"/>
              </a:cxn>
              <a:cxn ang="0">
                <a:pos x="T4" y="T5"/>
              </a:cxn>
              <a:cxn ang="0">
                <a:pos x="T6" y="T7"/>
              </a:cxn>
              <a:cxn ang="0">
                <a:pos x="T8" y="T9"/>
              </a:cxn>
            </a:cxnLst>
            <a:rect l="0" t="0" r="r" b="b"/>
            <a:pathLst>
              <a:path w="1032" h="1032">
                <a:moveTo>
                  <a:pt x="964" y="638"/>
                </a:moveTo>
                <a:cubicBezTo>
                  <a:pt x="1032" y="391"/>
                  <a:pt x="886" y="135"/>
                  <a:pt x="638" y="67"/>
                </a:cubicBezTo>
                <a:cubicBezTo>
                  <a:pt x="390" y="0"/>
                  <a:pt x="135" y="146"/>
                  <a:pt x="67" y="394"/>
                </a:cubicBezTo>
                <a:cubicBezTo>
                  <a:pt x="0" y="641"/>
                  <a:pt x="146" y="897"/>
                  <a:pt x="393" y="965"/>
                </a:cubicBezTo>
                <a:cubicBezTo>
                  <a:pt x="641" y="1032"/>
                  <a:pt x="897" y="886"/>
                  <a:pt x="964" y="638"/>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21" name="Freeform 21"/>
          <p:cNvSpPr>
            <a:spLocks/>
          </p:cNvSpPr>
          <p:nvPr/>
        </p:nvSpPr>
        <p:spPr bwMode="auto">
          <a:xfrm>
            <a:off x="6486885" y="1963545"/>
            <a:ext cx="1395988" cy="1394785"/>
          </a:xfrm>
          <a:custGeom>
            <a:avLst/>
            <a:gdLst>
              <a:gd name="T0" fmla="*/ 919 w 983"/>
              <a:gd name="T1" fmla="*/ 607 h 982"/>
              <a:gd name="T2" fmla="*/ 608 w 983"/>
              <a:gd name="T3" fmla="*/ 64 h 982"/>
              <a:gd name="T4" fmla="*/ 65 w 983"/>
              <a:gd name="T5" fmla="*/ 374 h 982"/>
              <a:gd name="T6" fmla="*/ 375 w 983"/>
              <a:gd name="T7" fmla="*/ 918 h 982"/>
              <a:gd name="T8" fmla="*/ 919 w 983"/>
              <a:gd name="T9" fmla="*/ 607 h 982"/>
            </a:gdLst>
            <a:ahLst/>
            <a:cxnLst>
              <a:cxn ang="0">
                <a:pos x="T0" y="T1"/>
              </a:cxn>
              <a:cxn ang="0">
                <a:pos x="T2" y="T3"/>
              </a:cxn>
              <a:cxn ang="0">
                <a:pos x="T4" y="T5"/>
              </a:cxn>
              <a:cxn ang="0">
                <a:pos x="T6" y="T7"/>
              </a:cxn>
              <a:cxn ang="0">
                <a:pos x="T8" y="T9"/>
              </a:cxn>
            </a:cxnLst>
            <a:rect l="0" t="0" r="r" b="b"/>
            <a:pathLst>
              <a:path w="983" h="982">
                <a:moveTo>
                  <a:pt x="919" y="607"/>
                </a:moveTo>
                <a:cubicBezTo>
                  <a:pt x="983" y="372"/>
                  <a:pt x="844" y="128"/>
                  <a:pt x="608" y="64"/>
                </a:cubicBezTo>
                <a:cubicBezTo>
                  <a:pt x="372" y="0"/>
                  <a:pt x="129" y="139"/>
                  <a:pt x="65" y="374"/>
                </a:cubicBezTo>
                <a:cubicBezTo>
                  <a:pt x="0" y="610"/>
                  <a:pt x="139" y="854"/>
                  <a:pt x="375" y="918"/>
                </a:cubicBezTo>
                <a:cubicBezTo>
                  <a:pt x="611" y="982"/>
                  <a:pt x="854" y="843"/>
                  <a:pt x="919" y="607"/>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34" name="Freeform 34"/>
          <p:cNvSpPr>
            <a:spLocks/>
          </p:cNvSpPr>
          <p:nvPr/>
        </p:nvSpPr>
        <p:spPr bwMode="auto">
          <a:xfrm>
            <a:off x="4206124" y="4067853"/>
            <a:ext cx="1602003" cy="1602001"/>
          </a:xfrm>
          <a:custGeom>
            <a:avLst/>
            <a:gdLst>
              <a:gd name="T0" fmla="*/ 68 w 1033"/>
              <a:gd name="T1" fmla="*/ 394 h 1033"/>
              <a:gd name="T2" fmla="*/ 394 w 1033"/>
              <a:gd name="T3" fmla="*/ 965 h 1033"/>
              <a:gd name="T4" fmla="*/ 965 w 1033"/>
              <a:gd name="T5" fmla="*/ 639 h 1033"/>
              <a:gd name="T6" fmla="*/ 639 w 1033"/>
              <a:gd name="T7" fmla="*/ 68 h 1033"/>
              <a:gd name="T8" fmla="*/ 68 w 1033"/>
              <a:gd name="T9" fmla="*/ 394 h 1033"/>
            </a:gdLst>
            <a:ahLst/>
            <a:cxnLst>
              <a:cxn ang="0">
                <a:pos x="T0" y="T1"/>
              </a:cxn>
              <a:cxn ang="0">
                <a:pos x="T2" y="T3"/>
              </a:cxn>
              <a:cxn ang="0">
                <a:pos x="T4" y="T5"/>
              </a:cxn>
              <a:cxn ang="0">
                <a:pos x="T6" y="T7"/>
              </a:cxn>
              <a:cxn ang="0">
                <a:pos x="T8" y="T9"/>
              </a:cxn>
            </a:cxnLst>
            <a:rect l="0" t="0" r="r" b="b"/>
            <a:pathLst>
              <a:path w="1033" h="1033">
                <a:moveTo>
                  <a:pt x="68" y="394"/>
                </a:moveTo>
                <a:cubicBezTo>
                  <a:pt x="0" y="642"/>
                  <a:pt x="146" y="897"/>
                  <a:pt x="394" y="965"/>
                </a:cubicBezTo>
                <a:cubicBezTo>
                  <a:pt x="642" y="1033"/>
                  <a:pt x="897" y="886"/>
                  <a:pt x="965" y="639"/>
                </a:cubicBezTo>
                <a:cubicBezTo>
                  <a:pt x="1033" y="391"/>
                  <a:pt x="887" y="135"/>
                  <a:pt x="639" y="68"/>
                </a:cubicBezTo>
                <a:cubicBezTo>
                  <a:pt x="391" y="0"/>
                  <a:pt x="135" y="146"/>
                  <a:pt x="68" y="394"/>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35" name="Freeform 35"/>
          <p:cNvSpPr>
            <a:spLocks/>
          </p:cNvSpPr>
          <p:nvPr/>
        </p:nvSpPr>
        <p:spPr bwMode="auto">
          <a:xfrm>
            <a:off x="4309133" y="4170859"/>
            <a:ext cx="1395988" cy="1395988"/>
          </a:xfrm>
          <a:custGeom>
            <a:avLst/>
            <a:gdLst>
              <a:gd name="T0" fmla="*/ 64 w 983"/>
              <a:gd name="T1" fmla="*/ 375 h 983"/>
              <a:gd name="T2" fmla="*/ 375 w 983"/>
              <a:gd name="T3" fmla="*/ 918 h 983"/>
              <a:gd name="T4" fmla="*/ 918 w 983"/>
              <a:gd name="T5" fmla="*/ 608 h 983"/>
              <a:gd name="T6" fmla="*/ 608 w 983"/>
              <a:gd name="T7" fmla="*/ 64 h 983"/>
              <a:gd name="T8" fmla="*/ 64 w 983"/>
              <a:gd name="T9" fmla="*/ 375 h 983"/>
            </a:gdLst>
            <a:ahLst/>
            <a:cxnLst>
              <a:cxn ang="0">
                <a:pos x="T0" y="T1"/>
              </a:cxn>
              <a:cxn ang="0">
                <a:pos x="T2" y="T3"/>
              </a:cxn>
              <a:cxn ang="0">
                <a:pos x="T4" y="T5"/>
              </a:cxn>
              <a:cxn ang="0">
                <a:pos x="T6" y="T7"/>
              </a:cxn>
              <a:cxn ang="0">
                <a:pos x="T8" y="T9"/>
              </a:cxn>
            </a:cxnLst>
            <a:rect l="0" t="0" r="r" b="b"/>
            <a:pathLst>
              <a:path w="983" h="983">
                <a:moveTo>
                  <a:pt x="64" y="375"/>
                </a:moveTo>
                <a:cubicBezTo>
                  <a:pt x="0" y="611"/>
                  <a:pt x="139" y="854"/>
                  <a:pt x="375" y="918"/>
                </a:cubicBezTo>
                <a:cubicBezTo>
                  <a:pt x="611" y="983"/>
                  <a:pt x="854" y="844"/>
                  <a:pt x="918" y="608"/>
                </a:cubicBezTo>
                <a:cubicBezTo>
                  <a:pt x="983" y="372"/>
                  <a:pt x="844" y="129"/>
                  <a:pt x="608" y="64"/>
                </a:cubicBezTo>
                <a:cubicBezTo>
                  <a:pt x="372" y="0"/>
                  <a:pt x="129" y="139"/>
                  <a:pt x="64" y="375"/>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7" name="Freeform 47"/>
          <p:cNvSpPr>
            <a:spLocks/>
          </p:cNvSpPr>
          <p:nvPr/>
        </p:nvSpPr>
        <p:spPr bwMode="auto">
          <a:xfrm>
            <a:off x="6096656" y="3765550"/>
            <a:ext cx="1946928" cy="1932501"/>
          </a:xfrm>
          <a:custGeom>
            <a:avLst/>
            <a:gdLst>
              <a:gd name="T0" fmla="*/ 582 w 1255"/>
              <a:gd name="T1" fmla="*/ 1175 h 1246"/>
              <a:gd name="T2" fmla="*/ 1184 w 1255"/>
              <a:gd name="T3" fmla="*/ 831 h 1246"/>
              <a:gd name="T4" fmla="*/ 840 w 1255"/>
              <a:gd name="T5" fmla="*/ 229 h 1246"/>
              <a:gd name="T6" fmla="*/ 0 w 1255"/>
              <a:gd name="T7" fmla="*/ 0 h 1246"/>
              <a:gd name="T8" fmla="*/ 239 w 1255"/>
              <a:gd name="T9" fmla="*/ 831 h 1246"/>
              <a:gd name="T10" fmla="*/ 242 w 1255"/>
              <a:gd name="T11" fmla="*/ 842 h 1246"/>
              <a:gd name="T12" fmla="*/ 243 w 1255"/>
              <a:gd name="T13" fmla="*/ 848 h 1246"/>
              <a:gd name="T14" fmla="*/ 244 w 1255"/>
              <a:gd name="T15" fmla="*/ 848 h 1246"/>
              <a:gd name="T16" fmla="*/ 582 w 1255"/>
              <a:gd name="T17" fmla="*/ 11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5" h="1246">
                <a:moveTo>
                  <a:pt x="582" y="1175"/>
                </a:moveTo>
                <a:cubicBezTo>
                  <a:pt x="843" y="1246"/>
                  <a:pt x="1113" y="1092"/>
                  <a:pt x="1184" y="831"/>
                </a:cubicBezTo>
                <a:cubicBezTo>
                  <a:pt x="1255" y="570"/>
                  <a:pt x="1101" y="300"/>
                  <a:pt x="840" y="229"/>
                </a:cubicBezTo>
                <a:cubicBezTo>
                  <a:pt x="0" y="0"/>
                  <a:pt x="0" y="0"/>
                  <a:pt x="0" y="0"/>
                </a:cubicBezTo>
                <a:cubicBezTo>
                  <a:pt x="239" y="831"/>
                  <a:pt x="239" y="831"/>
                  <a:pt x="239" y="831"/>
                </a:cubicBezTo>
                <a:cubicBezTo>
                  <a:pt x="240" y="835"/>
                  <a:pt x="241" y="839"/>
                  <a:pt x="242" y="842"/>
                </a:cubicBezTo>
                <a:cubicBezTo>
                  <a:pt x="243" y="848"/>
                  <a:pt x="243" y="848"/>
                  <a:pt x="243" y="848"/>
                </a:cubicBezTo>
                <a:cubicBezTo>
                  <a:pt x="244" y="848"/>
                  <a:pt x="244" y="848"/>
                  <a:pt x="244" y="848"/>
                </a:cubicBezTo>
                <a:cubicBezTo>
                  <a:pt x="292" y="1002"/>
                  <a:pt x="415" y="1129"/>
                  <a:pt x="582" y="1175"/>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48" name="Freeform 48"/>
          <p:cNvSpPr>
            <a:spLocks/>
          </p:cNvSpPr>
          <p:nvPr/>
        </p:nvSpPr>
        <p:spPr bwMode="auto">
          <a:xfrm>
            <a:off x="6398960" y="4054082"/>
            <a:ext cx="1600689" cy="1600689"/>
          </a:xfrm>
          <a:custGeom>
            <a:avLst/>
            <a:gdLst>
              <a:gd name="T0" fmla="*/ 394 w 1032"/>
              <a:gd name="T1" fmla="*/ 964 h 1032"/>
              <a:gd name="T2" fmla="*/ 965 w 1032"/>
              <a:gd name="T3" fmla="*/ 638 h 1032"/>
              <a:gd name="T4" fmla="*/ 639 w 1032"/>
              <a:gd name="T5" fmla="*/ 67 h 1032"/>
              <a:gd name="T6" fmla="*/ 68 w 1032"/>
              <a:gd name="T7" fmla="*/ 393 h 1032"/>
              <a:gd name="T8" fmla="*/ 394 w 1032"/>
              <a:gd name="T9" fmla="*/ 964 h 1032"/>
            </a:gdLst>
            <a:ahLst/>
            <a:cxnLst>
              <a:cxn ang="0">
                <a:pos x="T0" y="T1"/>
              </a:cxn>
              <a:cxn ang="0">
                <a:pos x="T2" y="T3"/>
              </a:cxn>
              <a:cxn ang="0">
                <a:pos x="T4" y="T5"/>
              </a:cxn>
              <a:cxn ang="0">
                <a:pos x="T6" y="T7"/>
              </a:cxn>
              <a:cxn ang="0">
                <a:pos x="T8" y="T9"/>
              </a:cxn>
            </a:cxnLst>
            <a:rect l="0" t="0" r="r" b="b"/>
            <a:pathLst>
              <a:path w="1032" h="1032">
                <a:moveTo>
                  <a:pt x="394" y="964"/>
                </a:moveTo>
                <a:cubicBezTo>
                  <a:pt x="642" y="1032"/>
                  <a:pt x="897" y="886"/>
                  <a:pt x="965" y="638"/>
                </a:cubicBezTo>
                <a:cubicBezTo>
                  <a:pt x="1032" y="390"/>
                  <a:pt x="886" y="135"/>
                  <a:pt x="639" y="67"/>
                </a:cubicBezTo>
                <a:cubicBezTo>
                  <a:pt x="391" y="0"/>
                  <a:pt x="135" y="146"/>
                  <a:pt x="68" y="393"/>
                </a:cubicBezTo>
                <a:cubicBezTo>
                  <a:pt x="0" y="641"/>
                  <a:pt x="146" y="897"/>
                  <a:pt x="394" y="964"/>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49" name="Freeform 49"/>
          <p:cNvSpPr>
            <a:spLocks/>
          </p:cNvSpPr>
          <p:nvPr/>
        </p:nvSpPr>
        <p:spPr bwMode="auto">
          <a:xfrm>
            <a:off x="6502622" y="4155777"/>
            <a:ext cx="1395988" cy="1395988"/>
          </a:xfrm>
          <a:custGeom>
            <a:avLst/>
            <a:gdLst>
              <a:gd name="T0" fmla="*/ 375 w 983"/>
              <a:gd name="T1" fmla="*/ 919 h 983"/>
              <a:gd name="T2" fmla="*/ 918 w 983"/>
              <a:gd name="T3" fmla="*/ 608 h 983"/>
              <a:gd name="T4" fmla="*/ 608 w 983"/>
              <a:gd name="T5" fmla="*/ 65 h 983"/>
              <a:gd name="T6" fmla="*/ 64 w 983"/>
              <a:gd name="T7" fmla="*/ 375 h 983"/>
              <a:gd name="T8" fmla="*/ 375 w 983"/>
              <a:gd name="T9" fmla="*/ 919 h 983"/>
            </a:gdLst>
            <a:ahLst/>
            <a:cxnLst>
              <a:cxn ang="0">
                <a:pos x="T0" y="T1"/>
              </a:cxn>
              <a:cxn ang="0">
                <a:pos x="T2" y="T3"/>
              </a:cxn>
              <a:cxn ang="0">
                <a:pos x="T4" y="T5"/>
              </a:cxn>
              <a:cxn ang="0">
                <a:pos x="T6" y="T7"/>
              </a:cxn>
              <a:cxn ang="0">
                <a:pos x="T8" y="T9"/>
              </a:cxn>
            </a:cxnLst>
            <a:rect l="0" t="0" r="r" b="b"/>
            <a:pathLst>
              <a:path w="983" h="983">
                <a:moveTo>
                  <a:pt x="375" y="919"/>
                </a:moveTo>
                <a:cubicBezTo>
                  <a:pt x="611" y="983"/>
                  <a:pt x="854" y="844"/>
                  <a:pt x="918" y="608"/>
                </a:cubicBezTo>
                <a:cubicBezTo>
                  <a:pt x="983" y="372"/>
                  <a:pt x="844" y="129"/>
                  <a:pt x="608" y="65"/>
                </a:cubicBezTo>
                <a:cubicBezTo>
                  <a:pt x="372" y="0"/>
                  <a:pt x="129" y="140"/>
                  <a:pt x="64" y="375"/>
                </a:cubicBezTo>
                <a:cubicBezTo>
                  <a:pt x="0" y="611"/>
                  <a:pt x="139" y="854"/>
                  <a:pt x="375" y="919"/>
                </a:cubicBezTo>
                <a:close/>
              </a:path>
            </a:pathLst>
          </a:custGeom>
          <a:gradFill flip="none" rotWithShape="0">
            <a:gsLst>
              <a:gs pos="0">
                <a:schemeClr val="tx1"/>
              </a:gs>
              <a:gs pos="100000">
                <a:schemeClr val="bg2"/>
              </a:gs>
            </a:gsLst>
            <a:lin ang="3600000" scaled="0"/>
            <a:tileRect/>
          </a:gradFill>
          <a:ln w="6350">
            <a:gradFill>
              <a:gsLst>
                <a:gs pos="0">
                  <a:schemeClr val="tx1"/>
                </a:gs>
                <a:gs pos="100000">
                  <a:schemeClr val="bg2"/>
                </a:gs>
              </a:gsLst>
              <a:lin ang="15000000" scaled="0"/>
            </a:gradFill>
          </a:ln>
          <a:effectLst>
            <a:outerShdw blurRad="190500" dist="101600" dir="2700000" algn="tl" rotWithShape="0">
              <a:srgbClr val="32522C">
                <a:alpha val="20000"/>
              </a:srgbClr>
            </a:outerShdw>
          </a:effectLst>
        </p:spPr>
        <p:txBody>
          <a:bodyPr vert="horz" wrap="square" lIns="91440" tIns="45720" rIns="91440" bIns="45720" numCol="1" anchor="t" anchorCtr="0" compatLnSpc="1">
            <a:prstTxWarp prst="textNoShape">
              <a:avLst/>
            </a:prstTxWarp>
          </a:bodyPr>
          <a:lstStyle/>
          <a:p>
            <a:endParaRPr lang="zh-CN" altLang="en-US" sz="2400">
              <a:solidFill>
                <a:schemeClr val="tx2"/>
              </a:solidFill>
              <a:cs typeface="+mn-ea"/>
              <a:sym typeface="+mn-lt"/>
            </a:endParaRPr>
          </a:p>
        </p:txBody>
      </p:sp>
      <p:sp>
        <p:nvSpPr>
          <p:cNvPr id="67" name="标题 1"/>
          <p:cNvSpPr txBox="1">
            <a:spLocks/>
          </p:cNvSpPr>
          <p:nvPr/>
        </p:nvSpPr>
        <p:spPr>
          <a:xfrm>
            <a:off x="9056049" y="4436501"/>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2667" b="1" dirty="0">
                <a:solidFill>
                  <a:schemeClr val="tx2"/>
                </a:solidFill>
                <a:latin typeface="+mn-lt"/>
                <a:ea typeface="+mn-ea"/>
                <a:cs typeface="+mn-ea"/>
                <a:sym typeface="+mn-lt"/>
              </a:rPr>
              <a:t>输入标题</a:t>
            </a:r>
          </a:p>
        </p:txBody>
      </p:sp>
      <p:sp>
        <p:nvSpPr>
          <p:cNvPr id="68" name="标题 1"/>
          <p:cNvSpPr txBox="1">
            <a:spLocks/>
          </p:cNvSpPr>
          <p:nvPr/>
        </p:nvSpPr>
        <p:spPr>
          <a:xfrm>
            <a:off x="1336512" y="1584991"/>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69" name="标题 1"/>
          <p:cNvSpPr txBox="1">
            <a:spLocks/>
          </p:cNvSpPr>
          <p:nvPr/>
        </p:nvSpPr>
        <p:spPr>
          <a:xfrm>
            <a:off x="1316612" y="4397625"/>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dist"/>
            <a:r>
              <a:rPr lang="zh-CN" altLang="en-US" sz="2667" b="1" dirty="0">
                <a:solidFill>
                  <a:schemeClr val="tx2"/>
                </a:solidFill>
                <a:latin typeface="+mn-lt"/>
                <a:ea typeface="+mn-ea"/>
                <a:cs typeface="+mn-ea"/>
                <a:sym typeface="+mn-lt"/>
              </a:rPr>
              <a:t>输入标题</a:t>
            </a:r>
          </a:p>
        </p:txBody>
      </p:sp>
      <p:sp>
        <p:nvSpPr>
          <p:cNvPr id="70" name="标题 1"/>
          <p:cNvSpPr txBox="1">
            <a:spLocks/>
          </p:cNvSpPr>
          <p:nvPr/>
        </p:nvSpPr>
        <p:spPr>
          <a:xfrm>
            <a:off x="9042502" y="1677197"/>
            <a:ext cx="1649337"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2667" b="1" dirty="0">
                <a:solidFill>
                  <a:schemeClr val="tx2"/>
                </a:solidFill>
                <a:latin typeface="+mn-lt"/>
                <a:ea typeface="+mn-ea"/>
                <a:cs typeface="+mn-ea"/>
                <a:sym typeface="+mn-lt"/>
              </a:rPr>
              <a:t>输入标题</a:t>
            </a:r>
          </a:p>
        </p:txBody>
      </p:sp>
      <p:sp>
        <p:nvSpPr>
          <p:cNvPr id="71" name="副标题 2"/>
          <p:cNvSpPr txBox="1">
            <a:spLocks/>
          </p:cNvSpPr>
          <p:nvPr/>
        </p:nvSpPr>
        <p:spPr>
          <a:xfrm>
            <a:off x="1316612" y="1976794"/>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a:t>
            </a:r>
          </a:p>
        </p:txBody>
      </p:sp>
      <p:sp>
        <p:nvSpPr>
          <p:cNvPr id="72" name="副标题 2"/>
          <p:cNvSpPr txBox="1">
            <a:spLocks/>
          </p:cNvSpPr>
          <p:nvPr/>
        </p:nvSpPr>
        <p:spPr>
          <a:xfrm>
            <a:off x="8071870" y="4804164"/>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r"/>
            <a:r>
              <a:rPr lang="zh-CN" altLang="en-US" sz="2133" dirty="0">
                <a:solidFill>
                  <a:schemeClr val="tx2"/>
                </a:solidFill>
                <a:cs typeface="+mn-ea"/>
                <a:sym typeface="+mn-lt"/>
              </a:rPr>
              <a:t>添加内容文本添加内容文本添加内容文本</a:t>
            </a:r>
          </a:p>
        </p:txBody>
      </p:sp>
      <p:sp>
        <p:nvSpPr>
          <p:cNvPr id="73" name="副标题 2"/>
          <p:cNvSpPr txBox="1">
            <a:spLocks/>
          </p:cNvSpPr>
          <p:nvPr/>
        </p:nvSpPr>
        <p:spPr>
          <a:xfrm>
            <a:off x="1316612" y="4765017"/>
            <a:ext cx="2863809" cy="1054697"/>
          </a:xfrm>
          <a:prstGeom prst="rect">
            <a:avLst/>
          </a:prstGeom>
        </p:spPr>
        <p:txBody>
          <a:bodyPr vert="horz" lIns="121920" tIns="60960" rIns="121920" bIns="6096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zh-CN" altLang="en-US" sz="2133" dirty="0">
                <a:solidFill>
                  <a:schemeClr val="tx2"/>
                </a:solidFill>
                <a:cs typeface="+mn-ea"/>
                <a:sym typeface="+mn-lt"/>
              </a:rPr>
              <a:t>添加内容文本添加内容文本添加内容文本</a:t>
            </a:r>
          </a:p>
        </p:txBody>
      </p:sp>
      <p:sp>
        <p:nvSpPr>
          <p:cNvPr id="74" name="副标题 2"/>
          <p:cNvSpPr txBox="1">
            <a:spLocks/>
          </p:cNvSpPr>
          <p:nvPr/>
        </p:nvSpPr>
        <p:spPr>
          <a:xfrm>
            <a:off x="8059500" y="2024196"/>
            <a:ext cx="2862632" cy="1054697"/>
          </a:xfrm>
          <a:prstGeom prst="rect">
            <a:avLst/>
          </a:prstGeom>
        </p:spPr>
        <p:txBody>
          <a:bodyPr vert="horz" lIns="121920" tIns="60960" rIns="121920" bIns="60960" rtlCol="0">
            <a:noAutofit/>
          </a:bodyPr>
          <a:lstStyle>
            <a:defPPr>
              <a:defRPr lang="zh-CN"/>
            </a:defPPr>
            <a:lvl1pPr indent="0">
              <a:lnSpc>
                <a:spcPct val="120000"/>
              </a:lnSpc>
              <a:spcBef>
                <a:spcPct val="20000"/>
              </a:spcBef>
              <a:buFont typeface="Arial" panose="020B0604020202020204" pitchFamily="34" charset="0"/>
              <a:buNone/>
              <a:defRPr sz="1600">
                <a:solidFill>
                  <a:schemeClr val="accent6"/>
                </a:solidFill>
                <a:latin typeface="张海山锐线体2.0" panose="02000000000000000000" pitchFamily="2" charset="-122"/>
                <a:ea typeface="张海山锐线体2.0" panose="02000000000000000000" pitchFamily="2" charset="-122"/>
              </a:defRPr>
            </a:lvl1pPr>
            <a:lvl2pPr indent="0" algn="ctr">
              <a:spcBef>
                <a:spcPct val="20000"/>
              </a:spcBef>
              <a:buFont typeface="Arial" panose="020B0604020202020204" pitchFamily="34" charset="0"/>
              <a:buNone/>
              <a:defRPr sz="2800">
                <a:solidFill>
                  <a:schemeClr val="tx1">
                    <a:tint val="75000"/>
                  </a:schemeClr>
                </a:solidFill>
              </a:defRPr>
            </a:lvl2pPr>
            <a:lvl3pPr indent="0" algn="ctr">
              <a:spcBef>
                <a:spcPct val="20000"/>
              </a:spcBef>
              <a:buFont typeface="Arial" panose="020B0604020202020204" pitchFamily="34" charset="0"/>
              <a:buNone/>
              <a:defRPr sz="2400">
                <a:solidFill>
                  <a:schemeClr val="tx1">
                    <a:tint val="75000"/>
                  </a:schemeClr>
                </a:solidFill>
              </a:defRPr>
            </a:lvl3pPr>
            <a:lvl4pPr indent="0" algn="ctr">
              <a:spcBef>
                <a:spcPct val="20000"/>
              </a:spcBef>
              <a:buFont typeface="Arial" panose="020B0604020202020204" pitchFamily="34" charset="0"/>
              <a:buNone/>
              <a:defRPr sz="2000">
                <a:solidFill>
                  <a:schemeClr val="tx1">
                    <a:tint val="75000"/>
                  </a:schemeClr>
                </a:solidFill>
              </a:defRPr>
            </a:lvl4pPr>
            <a:lvl5pPr indent="0" algn="ctr">
              <a:spcBef>
                <a:spcPct val="20000"/>
              </a:spcBef>
              <a:buFont typeface="Arial" panose="020B0604020202020204" pitchFamily="34" charset="0"/>
              <a:buNone/>
              <a:defRPr sz="2000">
                <a:solidFill>
                  <a:schemeClr val="tx1">
                    <a:tint val="75000"/>
                  </a:schemeClr>
                </a:solidFill>
              </a:defRPr>
            </a:lvl5pPr>
            <a:lvl6pPr indent="0" algn="ctr">
              <a:spcBef>
                <a:spcPct val="20000"/>
              </a:spcBef>
              <a:buFont typeface="Arial" panose="020B0604020202020204" pitchFamily="34" charset="0"/>
              <a:buNone/>
              <a:defRPr sz="2000">
                <a:solidFill>
                  <a:schemeClr val="tx1">
                    <a:tint val="75000"/>
                  </a:schemeClr>
                </a:solidFill>
              </a:defRPr>
            </a:lvl6pPr>
            <a:lvl7pPr indent="0" algn="ctr">
              <a:spcBef>
                <a:spcPct val="20000"/>
              </a:spcBef>
              <a:buFont typeface="Arial" panose="020B0604020202020204" pitchFamily="34" charset="0"/>
              <a:buNone/>
              <a:defRPr sz="2000">
                <a:solidFill>
                  <a:schemeClr val="tx1">
                    <a:tint val="75000"/>
                  </a:schemeClr>
                </a:solidFill>
              </a:defRPr>
            </a:lvl7pPr>
            <a:lvl8pPr indent="0" algn="ctr">
              <a:spcBef>
                <a:spcPct val="20000"/>
              </a:spcBef>
              <a:buFont typeface="Arial" panose="020B0604020202020204" pitchFamily="34" charset="0"/>
              <a:buNone/>
              <a:defRPr sz="2000">
                <a:solidFill>
                  <a:schemeClr val="tx1">
                    <a:tint val="75000"/>
                  </a:schemeClr>
                </a:solidFill>
              </a:defRPr>
            </a:lvl8pPr>
            <a:lvl9pPr indent="0" algn="ctr">
              <a:spcBef>
                <a:spcPct val="20000"/>
              </a:spcBef>
              <a:buFont typeface="Arial" panose="020B0604020202020204" pitchFamily="34" charset="0"/>
              <a:buNone/>
              <a:defRPr sz="2000">
                <a:solidFill>
                  <a:schemeClr val="tx1">
                    <a:tint val="75000"/>
                  </a:schemeClr>
                </a:solidFill>
              </a:defRPr>
            </a:lvl9pPr>
          </a:lstStyle>
          <a:p>
            <a:pPr algn="r">
              <a:lnSpc>
                <a:spcPct val="100000"/>
              </a:lnSpc>
            </a:pPr>
            <a:r>
              <a:rPr lang="zh-CN" altLang="en-US" sz="2133" dirty="0">
                <a:solidFill>
                  <a:schemeClr val="tx2"/>
                </a:solidFill>
                <a:latin typeface="+mn-lt"/>
                <a:ea typeface="+mn-ea"/>
                <a:cs typeface="+mn-ea"/>
                <a:sym typeface="+mn-lt"/>
              </a:rPr>
              <a:t>添加内容文本添加内容文本添加内容文本</a:t>
            </a:r>
          </a:p>
        </p:txBody>
      </p:sp>
      <p:grpSp>
        <p:nvGrpSpPr>
          <p:cNvPr id="75" name="组合 74"/>
          <p:cNvGrpSpPr/>
          <p:nvPr/>
        </p:nvGrpSpPr>
        <p:grpSpPr>
          <a:xfrm>
            <a:off x="950287" y="1584991"/>
            <a:ext cx="355077" cy="356124"/>
            <a:chOff x="3491287" y="4451350"/>
            <a:chExt cx="263525" cy="264302"/>
          </a:xfrm>
        </p:grpSpPr>
        <p:grpSp>
          <p:nvGrpSpPr>
            <p:cNvPr id="76" name="组合 75"/>
            <p:cNvGrpSpPr/>
            <p:nvPr/>
          </p:nvGrpSpPr>
          <p:grpSpPr>
            <a:xfrm>
              <a:off x="3491287" y="4451350"/>
              <a:ext cx="263525" cy="263525"/>
              <a:chOff x="2366083" y="3784622"/>
              <a:chExt cx="330552" cy="330552"/>
            </a:xfrm>
            <a:effectLst>
              <a:outerShdw blurRad="152400" dist="152400" dir="2700000" sx="90000" sy="90000" algn="tl" rotWithShape="0">
                <a:prstClr val="black">
                  <a:alpha val="30000"/>
                </a:prstClr>
              </a:outerShdw>
            </a:effectLst>
          </p:grpSpPr>
          <p:sp>
            <p:nvSpPr>
              <p:cNvPr id="82"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3"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77" name="组合 76"/>
            <p:cNvGrpSpPr/>
            <p:nvPr/>
          </p:nvGrpSpPr>
          <p:grpSpPr>
            <a:xfrm>
              <a:off x="3518712" y="4478775"/>
              <a:ext cx="208670" cy="208670"/>
              <a:chOff x="1691680" y="3890524"/>
              <a:chExt cx="330552" cy="330552"/>
            </a:xfrm>
          </p:grpSpPr>
          <p:sp>
            <p:nvSpPr>
              <p:cNvPr id="80" name="Oval 1556"/>
              <p:cNvSpPr>
                <a:spLocks noChangeArrowheads="1"/>
              </p:cNvSpPr>
              <p:nvPr/>
            </p:nvSpPr>
            <p:spPr bwMode="auto">
              <a:xfrm>
                <a:off x="1691680" y="3890524"/>
                <a:ext cx="330552" cy="330552"/>
              </a:xfrm>
              <a:prstGeom prst="ellipse">
                <a:avLst/>
              </a:prstGeom>
              <a:gradFill flip="none" rotWithShape="1">
                <a:gsLst>
                  <a:gs pos="0">
                    <a:schemeClr val="accent3"/>
                  </a:gs>
                  <a:gs pos="100000">
                    <a:schemeClr val="accent3">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1" name="Oval 1556_1"/>
              <p:cNvSpPr>
                <a:spLocks noChangeArrowheads="1"/>
              </p:cNvSpPr>
              <p:nvPr/>
            </p:nvSpPr>
            <p:spPr bwMode="auto">
              <a:xfrm>
                <a:off x="1703956" y="3902800"/>
                <a:ext cx="306000" cy="306000"/>
              </a:xfrm>
              <a:prstGeom prst="ellipse">
                <a:avLst/>
              </a:prstGeom>
              <a:gradFill flip="none" rotWithShape="1">
                <a:gsLst>
                  <a:gs pos="0">
                    <a:schemeClr val="accent3">
                      <a:lumMod val="90000"/>
                    </a:schemeClr>
                  </a:gs>
                  <a:gs pos="100000">
                    <a:schemeClr val="accent3"/>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78" name="Freeform 1613"/>
            <p:cNvSpPr>
              <a:spLocks/>
            </p:cNvSpPr>
            <p:nvPr/>
          </p:nvSpPr>
          <p:spPr bwMode="auto">
            <a:xfrm>
              <a:off x="3609545" y="4528319"/>
              <a:ext cx="134612" cy="187333"/>
            </a:xfrm>
            <a:custGeom>
              <a:avLst/>
              <a:gdLst>
                <a:gd name="T0" fmla="*/ 78 w 719"/>
                <a:gd name="T1" fmla="*/ 0 h 978"/>
                <a:gd name="T2" fmla="*/ 78 w 719"/>
                <a:gd name="T3" fmla="*/ 0 h 978"/>
                <a:gd name="T4" fmla="*/ 5 w 719"/>
                <a:gd name="T5" fmla="*/ 593 h 978"/>
                <a:gd name="T6" fmla="*/ 0 w 719"/>
                <a:gd name="T7" fmla="*/ 596 h 978"/>
                <a:gd name="T8" fmla="*/ 381 w 719"/>
                <a:gd name="T9" fmla="*/ 978 h 978"/>
                <a:gd name="T10" fmla="*/ 719 w 719"/>
                <a:gd name="T11" fmla="*/ 641 h 978"/>
                <a:gd name="T12" fmla="*/ 78 w 719"/>
                <a:gd name="T13" fmla="*/ 0 h 978"/>
                <a:gd name="connsiteX0" fmla="*/ 1015 w 9930"/>
                <a:gd name="connsiteY0" fmla="*/ 0 h 10000"/>
                <a:gd name="connsiteX1" fmla="*/ 1015 w 9930"/>
                <a:gd name="connsiteY1" fmla="*/ 0 h 10000"/>
                <a:gd name="connsiteX2" fmla="*/ 0 w 9930"/>
                <a:gd name="connsiteY2" fmla="*/ 6063 h 10000"/>
                <a:gd name="connsiteX3" fmla="*/ 5229 w 9930"/>
                <a:gd name="connsiteY3" fmla="*/ 10000 h 10000"/>
                <a:gd name="connsiteX4" fmla="*/ 9930 w 9930"/>
                <a:gd name="connsiteY4" fmla="*/ 6554 h 10000"/>
                <a:gd name="connsiteX5" fmla="*/ 1015 w 9930"/>
                <a:gd name="connsiteY5" fmla="*/ 0 h 10000"/>
                <a:gd name="connsiteX0" fmla="*/ 865 w 9843"/>
                <a:gd name="connsiteY0" fmla="*/ 0 h 10000"/>
                <a:gd name="connsiteX1" fmla="*/ 865 w 9843"/>
                <a:gd name="connsiteY1" fmla="*/ 0 h 10000"/>
                <a:gd name="connsiteX2" fmla="*/ 0 w 9843"/>
                <a:gd name="connsiteY2" fmla="*/ 6120 h 10000"/>
                <a:gd name="connsiteX3" fmla="*/ 5109 w 9843"/>
                <a:gd name="connsiteY3" fmla="*/ 10000 h 10000"/>
                <a:gd name="connsiteX4" fmla="*/ 9843 w 9843"/>
                <a:gd name="connsiteY4" fmla="*/ 6554 h 10000"/>
                <a:gd name="connsiteX5" fmla="*/ 865 w 9843"/>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43" h="10000">
                  <a:moveTo>
                    <a:pt x="865" y="0"/>
                  </a:moveTo>
                  <a:lnTo>
                    <a:pt x="865" y="0"/>
                  </a:lnTo>
                  <a:lnTo>
                    <a:pt x="0" y="6120"/>
                  </a:lnTo>
                  <a:lnTo>
                    <a:pt x="5109" y="10000"/>
                  </a:lnTo>
                  <a:lnTo>
                    <a:pt x="9843" y="6554"/>
                  </a:lnTo>
                  <a:lnTo>
                    <a:pt x="865" y="0"/>
                  </a:lnTo>
                  <a:close/>
                </a:path>
              </a:pathLst>
            </a:custGeom>
            <a:gradFill>
              <a:gsLst>
                <a:gs pos="0">
                  <a:schemeClr val="accent3">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79" name="Freeform 1609"/>
            <p:cNvSpPr>
              <a:spLocks/>
            </p:cNvSpPr>
            <p:nvPr/>
          </p:nvSpPr>
          <p:spPr bwMode="auto">
            <a:xfrm>
              <a:off x="3584788" y="4528319"/>
              <a:ext cx="36586" cy="113587"/>
            </a:xfrm>
            <a:custGeom>
              <a:avLst/>
              <a:gdLst>
                <a:gd name="T0" fmla="*/ 118 w 191"/>
                <a:gd name="T1" fmla="*/ 593 h 593"/>
                <a:gd name="T2" fmla="*/ 118 w 191"/>
                <a:gd name="T3" fmla="*/ 64 h 593"/>
                <a:gd name="T4" fmla="*/ 0 w 191"/>
                <a:gd name="T5" fmla="*/ 64 h 593"/>
                <a:gd name="T6" fmla="*/ 0 w 191"/>
                <a:gd name="T7" fmla="*/ 0 h 593"/>
                <a:gd name="T8" fmla="*/ 191 w 191"/>
                <a:gd name="T9" fmla="*/ 0 h 593"/>
                <a:gd name="T10" fmla="*/ 191 w 191"/>
                <a:gd name="T11" fmla="*/ 593 h 593"/>
                <a:gd name="T12" fmla="*/ 118 w 191"/>
                <a:gd name="T13" fmla="*/ 593 h 593"/>
              </a:gdLst>
              <a:ahLst/>
              <a:cxnLst>
                <a:cxn ang="0">
                  <a:pos x="T0" y="T1"/>
                </a:cxn>
                <a:cxn ang="0">
                  <a:pos x="T2" y="T3"/>
                </a:cxn>
                <a:cxn ang="0">
                  <a:pos x="T4" y="T5"/>
                </a:cxn>
                <a:cxn ang="0">
                  <a:pos x="T6" y="T7"/>
                </a:cxn>
                <a:cxn ang="0">
                  <a:pos x="T8" y="T9"/>
                </a:cxn>
                <a:cxn ang="0">
                  <a:pos x="T10" y="T11"/>
                </a:cxn>
                <a:cxn ang="0">
                  <a:pos x="T12" y="T13"/>
                </a:cxn>
              </a:cxnLst>
              <a:rect l="0" t="0" r="r" b="b"/>
              <a:pathLst>
                <a:path w="191" h="593">
                  <a:moveTo>
                    <a:pt x="118" y="593"/>
                  </a:moveTo>
                  <a:lnTo>
                    <a:pt x="118" y="64"/>
                  </a:lnTo>
                  <a:lnTo>
                    <a:pt x="0" y="64"/>
                  </a:lnTo>
                  <a:lnTo>
                    <a:pt x="0" y="0"/>
                  </a:lnTo>
                  <a:lnTo>
                    <a:pt x="191" y="0"/>
                  </a:lnTo>
                  <a:lnTo>
                    <a:pt x="191" y="593"/>
                  </a:lnTo>
                  <a:lnTo>
                    <a:pt x="118" y="59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84" name="组合 83"/>
          <p:cNvGrpSpPr/>
          <p:nvPr/>
        </p:nvGrpSpPr>
        <p:grpSpPr>
          <a:xfrm>
            <a:off x="10700662" y="1669118"/>
            <a:ext cx="355077" cy="355077"/>
            <a:chOff x="2123135" y="4446029"/>
            <a:chExt cx="263525" cy="263525"/>
          </a:xfrm>
        </p:grpSpPr>
        <p:grpSp>
          <p:nvGrpSpPr>
            <p:cNvPr id="85" name="组合 84"/>
            <p:cNvGrpSpPr/>
            <p:nvPr/>
          </p:nvGrpSpPr>
          <p:grpSpPr>
            <a:xfrm>
              <a:off x="2123135" y="4446029"/>
              <a:ext cx="263525" cy="263525"/>
              <a:chOff x="2366083" y="3784622"/>
              <a:chExt cx="330552" cy="330552"/>
            </a:xfrm>
            <a:effectLst>
              <a:outerShdw blurRad="152400" dist="152400" dir="2700000" sx="90000" sy="90000" algn="tl" rotWithShape="0">
                <a:prstClr val="black">
                  <a:alpha val="30000"/>
                </a:prstClr>
              </a:outerShdw>
            </a:effectLst>
          </p:grpSpPr>
          <p:sp>
            <p:nvSpPr>
              <p:cNvPr id="91"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2"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86" name="组合 85"/>
            <p:cNvGrpSpPr/>
            <p:nvPr/>
          </p:nvGrpSpPr>
          <p:grpSpPr>
            <a:xfrm>
              <a:off x="2150560" y="4473454"/>
              <a:ext cx="208670" cy="208670"/>
              <a:chOff x="1691680" y="3890524"/>
              <a:chExt cx="330552" cy="330552"/>
            </a:xfrm>
          </p:grpSpPr>
          <p:sp>
            <p:nvSpPr>
              <p:cNvPr id="89" name="Oval 1556"/>
              <p:cNvSpPr>
                <a:spLocks noChangeArrowheads="1"/>
              </p:cNvSpPr>
              <p:nvPr/>
            </p:nvSpPr>
            <p:spPr bwMode="auto">
              <a:xfrm>
                <a:off x="1691680" y="3890524"/>
                <a:ext cx="330552" cy="330552"/>
              </a:xfrm>
              <a:prstGeom prst="ellipse">
                <a:avLst/>
              </a:prstGeom>
              <a:gradFill flip="none" rotWithShape="1">
                <a:gsLst>
                  <a:gs pos="0">
                    <a:schemeClr val="accent2"/>
                  </a:gs>
                  <a:gs pos="100000">
                    <a:schemeClr val="accent2">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0" name="Oval 1556_1"/>
              <p:cNvSpPr>
                <a:spLocks noChangeArrowheads="1"/>
              </p:cNvSpPr>
              <p:nvPr/>
            </p:nvSpPr>
            <p:spPr bwMode="auto">
              <a:xfrm>
                <a:off x="1703956" y="3902800"/>
                <a:ext cx="306000" cy="306000"/>
              </a:xfrm>
              <a:prstGeom prst="ellipse">
                <a:avLst/>
              </a:prstGeom>
              <a:gradFill flip="none" rotWithShape="1">
                <a:gsLst>
                  <a:gs pos="0">
                    <a:schemeClr val="accent2">
                      <a:lumMod val="90000"/>
                    </a:schemeClr>
                  </a:gs>
                  <a:gs pos="100000">
                    <a:schemeClr val="accent2"/>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87" name="Freeform 1615"/>
            <p:cNvSpPr>
              <a:spLocks/>
            </p:cNvSpPr>
            <p:nvPr/>
          </p:nvSpPr>
          <p:spPr bwMode="auto">
            <a:xfrm>
              <a:off x="2213110" y="4521692"/>
              <a:ext cx="163390" cy="175266"/>
            </a:xfrm>
            <a:custGeom>
              <a:avLst/>
              <a:gdLst>
                <a:gd name="T0" fmla="*/ 385 w 853"/>
                <a:gd name="T1" fmla="*/ 0 h 915"/>
                <a:gd name="T2" fmla="*/ 367 w 853"/>
                <a:gd name="T3" fmla="*/ 17 h 915"/>
                <a:gd name="T4" fmla="*/ 367 w 853"/>
                <a:gd name="T5" fmla="*/ 189 h 915"/>
                <a:gd name="T6" fmla="*/ 329 w 853"/>
                <a:gd name="T7" fmla="*/ 244 h 915"/>
                <a:gd name="T8" fmla="*/ 383 w 853"/>
                <a:gd name="T9" fmla="*/ 369 h 915"/>
                <a:gd name="T10" fmla="*/ 362 w 853"/>
                <a:gd name="T11" fmla="*/ 482 h 915"/>
                <a:gd name="T12" fmla="*/ 206 w 853"/>
                <a:gd name="T13" fmla="*/ 513 h 915"/>
                <a:gd name="T14" fmla="*/ 15 w 853"/>
                <a:gd name="T15" fmla="*/ 492 h 915"/>
                <a:gd name="T16" fmla="*/ 0 w 853"/>
                <a:gd name="T17" fmla="*/ 508 h 915"/>
                <a:gd name="T18" fmla="*/ 407 w 853"/>
                <a:gd name="T19" fmla="*/ 915 h 915"/>
                <a:gd name="T20" fmla="*/ 853 w 853"/>
                <a:gd name="T21" fmla="*/ 468 h 915"/>
                <a:gd name="T22" fmla="*/ 385 w 853"/>
                <a:gd name="T23" fmla="*/ 0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3" h="915">
                  <a:moveTo>
                    <a:pt x="385" y="0"/>
                  </a:moveTo>
                  <a:lnTo>
                    <a:pt x="367" y="17"/>
                  </a:lnTo>
                  <a:lnTo>
                    <a:pt x="367" y="189"/>
                  </a:lnTo>
                  <a:lnTo>
                    <a:pt x="329" y="244"/>
                  </a:lnTo>
                  <a:lnTo>
                    <a:pt x="383" y="369"/>
                  </a:lnTo>
                  <a:lnTo>
                    <a:pt x="362" y="482"/>
                  </a:lnTo>
                  <a:lnTo>
                    <a:pt x="206" y="513"/>
                  </a:lnTo>
                  <a:lnTo>
                    <a:pt x="15" y="492"/>
                  </a:lnTo>
                  <a:lnTo>
                    <a:pt x="0" y="508"/>
                  </a:lnTo>
                  <a:lnTo>
                    <a:pt x="407" y="915"/>
                  </a:lnTo>
                  <a:lnTo>
                    <a:pt x="853" y="468"/>
                  </a:lnTo>
                  <a:lnTo>
                    <a:pt x="385" y="0"/>
                  </a:lnTo>
                  <a:close/>
                </a:path>
              </a:pathLst>
            </a:custGeom>
            <a:gradFill>
              <a:gsLst>
                <a:gs pos="0">
                  <a:schemeClr val="accent2">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88" name="Freeform 1611"/>
            <p:cNvSpPr>
              <a:spLocks/>
            </p:cNvSpPr>
            <p:nvPr/>
          </p:nvSpPr>
          <p:spPr bwMode="auto">
            <a:xfrm>
              <a:off x="2207747" y="4513647"/>
              <a:ext cx="87346" cy="113971"/>
            </a:xfrm>
            <a:custGeom>
              <a:avLst/>
              <a:gdLst>
                <a:gd name="T0" fmla="*/ 193 w 193"/>
                <a:gd name="T1" fmla="*/ 164 h 252"/>
                <a:gd name="T2" fmla="*/ 193 w 193"/>
                <a:gd name="T3" fmla="*/ 182 h 252"/>
                <a:gd name="T4" fmla="*/ 191 w 193"/>
                <a:gd name="T5" fmla="*/ 200 h 252"/>
                <a:gd name="T6" fmla="*/ 170 w 193"/>
                <a:gd name="T7" fmla="*/ 238 h 252"/>
                <a:gd name="T8" fmla="*/ 129 w 193"/>
                <a:gd name="T9" fmla="*/ 251 h 252"/>
                <a:gd name="T10" fmla="*/ 96 w 193"/>
                <a:gd name="T11" fmla="*/ 252 h 252"/>
                <a:gd name="T12" fmla="*/ 63 w 193"/>
                <a:gd name="T13" fmla="*/ 251 h 252"/>
                <a:gd name="T14" fmla="*/ 15 w 193"/>
                <a:gd name="T15" fmla="*/ 233 h 252"/>
                <a:gd name="T16" fmla="*/ 0 w 193"/>
                <a:gd name="T17" fmla="*/ 185 h 252"/>
                <a:gd name="T18" fmla="*/ 0 w 193"/>
                <a:gd name="T19" fmla="*/ 160 h 252"/>
                <a:gd name="T20" fmla="*/ 29 w 193"/>
                <a:gd name="T21" fmla="*/ 160 h 252"/>
                <a:gd name="T22" fmla="*/ 29 w 193"/>
                <a:gd name="T23" fmla="*/ 185 h 252"/>
                <a:gd name="T24" fmla="*/ 38 w 193"/>
                <a:gd name="T25" fmla="*/ 214 h 252"/>
                <a:gd name="T26" fmla="*/ 67 w 193"/>
                <a:gd name="T27" fmla="*/ 225 h 252"/>
                <a:gd name="T28" fmla="*/ 96 w 193"/>
                <a:gd name="T29" fmla="*/ 226 h 252"/>
                <a:gd name="T30" fmla="*/ 121 w 193"/>
                <a:gd name="T31" fmla="*/ 225 h 252"/>
                <a:gd name="T32" fmla="*/ 137 w 193"/>
                <a:gd name="T33" fmla="*/ 223 h 252"/>
                <a:gd name="T34" fmla="*/ 148 w 193"/>
                <a:gd name="T35" fmla="*/ 218 h 252"/>
                <a:gd name="T36" fmla="*/ 156 w 193"/>
                <a:gd name="T37" fmla="*/ 209 h 252"/>
                <a:gd name="T38" fmla="*/ 161 w 193"/>
                <a:gd name="T39" fmla="*/ 194 h 252"/>
                <a:gd name="T40" fmla="*/ 163 w 193"/>
                <a:gd name="T41" fmla="*/ 178 h 252"/>
                <a:gd name="T42" fmla="*/ 161 w 193"/>
                <a:gd name="T43" fmla="*/ 162 h 252"/>
                <a:gd name="T44" fmla="*/ 150 w 193"/>
                <a:gd name="T45" fmla="*/ 140 h 252"/>
                <a:gd name="T46" fmla="*/ 125 w 193"/>
                <a:gd name="T47" fmla="*/ 135 h 252"/>
                <a:gd name="T48" fmla="*/ 51 w 193"/>
                <a:gd name="T49" fmla="*/ 135 h 252"/>
                <a:gd name="T50" fmla="*/ 51 w 193"/>
                <a:gd name="T51" fmla="*/ 110 h 252"/>
                <a:gd name="T52" fmla="*/ 127 w 193"/>
                <a:gd name="T53" fmla="*/ 110 h 252"/>
                <a:gd name="T54" fmla="*/ 150 w 193"/>
                <a:gd name="T55" fmla="*/ 102 h 252"/>
                <a:gd name="T56" fmla="*/ 160 w 193"/>
                <a:gd name="T57" fmla="*/ 81 h 252"/>
                <a:gd name="T58" fmla="*/ 161 w 193"/>
                <a:gd name="T59" fmla="*/ 72 h 252"/>
                <a:gd name="T60" fmla="*/ 161 w 193"/>
                <a:gd name="T61" fmla="*/ 62 h 252"/>
                <a:gd name="T62" fmla="*/ 157 w 193"/>
                <a:gd name="T63" fmla="*/ 45 h 252"/>
                <a:gd name="T64" fmla="*/ 148 w 193"/>
                <a:gd name="T65" fmla="*/ 35 h 252"/>
                <a:gd name="T66" fmla="*/ 136 w 193"/>
                <a:gd name="T67" fmla="*/ 29 h 252"/>
                <a:gd name="T68" fmla="*/ 120 w 193"/>
                <a:gd name="T69" fmla="*/ 26 h 252"/>
                <a:gd name="T70" fmla="*/ 108 w 193"/>
                <a:gd name="T71" fmla="*/ 26 h 252"/>
                <a:gd name="T72" fmla="*/ 96 w 193"/>
                <a:gd name="T73" fmla="*/ 26 h 252"/>
                <a:gd name="T74" fmla="*/ 83 w 193"/>
                <a:gd name="T75" fmla="*/ 26 h 252"/>
                <a:gd name="T76" fmla="*/ 72 w 193"/>
                <a:gd name="T77" fmla="*/ 27 h 252"/>
                <a:gd name="T78" fmla="*/ 39 w 193"/>
                <a:gd name="T79" fmla="*/ 39 h 252"/>
                <a:gd name="T80" fmla="*/ 29 w 193"/>
                <a:gd name="T81" fmla="*/ 73 h 252"/>
                <a:gd name="T82" fmla="*/ 29 w 193"/>
                <a:gd name="T83" fmla="*/ 85 h 252"/>
                <a:gd name="T84" fmla="*/ 0 w 193"/>
                <a:gd name="T85" fmla="*/ 85 h 252"/>
                <a:gd name="T86" fmla="*/ 0 w 193"/>
                <a:gd name="T87" fmla="*/ 64 h 252"/>
                <a:gd name="T88" fmla="*/ 5 w 193"/>
                <a:gd name="T89" fmla="*/ 38 h 252"/>
                <a:gd name="T90" fmla="*/ 18 w 193"/>
                <a:gd name="T91" fmla="*/ 19 h 252"/>
                <a:gd name="T92" fmla="*/ 41 w 193"/>
                <a:gd name="T93" fmla="*/ 6 h 252"/>
                <a:gd name="T94" fmla="*/ 69 w 193"/>
                <a:gd name="T95" fmla="*/ 1 h 252"/>
                <a:gd name="T96" fmla="*/ 104 w 193"/>
                <a:gd name="T97" fmla="*/ 0 h 252"/>
                <a:gd name="T98" fmla="*/ 139 w 193"/>
                <a:gd name="T99" fmla="*/ 2 h 252"/>
                <a:gd name="T100" fmla="*/ 174 w 193"/>
                <a:gd name="T101" fmla="*/ 18 h 252"/>
                <a:gd name="T102" fmla="*/ 190 w 193"/>
                <a:gd name="T103" fmla="*/ 52 h 252"/>
                <a:gd name="T104" fmla="*/ 192 w 193"/>
                <a:gd name="T105" fmla="*/ 69 h 252"/>
                <a:gd name="T106" fmla="*/ 190 w 193"/>
                <a:gd name="T107" fmla="*/ 86 h 252"/>
                <a:gd name="T108" fmla="*/ 182 w 193"/>
                <a:gd name="T109" fmla="*/ 107 h 252"/>
                <a:gd name="T110" fmla="*/ 164 w 193"/>
                <a:gd name="T111" fmla="*/ 122 h 252"/>
                <a:gd name="T112" fmla="*/ 184 w 193"/>
                <a:gd name="T113" fmla="*/ 139 h 252"/>
                <a:gd name="T114" fmla="*/ 193 w 193"/>
                <a:gd name="T115" fmla="*/ 164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252">
                  <a:moveTo>
                    <a:pt x="193" y="164"/>
                  </a:moveTo>
                  <a:cubicBezTo>
                    <a:pt x="193" y="170"/>
                    <a:pt x="193" y="176"/>
                    <a:pt x="193" y="182"/>
                  </a:cubicBezTo>
                  <a:cubicBezTo>
                    <a:pt x="193" y="188"/>
                    <a:pt x="192" y="194"/>
                    <a:pt x="191" y="200"/>
                  </a:cubicBezTo>
                  <a:cubicBezTo>
                    <a:pt x="188" y="218"/>
                    <a:pt x="181" y="231"/>
                    <a:pt x="170" y="238"/>
                  </a:cubicBezTo>
                  <a:cubicBezTo>
                    <a:pt x="160" y="245"/>
                    <a:pt x="146" y="250"/>
                    <a:pt x="129" y="251"/>
                  </a:cubicBezTo>
                  <a:cubicBezTo>
                    <a:pt x="118" y="251"/>
                    <a:pt x="107" y="251"/>
                    <a:pt x="96" y="252"/>
                  </a:cubicBezTo>
                  <a:cubicBezTo>
                    <a:pt x="85" y="252"/>
                    <a:pt x="74" y="252"/>
                    <a:pt x="63" y="251"/>
                  </a:cubicBezTo>
                  <a:cubicBezTo>
                    <a:pt x="41" y="251"/>
                    <a:pt x="25" y="245"/>
                    <a:pt x="15" y="233"/>
                  </a:cubicBezTo>
                  <a:cubicBezTo>
                    <a:pt x="5" y="222"/>
                    <a:pt x="0" y="206"/>
                    <a:pt x="0" y="185"/>
                  </a:cubicBezTo>
                  <a:cubicBezTo>
                    <a:pt x="0" y="160"/>
                    <a:pt x="0" y="160"/>
                    <a:pt x="0" y="160"/>
                  </a:cubicBezTo>
                  <a:cubicBezTo>
                    <a:pt x="29" y="160"/>
                    <a:pt x="29" y="160"/>
                    <a:pt x="29" y="160"/>
                  </a:cubicBezTo>
                  <a:cubicBezTo>
                    <a:pt x="29" y="185"/>
                    <a:pt x="29" y="185"/>
                    <a:pt x="29" y="185"/>
                  </a:cubicBezTo>
                  <a:cubicBezTo>
                    <a:pt x="29" y="197"/>
                    <a:pt x="32" y="207"/>
                    <a:pt x="38" y="214"/>
                  </a:cubicBezTo>
                  <a:cubicBezTo>
                    <a:pt x="44" y="221"/>
                    <a:pt x="54" y="225"/>
                    <a:pt x="67" y="225"/>
                  </a:cubicBezTo>
                  <a:cubicBezTo>
                    <a:pt x="77" y="226"/>
                    <a:pt x="87" y="226"/>
                    <a:pt x="96" y="226"/>
                  </a:cubicBezTo>
                  <a:cubicBezTo>
                    <a:pt x="105" y="226"/>
                    <a:pt x="113" y="226"/>
                    <a:pt x="121" y="225"/>
                  </a:cubicBezTo>
                  <a:cubicBezTo>
                    <a:pt x="127" y="225"/>
                    <a:pt x="132" y="224"/>
                    <a:pt x="137" y="223"/>
                  </a:cubicBezTo>
                  <a:cubicBezTo>
                    <a:pt x="141" y="222"/>
                    <a:pt x="145" y="220"/>
                    <a:pt x="148" y="218"/>
                  </a:cubicBezTo>
                  <a:cubicBezTo>
                    <a:pt x="152" y="216"/>
                    <a:pt x="154" y="213"/>
                    <a:pt x="156" y="209"/>
                  </a:cubicBezTo>
                  <a:cubicBezTo>
                    <a:pt x="159" y="205"/>
                    <a:pt x="160" y="200"/>
                    <a:pt x="161" y="194"/>
                  </a:cubicBezTo>
                  <a:cubicBezTo>
                    <a:pt x="162" y="189"/>
                    <a:pt x="163" y="184"/>
                    <a:pt x="163" y="178"/>
                  </a:cubicBezTo>
                  <a:cubicBezTo>
                    <a:pt x="163" y="173"/>
                    <a:pt x="162" y="167"/>
                    <a:pt x="161" y="162"/>
                  </a:cubicBezTo>
                  <a:cubicBezTo>
                    <a:pt x="160" y="151"/>
                    <a:pt x="156" y="144"/>
                    <a:pt x="150" y="140"/>
                  </a:cubicBezTo>
                  <a:cubicBezTo>
                    <a:pt x="144" y="137"/>
                    <a:pt x="136" y="135"/>
                    <a:pt x="125" y="135"/>
                  </a:cubicBezTo>
                  <a:cubicBezTo>
                    <a:pt x="51" y="135"/>
                    <a:pt x="51" y="135"/>
                    <a:pt x="51" y="135"/>
                  </a:cubicBezTo>
                  <a:cubicBezTo>
                    <a:pt x="51" y="110"/>
                    <a:pt x="51" y="110"/>
                    <a:pt x="51" y="110"/>
                  </a:cubicBezTo>
                  <a:cubicBezTo>
                    <a:pt x="127" y="110"/>
                    <a:pt x="127" y="110"/>
                    <a:pt x="127" y="110"/>
                  </a:cubicBezTo>
                  <a:cubicBezTo>
                    <a:pt x="136" y="110"/>
                    <a:pt x="144" y="107"/>
                    <a:pt x="150" y="102"/>
                  </a:cubicBezTo>
                  <a:cubicBezTo>
                    <a:pt x="156" y="98"/>
                    <a:pt x="159" y="90"/>
                    <a:pt x="160" y="81"/>
                  </a:cubicBezTo>
                  <a:cubicBezTo>
                    <a:pt x="161" y="78"/>
                    <a:pt x="161" y="75"/>
                    <a:pt x="161" y="72"/>
                  </a:cubicBezTo>
                  <a:cubicBezTo>
                    <a:pt x="161" y="68"/>
                    <a:pt x="161" y="65"/>
                    <a:pt x="161" y="62"/>
                  </a:cubicBezTo>
                  <a:cubicBezTo>
                    <a:pt x="161" y="55"/>
                    <a:pt x="159" y="50"/>
                    <a:pt x="157" y="45"/>
                  </a:cubicBezTo>
                  <a:cubicBezTo>
                    <a:pt x="155" y="41"/>
                    <a:pt x="152" y="37"/>
                    <a:pt x="148" y="35"/>
                  </a:cubicBezTo>
                  <a:cubicBezTo>
                    <a:pt x="145" y="32"/>
                    <a:pt x="140" y="30"/>
                    <a:pt x="136" y="29"/>
                  </a:cubicBezTo>
                  <a:cubicBezTo>
                    <a:pt x="131" y="27"/>
                    <a:pt x="125" y="27"/>
                    <a:pt x="120" y="26"/>
                  </a:cubicBezTo>
                  <a:cubicBezTo>
                    <a:pt x="116" y="26"/>
                    <a:pt x="112" y="26"/>
                    <a:pt x="108" y="26"/>
                  </a:cubicBezTo>
                  <a:cubicBezTo>
                    <a:pt x="104" y="26"/>
                    <a:pt x="100" y="26"/>
                    <a:pt x="96" y="26"/>
                  </a:cubicBezTo>
                  <a:cubicBezTo>
                    <a:pt x="92" y="26"/>
                    <a:pt x="87" y="26"/>
                    <a:pt x="83" y="26"/>
                  </a:cubicBezTo>
                  <a:cubicBezTo>
                    <a:pt x="79" y="27"/>
                    <a:pt x="75" y="27"/>
                    <a:pt x="72" y="27"/>
                  </a:cubicBezTo>
                  <a:cubicBezTo>
                    <a:pt x="57" y="28"/>
                    <a:pt x="46" y="32"/>
                    <a:pt x="39" y="39"/>
                  </a:cubicBezTo>
                  <a:cubicBezTo>
                    <a:pt x="33" y="47"/>
                    <a:pt x="29" y="58"/>
                    <a:pt x="29" y="73"/>
                  </a:cubicBezTo>
                  <a:cubicBezTo>
                    <a:pt x="29" y="85"/>
                    <a:pt x="29" y="85"/>
                    <a:pt x="29" y="85"/>
                  </a:cubicBezTo>
                  <a:cubicBezTo>
                    <a:pt x="0" y="85"/>
                    <a:pt x="0" y="85"/>
                    <a:pt x="0" y="85"/>
                  </a:cubicBezTo>
                  <a:cubicBezTo>
                    <a:pt x="0" y="64"/>
                    <a:pt x="0" y="64"/>
                    <a:pt x="0" y="64"/>
                  </a:cubicBezTo>
                  <a:cubicBezTo>
                    <a:pt x="0" y="55"/>
                    <a:pt x="1" y="46"/>
                    <a:pt x="5" y="38"/>
                  </a:cubicBezTo>
                  <a:cubicBezTo>
                    <a:pt x="8" y="31"/>
                    <a:pt x="12" y="24"/>
                    <a:pt x="18" y="19"/>
                  </a:cubicBezTo>
                  <a:cubicBezTo>
                    <a:pt x="25" y="13"/>
                    <a:pt x="32" y="9"/>
                    <a:pt x="41" y="6"/>
                  </a:cubicBezTo>
                  <a:cubicBezTo>
                    <a:pt x="50" y="3"/>
                    <a:pt x="60" y="1"/>
                    <a:pt x="69" y="1"/>
                  </a:cubicBezTo>
                  <a:cubicBezTo>
                    <a:pt x="80" y="0"/>
                    <a:pt x="92" y="0"/>
                    <a:pt x="104" y="0"/>
                  </a:cubicBezTo>
                  <a:cubicBezTo>
                    <a:pt x="116" y="1"/>
                    <a:pt x="128" y="1"/>
                    <a:pt x="139" y="2"/>
                  </a:cubicBezTo>
                  <a:cubicBezTo>
                    <a:pt x="153" y="4"/>
                    <a:pt x="164" y="9"/>
                    <a:pt x="174" y="18"/>
                  </a:cubicBezTo>
                  <a:cubicBezTo>
                    <a:pt x="183" y="26"/>
                    <a:pt x="188" y="38"/>
                    <a:pt x="190" y="52"/>
                  </a:cubicBezTo>
                  <a:cubicBezTo>
                    <a:pt x="191" y="58"/>
                    <a:pt x="192" y="63"/>
                    <a:pt x="192" y="69"/>
                  </a:cubicBezTo>
                  <a:cubicBezTo>
                    <a:pt x="191" y="75"/>
                    <a:pt x="191" y="80"/>
                    <a:pt x="190" y="86"/>
                  </a:cubicBezTo>
                  <a:cubicBezTo>
                    <a:pt x="189" y="93"/>
                    <a:pt x="186" y="100"/>
                    <a:pt x="182" y="107"/>
                  </a:cubicBezTo>
                  <a:cubicBezTo>
                    <a:pt x="177" y="114"/>
                    <a:pt x="171" y="118"/>
                    <a:pt x="164" y="122"/>
                  </a:cubicBezTo>
                  <a:cubicBezTo>
                    <a:pt x="172" y="125"/>
                    <a:pt x="179" y="131"/>
                    <a:pt x="184" y="139"/>
                  </a:cubicBezTo>
                  <a:cubicBezTo>
                    <a:pt x="189" y="147"/>
                    <a:pt x="192" y="155"/>
                    <a:pt x="193" y="164"/>
                  </a:cubicBez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93" name="组合 92"/>
          <p:cNvGrpSpPr/>
          <p:nvPr/>
        </p:nvGrpSpPr>
        <p:grpSpPr>
          <a:xfrm>
            <a:off x="10727395" y="4434540"/>
            <a:ext cx="355077" cy="355077"/>
            <a:chOff x="6227591" y="4384053"/>
            <a:chExt cx="263525" cy="263525"/>
          </a:xfrm>
        </p:grpSpPr>
        <p:grpSp>
          <p:nvGrpSpPr>
            <p:cNvPr id="94" name="组合 93"/>
            <p:cNvGrpSpPr/>
            <p:nvPr/>
          </p:nvGrpSpPr>
          <p:grpSpPr>
            <a:xfrm>
              <a:off x="6227591" y="4384053"/>
              <a:ext cx="263525" cy="263525"/>
              <a:chOff x="2366083" y="3784622"/>
              <a:chExt cx="330552" cy="330552"/>
            </a:xfrm>
            <a:effectLst>
              <a:outerShdw blurRad="152400" dist="152400" dir="2700000" sx="90000" sy="90000" algn="tl" rotWithShape="0">
                <a:prstClr val="black">
                  <a:alpha val="30000"/>
                </a:prstClr>
              </a:outerShdw>
            </a:effectLst>
          </p:grpSpPr>
          <p:sp>
            <p:nvSpPr>
              <p:cNvPr id="100"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1"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95" name="组合 94"/>
            <p:cNvGrpSpPr/>
            <p:nvPr/>
          </p:nvGrpSpPr>
          <p:grpSpPr>
            <a:xfrm>
              <a:off x="6255016" y="4411478"/>
              <a:ext cx="208670" cy="208670"/>
              <a:chOff x="1691680" y="3890524"/>
              <a:chExt cx="330552" cy="330552"/>
            </a:xfrm>
          </p:grpSpPr>
          <p:sp>
            <p:nvSpPr>
              <p:cNvPr id="98" name="Oval 1556"/>
              <p:cNvSpPr>
                <a:spLocks noChangeArrowheads="1"/>
              </p:cNvSpPr>
              <p:nvPr/>
            </p:nvSpPr>
            <p:spPr bwMode="auto">
              <a:xfrm>
                <a:off x="1691680" y="3890524"/>
                <a:ext cx="330552" cy="330552"/>
              </a:xfrm>
              <a:prstGeom prst="ellipse">
                <a:avLst/>
              </a:prstGeom>
              <a:gradFill flip="none" rotWithShape="1">
                <a:gsLst>
                  <a:gs pos="0">
                    <a:schemeClr val="accent5"/>
                  </a:gs>
                  <a:gs pos="100000">
                    <a:schemeClr val="accent5">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9" name="Oval 1556_1"/>
              <p:cNvSpPr>
                <a:spLocks noChangeArrowheads="1"/>
              </p:cNvSpPr>
              <p:nvPr/>
            </p:nvSpPr>
            <p:spPr bwMode="auto">
              <a:xfrm>
                <a:off x="1703956" y="3902800"/>
                <a:ext cx="306000" cy="306000"/>
              </a:xfrm>
              <a:prstGeom prst="ellipse">
                <a:avLst/>
              </a:prstGeom>
              <a:gradFill flip="none" rotWithShape="1">
                <a:gsLst>
                  <a:gs pos="0">
                    <a:schemeClr val="accent5">
                      <a:lumMod val="90000"/>
                    </a:schemeClr>
                  </a:gs>
                  <a:gs pos="100000">
                    <a:schemeClr val="accent5"/>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96" name="Freeform 1616"/>
            <p:cNvSpPr>
              <a:spLocks/>
            </p:cNvSpPr>
            <p:nvPr/>
          </p:nvSpPr>
          <p:spPr bwMode="auto">
            <a:xfrm>
              <a:off x="6302360" y="4443940"/>
              <a:ext cx="171625" cy="180054"/>
            </a:xfrm>
            <a:custGeom>
              <a:avLst/>
              <a:gdLst>
                <a:gd name="T0" fmla="*/ 390 w 896"/>
                <a:gd name="T1" fmla="*/ 0 h 940"/>
                <a:gd name="T2" fmla="*/ 343 w 896"/>
                <a:gd name="T3" fmla="*/ 25 h 940"/>
                <a:gd name="T4" fmla="*/ 355 w 896"/>
                <a:gd name="T5" fmla="*/ 77 h 940"/>
                <a:gd name="T6" fmla="*/ 355 w 896"/>
                <a:gd name="T7" fmla="*/ 451 h 940"/>
                <a:gd name="T8" fmla="*/ 31 w 896"/>
                <a:gd name="T9" fmla="*/ 451 h 940"/>
                <a:gd name="T10" fmla="*/ 0 w 896"/>
                <a:gd name="T11" fmla="*/ 481 h 940"/>
                <a:gd name="T12" fmla="*/ 459 w 896"/>
                <a:gd name="T13" fmla="*/ 940 h 940"/>
                <a:gd name="T14" fmla="*/ 896 w 896"/>
                <a:gd name="T15" fmla="*/ 503 h 940"/>
                <a:gd name="T16" fmla="*/ 390 w 896"/>
                <a:gd name="T17" fmla="*/ 0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40">
                  <a:moveTo>
                    <a:pt x="390" y="0"/>
                  </a:moveTo>
                  <a:lnTo>
                    <a:pt x="343" y="25"/>
                  </a:lnTo>
                  <a:lnTo>
                    <a:pt x="355" y="77"/>
                  </a:lnTo>
                  <a:lnTo>
                    <a:pt x="355" y="451"/>
                  </a:lnTo>
                  <a:lnTo>
                    <a:pt x="31" y="451"/>
                  </a:lnTo>
                  <a:lnTo>
                    <a:pt x="0" y="481"/>
                  </a:lnTo>
                  <a:lnTo>
                    <a:pt x="459" y="940"/>
                  </a:lnTo>
                  <a:lnTo>
                    <a:pt x="896" y="503"/>
                  </a:lnTo>
                  <a:lnTo>
                    <a:pt x="390" y="0"/>
                  </a:lnTo>
                  <a:close/>
                </a:path>
              </a:pathLst>
            </a:custGeom>
            <a:gradFill>
              <a:gsLst>
                <a:gs pos="0">
                  <a:schemeClr val="accent5">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97" name="Freeform 1612"/>
            <p:cNvSpPr>
              <a:spLocks noEditPoints="1"/>
            </p:cNvSpPr>
            <p:nvPr/>
          </p:nvSpPr>
          <p:spPr bwMode="auto">
            <a:xfrm>
              <a:off x="6301977" y="4443940"/>
              <a:ext cx="88303" cy="113013"/>
            </a:xfrm>
            <a:custGeom>
              <a:avLst/>
              <a:gdLst>
                <a:gd name="T0" fmla="*/ 387 w 461"/>
                <a:gd name="T1" fmla="*/ 481 h 590"/>
                <a:gd name="T2" fmla="*/ 387 w 461"/>
                <a:gd name="T3" fmla="*/ 590 h 590"/>
                <a:gd name="T4" fmla="*/ 316 w 461"/>
                <a:gd name="T5" fmla="*/ 590 h 590"/>
                <a:gd name="T6" fmla="*/ 316 w 461"/>
                <a:gd name="T7" fmla="*/ 481 h 590"/>
                <a:gd name="T8" fmla="*/ 0 w 461"/>
                <a:gd name="T9" fmla="*/ 481 h 590"/>
                <a:gd name="T10" fmla="*/ 0 w 461"/>
                <a:gd name="T11" fmla="*/ 418 h 590"/>
                <a:gd name="T12" fmla="*/ 260 w 461"/>
                <a:gd name="T13" fmla="*/ 0 h 590"/>
                <a:gd name="T14" fmla="*/ 387 w 461"/>
                <a:gd name="T15" fmla="*/ 0 h 590"/>
                <a:gd name="T16" fmla="*/ 387 w 461"/>
                <a:gd name="T17" fmla="*/ 420 h 590"/>
                <a:gd name="T18" fmla="*/ 461 w 461"/>
                <a:gd name="T19" fmla="*/ 420 h 590"/>
                <a:gd name="T20" fmla="*/ 461 w 461"/>
                <a:gd name="T21" fmla="*/ 481 h 590"/>
                <a:gd name="T22" fmla="*/ 387 w 461"/>
                <a:gd name="T23" fmla="*/ 481 h 590"/>
                <a:gd name="T24" fmla="*/ 316 w 461"/>
                <a:gd name="T25" fmla="*/ 63 h 590"/>
                <a:gd name="T26" fmla="*/ 298 w 461"/>
                <a:gd name="T27" fmla="*/ 63 h 590"/>
                <a:gd name="T28" fmla="*/ 80 w 461"/>
                <a:gd name="T29" fmla="*/ 420 h 590"/>
                <a:gd name="T30" fmla="*/ 316 w 461"/>
                <a:gd name="T31" fmla="*/ 420 h 590"/>
                <a:gd name="T32" fmla="*/ 316 w 461"/>
                <a:gd name="T33" fmla="*/ 63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1" h="590">
                  <a:moveTo>
                    <a:pt x="387" y="481"/>
                  </a:moveTo>
                  <a:lnTo>
                    <a:pt x="387" y="590"/>
                  </a:lnTo>
                  <a:lnTo>
                    <a:pt x="316" y="590"/>
                  </a:lnTo>
                  <a:lnTo>
                    <a:pt x="316" y="481"/>
                  </a:lnTo>
                  <a:lnTo>
                    <a:pt x="0" y="481"/>
                  </a:lnTo>
                  <a:lnTo>
                    <a:pt x="0" y="418"/>
                  </a:lnTo>
                  <a:lnTo>
                    <a:pt x="260" y="0"/>
                  </a:lnTo>
                  <a:lnTo>
                    <a:pt x="387" y="0"/>
                  </a:lnTo>
                  <a:lnTo>
                    <a:pt x="387" y="420"/>
                  </a:lnTo>
                  <a:lnTo>
                    <a:pt x="461" y="420"/>
                  </a:lnTo>
                  <a:lnTo>
                    <a:pt x="461" y="481"/>
                  </a:lnTo>
                  <a:lnTo>
                    <a:pt x="387" y="481"/>
                  </a:lnTo>
                  <a:close/>
                  <a:moveTo>
                    <a:pt x="316" y="63"/>
                  </a:moveTo>
                  <a:lnTo>
                    <a:pt x="298" y="63"/>
                  </a:lnTo>
                  <a:lnTo>
                    <a:pt x="80" y="420"/>
                  </a:lnTo>
                  <a:lnTo>
                    <a:pt x="316" y="420"/>
                  </a:lnTo>
                  <a:lnTo>
                    <a:pt x="316" y="63"/>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grpSp>
        <p:nvGrpSpPr>
          <p:cNvPr id="102" name="组合 101"/>
          <p:cNvGrpSpPr/>
          <p:nvPr/>
        </p:nvGrpSpPr>
        <p:grpSpPr>
          <a:xfrm>
            <a:off x="948474" y="4391916"/>
            <a:ext cx="355077" cy="371264"/>
            <a:chOff x="4859439" y="4393690"/>
            <a:chExt cx="263525" cy="275538"/>
          </a:xfrm>
        </p:grpSpPr>
        <p:grpSp>
          <p:nvGrpSpPr>
            <p:cNvPr id="103" name="组合 102"/>
            <p:cNvGrpSpPr/>
            <p:nvPr/>
          </p:nvGrpSpPr>
          <p:grpSpPr>
            <a:xfrm>
              <a:off x="4859439" y="4393690"/>
              <a:ext cx="263525" cy="263525"/>
              <a:chOff x="2366083" y="3784622"/>
              <a:chExt cx="330552" cy="330552"/>
            </a:xfrm>
            <a:effectLst>
              <a:outerShdw blurRad="152400" dist="152400" dir="2700000" sx="90000" sy="90000" algn="tl" rotWithShape="0">
                <a:prstClr val="black">
                  <a:alpha val="30000"/>
                </a:prstClr>
              </a:outerShdw>
            </a:effectLst>
          </p:grpSpPr>
          <p:sp>
            <p:nvSpPr>
              <p:cNvPr id="109" name="Oval 1556"/>
              <p:cNvSpPr>
                <a:spLocks noChangeArrowheads="1"/>
              </p:cNvSpPr>
              <p:nvPr/>
            </p:nvSpPr>
            <p:spPr bwMode="auto">
              <a:xfrm>
                <a:off x="2366083" y="3784622"/>
                <a:ext cx="330552" cy="330552"/>
              </a:xfrm>
              <a:prstGeom prst="ellipse">
                <a:avLst/>
              </a:prstGeom>
              <a:gradFill flip="none" rotWithShape="1">
                <a:gsLst>
                  <a:gs pos="0">
                    <a:srgbClr val="F6F6F0">
                      <a:lumMod val="85000"/>
                    </a:srgbClr>
                  </a:gs>
                  <a:gs pos="100000">
                    <a:srgbClr val="F6F6F0">
                      <a:lumMod val="40000"/>
                      <a:lumOff val="60000"/>
                    </a:srgbClr>
                  </a:gs>
                </a:gsLst>
                <a:lin ang="135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0" name="Oval 1556_1"/>
              <p:cNvSpPr>
                <a:spLocks noChangeArrowheads="1"/>
              </p:cNvSpPr>
              <p:nvPr/>
            </p:nvSpPr>
            <p:spPr bwMode="auto">
              <a:xfrm>
                <a:off x="2378359" y="3796898"/>
                <a:ext cx="306000" cy="306000"/>
              </a:xfrm>
              <a:prstGeom prst="ellipse">
                <a:avLst/>
              </a:prstGeom>
              <a:gradFill flip="none" rotWithShape="1">
                <a:gsLst>
                  <a:gs pos="0">
                    <a:srgbClr val="F6F6F0">
                      <a:lumMod val="90000"/>
                    </a:srgbClr>
                  </a:gs>
                  <a:gs pos="100000">
                    <a:srgbClr val="F6F6F0">
                      <a:lumMod val="40000"/>
                      <a:lumOff val="60000"/>
                    </a:srgb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grpSp>
          <p:nvGrpSpPr>
            <p:cNvPr id="104" name="组合 103"/>
            <p:cNvGrpSpPr/>
            <p:nvPr/>
          </p:nvGrpSpPr>
          <p:grpSpPr>
            <a:xfrm>
              <a:off x="4886864" y="4421115"/>
              <a:ext cx="208670" cy="208670"/>
              <a:chOff x="1691680" y="3890524"/>
              <a:chExt cx="330552" cy="330552"/>
            </a:xfrm>
          </p:grpSpPr>
          <p:sp>
            <p:nvSpPr>
              <p:cNvPr id="107" name="Oval 1556"/>
              <p:cNvSpPr>
                <a:spLocks noChangeArrowheads="1"/>
              </p:cNvSpPr>
              <p:nvPr/>
            </p:nvSpPr>
            <p:spPr bwMode="auto">
              <a:xfrm>
                <a:off x="1691680" y="3890524"/>
                <a:ext cx="330552" cy="330552"/>
              </a:xfrm>
              <a:prstGeom prst="ellipse">
                <a:avLst/>
              </a:prstGeom>
              <a:gradFill flip="none" rotWithShape="1">
                <a:gsLst>
                  <a:gs pos="0">
                    <a:schemeClr val="accent1"/>
                  </a:gs>
                  <a:gs pos="100000">
                    <a:schemeClr val="accent1">
                      <a:lumMod val="90000"/>
                    </a:schemeClr>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8" name="Oval 1556_1"/>
              <p:cNvSpPr>
                <a:spLocks noChangeArrowheads="1"/>
              </p:cNvSpPr>
              <p:nvPr/>
            </p:nvSpPr>
            <p:spPr bwMode="auto">
              <a:xfrm>
                <a:off x="1703956" y="3902800"/>
                <a:ext cx="306000" cy="306000"/>
              </a:xfrm>
              <a:prstGeom prst="ellipse">
                <a:avLst/>
              </a:prstGeom>
              <a:gradFill flip="none" rotWithShape="1">
                <a:gsLst>
                  <a:gs pos="0">
                    <a:schemeClr val="accent1">
                      <a:lumMod val="90000"/>
                    </a:schemeClr>
                  </a:gs>
                  <a:gs pos="100000">
                    <a:schemeClr val="accent1"/>
                  </a:gs>
                </a:gsLst>
                <a:lin ang="2700000" scaled="1"/>
                <a:tileRect/>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grpSp>
        <p:sp>
          <p:nvSpPr>
            <p:cNvPr id="105" name="Freeform 1614"/>
            <p:cNvSpPr>
              <a:spLocks/>
            </p:cNvSpPr>
            <p:nvPr/>
          </p:nvSpPr>
          <p:spPr bwMode="auto">
            <a:xfrm>
              <a:off x="4945608" y="4486286"/>
              <a:ext cx="170246" cy="182942"/>
            </a:xfrm>
            <a:custGeom>
              <a:avLst/>
              <a:gdLst>
                <a:gd name="T0" fmla="*/ 406 w 952"/>
                <a:gd name="T1" fmla="*/ 0 h 1023"/>
                <a:gd name="T2" fmla="*/ 406 w 952"/>
                <a:gd name="T3" fmla="*/ 0 h 1023"/>
                <a:gd name="T4" fmla="*/ 375 w 952"/>
                <a:gd name="T5" fmla="*/ 215 h 1023"/>
                <a:gd name="T6" fmla="*/ 61 w 952"/>
                <a:gd name="T7" fmla="*/ 357 h 1023"/>
                <a:gd name="T8" fmla="*/ 21 w 952"/>
                <a:gd name="T9" fmla="*/ 525 h 1023"/>
                <a:gd name="T10" fmla="*/ 0 w 952"/>
                <a:gd name="T11" fmla="*/ 551 h 1023"/>
                <a:gd name="T12" fmla="*/ 0 w 952"/>
                <a:gd name="T13" fmla="*/ 551 h 1023"/>
                <a:gd name="T14" fmla="*/ 472 w 952"/>
                <a:gd name="T15" fmla="*/ 1023 h 1023"/>
                <a:gd name="T16" fmla="*/ 952 w 952"/>
                <a:gd name="T17" fmla="*/ 546 h 1023"/>
                <a:gd name="T18" fmla="*/ 406 w 952"/>
                <a:gd name="T19" fmla="*/ 0 h 10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2" h="1023">
                  <a:moveTo>
                    <a:pt x="406" y="0"/>
                  </a:moveTo>
                  <a:lnTo>
                    <a:pt x="406" y="0"/>
                  </a:lnTo>
                  <a:lnTo>
                    <a:pt x="375" y="215"/>
                  </a:lnTo>
                  <a:lnTo>
                    <a:pt x="61" y="357"/>
                  </a:lnTo>
                  <a:lnTo>
                    <a:pt x="21" y="525"/>
                  </a:lnTo>
                  <a:lnTo>
                    <a:pt x="0" y="551"/>
                  </a:lnTo>
                  <a:lnTo>
                    <a:pt x="0" y="551"/>
                  </a:lnTo>
                  <a:lnTo>
                    <a:pt x="472" y="1023"/>
                  </a:lnTo>
                  <a:lnTo>
                    <a:pt x="952" y="546"/>
                  </a:lnTo>
                  <a:lnTo>
                    <a:pt x="406" y="0"/>
                  </a:lnTo>
                  <a:close/>
                </a:path>
              </a:pathLst>
            </a:custGeom>
            <a:gradFill>
              <a:gsLst>
                <a:gs pos="0">
                  <a:schemeClr val="accent1">
                    <a:lumMod val="50000"/>
                    <a:alpha val="75000"/>
                  </a:schemeClr>
                </a:gs>
                <a:gs pos="76000">
                  <a:schemeClr val="bg1">
                    <a:alpha val="0"/>
                  </a:schemeClr>
                </a:gs>
              </a:gsLst>
              <a:lin ang="3600000" scaled="0"/>
            </a:gradFill>
            <a:ln>
              <a:noFill/>
            </a:ln>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06" name="Freeform 1610"/>
            <p:cNvSpPr>
              <a:spLocks/>
            </p:cNvSpPr>
            <p:nvPr/>
          </p:nvSpPr>
          <p:spPr bwMode="auto">
            <a:xfrm>
              <a:off x="4945966" y="4478775"/>
              <a:ext cx="80295" cy="106046"/>
            </a:xfrm>
            <a:custGeom>
              <a:avLst/>
              <a:gdLst>
                <a:gd name="T0" fmla="*/ 0 w 190"/>
                <a:gd name="T1" fmla="*/ 251 h 251"/>
                <a:gd name="T2" fmla="*/ 0 w 190"/>
                <a:gd name="T3" fmla="*/ 196 h 251"/>
                <a:gd name="T4" fmla="*/ 6 w 190"/>
                <a:gd name="T5" fmla="*/ 169 h 251"/>
                <a:gd name="T6" fmla="*/ 26 w 190"/>
                <a:gd name="T7" fmla="*/ 151 h 251"/>
                <a:gd name="T8" fmla="*/ 51 w 190"/>
                <a:gd name="T9" fmla="*/ 141 h 251"/>
                <a:gd name="T10" fmla="*/ 79 w 190"/>
                <a:gd name="T11" fmla="*/ 130 h 251"/>
                <a:gd name="T12" fmla="*/ 106 w 190"/>
                <a:gd name="T13" fmla="*/ 120 h 251"/>
                <a:gd name="T14" fmla="*/ 130 w 190"/>
                <a:gd name="T15" fmla="*/ 111 h 251"/>
                <a:gd name="T16" fmla="*/ 148 w 190"/>
                <a:gd name="T17" fmla="*/ 100 h 251"/>
                <a:gd name="T18" fmla="*/ 156 w 190"/>
                <a:gd name="T19" fmla="*/ 80 h 251"/>
                <a:gd name="T20" fmla="*/ 156 w 190"/>
                <a:gd name="T21" fmla="*/ 71 h 251"/>
                <a:gd name="T22" fmla="*/ 156 w 190"/>
                <a:gd name="T23" fmla="*/ 60 h 251"/>
                <a:gd name="T24" fmla="*/ 145 w 190"/>
                <a:gd name="T25" fmla="*/ 37 h 251"/>
                <a:gd name="T26" fmla="*/ 121 w 190"/>
                <a:gd name="T27" fmla="*/ 27 h 251"/>
                <a:gd name="T28" fmla="*/ 99 w 190"/>
                <a:gd name="T29" fmla="*/ 26 h 251"/>
                <a:gd name="T30" fmla="*/ 76 w 190"/>
                <a:gd name="T31" fmla="*/ 27 h 251"/>
                <a:gd name="T32" fmla="*/ 43 w 190"/>
                <a:gd name="T33" fmla="*/ 40 h 251"/>
                <a:gd name="T34" fmla="*/ 33 w 190"/>
                <a:gd name="T35" fmla="*/ 76 h 251"/>
                <a:gd name="T36" fmla="*/ 33 w 190"/>
                <a:gd name="T37" fmla="*/ 107 h 251"/>
                <a:gd name="T38" fmla="*/ 2 w 190"/>
                <a:gd name="T39" fmla="*/ 107 h 251"/>
                <a:gd name="T40" fmla="*/ 2 w 190"/>
                <a:gd name="T41" fmla="*/ 70 h 251"/>
                <a:gd name="T42" fmla="*/ 19 w 190"/>
                <a:gd name="T43" fmla="*/ 19 h 251"/>
                <a:gd name="T44" fmla="*/ 69 w 190"/>
                <a:gd name="T45" fmla="*/ 0 h 251"/>
                <a:gd name="T46" fmla="*/ 99 w 190"/>
                <a:gd name="T47" fmla="*/ 0 h 251"/>
                <a:gd name="T48" fmla="*/ 130 w 190"/>
                <a:gd name="T49" fmla="*/ 2 h 251"/>
                <a:gd name="T50" fmla="*/ 168 w 190"/>
                <a:gd name="T51" fmla="*/ 17 h 251"/>
                <a:gd name="T52" fmla="*/ 186 w 190"/>
                <a:gd name="T53" fmla="*/ 55 h 251"/>
                <a:gd name="T54" fmla="*/ 186 w 190"/>
                <a:gd name="T55" fmla="*/ 83 h 251"/>
                <a:gd name="T56" fmla="*/ 178 w 190"/>
                <a:gd name="T57" fmla="*/ 110 h 251"/>
                <a:gd name="T58" fmla="*/ 148 w 190"/>
                <a:gd name="T59" fmla="*/ 135 h 251"/>
                <a:gd name="T60" fmla="*/ 123 w 190"/>
                <a:gd name="T61" fmla="*/ 144 h 251"/>
                <a:gd name="T62" fmla="*/ 96 w 190"/>
                <a:gd name="T63" fmla="*/ 154 h 251"/>
                <a:gd name="T64" fmla="*/ 68 w 190"/>
                <a:gd name="T65" fmla="*/ 165 h 251"/>
                <a:gd name="T66" fmla="*/ 44 w 190"/>
                <a:gd name="T67" fmla="*/ 174 h 251"/>
                <a:gd name="T68" fmla="*/ 33 w 190"/>
                <a:gd name="T69" fmla="*/ 183 h 251"/>
                <a:gd name="T70" fmla="*/ 30 w 190"/>
                <a:gd name="T71" fmla="*/ 197 h 251"/>
                <a:gd name="T72" fmla="*/ 30 w 190"/>
                <a:gd name="T73" fmla="*/ 226 h 251"/>
                <a:gd name="T74" fmla="*/ 190 w 190"/>
                <a:gd name="T75" fmla="*/ 226 h 251"/>
                <a:gd name="T76" fmla="*/ 190 w 190"/>
                <a:gd name="T77" fmla="*/ 251 h 251"/>
                <a:gd name="T78" fmla="*/ 0 w 190"/>
                <a:gd name="T79" fmla="*/ 251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0" h="251">
                  <a:moveTo>
                    <a:pt x="0" y="251"/>
                  </a:moveTo>
                  <a:cubicBezTo>
                    <a:pt x="0" y="196"/>
                    <a:pt x="0" y="196"/>
                    <a:pt x="0" y="196"/>
                  </a:cubicBezTo>
                  <a:cubicBezTo>
                    <a:pt x="0" y="186"/>
                    <a:pt x="2" y="177"/>
                    <a:pt x="6" y="169"/>
                  </a:cubicBezTo>
                  <a:cubicBezTo>
                    <a:pt x="9" y="161"/>
                    <a:pt x="16" y="155"/>
                    <a:pt x="26" y="151"/>
                  </a:cubicBezTo>
                  <a:cubicBezTo>
                    <a:pt x="34" y="148"/>
                    <a:pt x="42" y="144"/>
                    <a:pt x="51" y="141"/>
                  </a:cubicBezTo>
                  <a:cubicBezTo>
                    <a:pt x="60" y="137"/>
                    <a:pt x="70" y="134"/>
                    <a:pt x="79" y="130"/>
                  </a:cubicBezTo>
                  <a:cubicBezTo>
                    <a:pt x="88" y="127"/>
                    <a:pt x="97" y="123"/>
                    <a:pt x="106" y="120"/>
                  </a:cubicBezTo>
                  <a:cubicBezTo>
                    <a:pt x="114" y="117"/>
                    <a:pt x="122" y="114"/>
                    <a:pt x="130" y="111"/>
                  </a:cubicBezTo>
                  <a:cubicBezTo>
                    <a:pt x="138" y="109"/>
                    <a:pt x="144" y="105"/>
                    <a:pt x="148" y="100"/>
                  </a:cubicBezTo>
                  <a:cubicBezTo>
                    <a:pt x="152" y="96"/>
                    <a:pt x="154" y="89"/>
                    <a:pt x="156" y="80"/>
                  </a:cubicBezTo>
                  <a:cubicBezTo>
                    <a:pt x="156" y="78"/>
                    <a:pt x="156" y="75"/>
                    <a:pt x="156" y="71"/>
                  </a:cubicBezTo>
                  <a:cubicBezTo>
                    <a:pt x="156" y="68"/>
                    <a:pt x="156" y="64"/>
                    <a:pt x="156" y="60"/>
                  </a:cubicBezTo>
                  <a:cubicBezTo>
                    <a:pt x="155" y="50"/>
                    <a:pt x="151" y="42"/>
                    <a:pt x="145" y="37"/>
                  </a:cubicBezTo>
                  <a:cubicBezTo>
                    <a:pt x="139" y="31"/>
                    <a:pt x="131" y="28"/>
                    <a:pt x="121" y="27"/>
                  </a:cubicBezTo>
                  <a:cubicBezTo>
                    <a:pt x="113" y="27"/>
                    <a:pt x="105" y="26"/>
                    <a:pt x="99" y="26"/>
                  </a:cubicBezTo>
                  <a:cubicBezTo>
                    <a:pt x="92" y="26"/>
                    <a:pt x="85" y="26"/>
                    <a:pt x="76" y="27"/>
                  </a:cubicBezTo>
                  <a:cubicBezTo>
                    <a:pt x="60" y="27"/>
                    <a:pt x="49" y="32"/>
                    <a:pt x="43" y="40"/>
                  </a:cubicBezTo>
                  <a:cubicBezTo>
                    <a:pt x="36" y="47"/>
                    <a:pt x="33" y="59"/>
                    <a:pt x="33" y="76"/>
                  </a:cubicBezTo>
                  <a:cubicBezTo>
                    <a:pt x="33" y="107"/>
                    <a:pt x="33" y="107"/>
                    <a:pt x="33" y="107"/>
                  </a:cubicBezTo>
                  <a:cubicBezTo>
                    <a:pt x="2" y="107"/>
                    <a:pt x="2" y="107"/>
                    <a:pt x="2" y="107"/>
                  </a:cubicBezTo>
                  <a:cubicBezTo>
                    <a:pt x="2" y="70"/>
                    <a:pt x="2" y="70"/>
                    <a:pt x="2" y="70"/>
                  </a:cubicBezTo>
                  <a:cubicBezTo>
                    <a:pt x="2" y="49"/>
                    <a:pt x="8" y="32"/>
                    <a:pt x="19" y="19"/>
                  </a:cubicBezTo>
                  <a:cubicBezTo>
                    <a:pt x="31" y="7"/>
                    <a:pt x="47" y="1"/>
                    <a:pt x="69" y="0"/>
                  </a:cubicBezTo>
                  <a:cubicBezTo>
                    <a:pt x="78" y="0"/>
                    <a:pt x="88" y="0"/>
                    <a:pt x="99" y="0"/>
                  </a:cubicBezTo>
                  <a:cubicBezTo>
                    <a:pt x="109" y="0"/>
                    <a:pt x="119" y="0"/>
                    <a:pt x="130" y="2"/>
                  </a:cubicBezTo>
                  <a:cubicBezTo>
                    <a:pt x="146" y="3"/>
                    <a:pt x="159" y="9"/>
                    <a:pt x="168" y="17"/>
                  </a:cubicBezTo>
                  <a:cubicBezTo>
                    <a:pt x="178" y="26"/>
                    <a:pt x="183" y="38"/>
                    <a:pt x="186" y="55"/>
                  </a:cubicBezTo>
                  <a:cubicBezTo>
                    <a:pt x="187" y="64"/>
                    <a:pt x="187" y="73"/>
                    <a:pt x="186" y="83"/>
                  </a:cubicBezTo>
                  <a:cubicBezTo>
                    <a:pt x="185" y="93"/>
                    <a:pt x="182" y="102"/>
                    <a:pt x="178" y="110"/>
                  </a:cubicBezTo>
                  <a:cubicBezTo>
                    <a:pt x="171" y="121"/>
                    <a:pt x="161" y="130"/>
                    <a:pt x="148" y="135"/>
                  </a:cubicBezTo>
                  <a:cubicBezTo>
                    <a:pt x="140" y="137"/>
                    <a:pt x="132" y="140"/>
                    <a:pt x="123" y="144"/>
                  </a:cubicBezTo>
                  <a:cubicBezTo>
                    <a:pt x="114" y="147"/>
                    <a:pt x="105" y="151"/>
                    <a:pt x="96" y="154"/>
                  </a:cubicBezTo>
                  <a:cubicBezTo>
                    <a:pt x="87" y="158"/>
                    <a:pt x="77" y="161"/>
                    <a:pt x="68" y="165"/>
                  </a:cubicBezTo>
                  <a:cubicBezTo>
                    <a:pt x="59" y="168"/>
                    <a:pt x="51" y="171"/>
                    <a:pt x="44" y="174"/>
                  </a:cubicBezTo>
                  <a:cubicBezTo>
                    <a:pt x="39" y="176"/>
                    <a:pt x="35" y="179"/>
                    <a:pt x="33" y="183"/>
                  </a:cubicBezTo>
                  <a:cubicBezTo>
                    <a:pt x="31" y="187"/>
                    <a:pt x="30" y="192"/>
                    <a:pt x="30" y="197"/>
                  </a:cubicBezTo>
                  <a:cubicBezTo>
                    <a:pt x="30" y="226"/>
                    <a:pt x="30" y="226"/>
                    <a:pt x="30" y="226"/>
                  </a:cubicBezTo>
                  <a:cubicBezTo>
                    <a:pt x="190" y="226"/>
                    <a:pt x="190" y="226"/>
                    <a:pt x="190" y="226"/>
                  </a:cubicBezTo>
                  <a:cubicBezTo>
                    <a:pt x="190" y="251"/>
                    <a:pt x="190" y="251"/>
                    <a:pt x="190" y="251"/>
                  </a:cubicBezTo>
                  <a:lnTo>
                    <a:pt x="0" y="251"/>
                  </a:lnTo>
                  <a:close/>
                </a:path>
              </a:pathLst>
            </a:custGeom>
            <a:solidFill>
              <a:srgbClr val="F6F6F0"/>
            </a:solidFill>
            <a:ln w="7938" cap="flat">
              <a:noFill/>
              <a:prstDash val="solid"/>
              <a:miter lim="800000"/>
              <a:headEnd/>
              <a:tailEnd/>
            </a:ln>
            <a:effectLst>
              <a:outerShdw blurRad="25400" algn="ctr" rotWithShape="0">
                <a:prstClr val="black">
                  <a:alpha val="50000"/>
                </a:prstClr>
              </a:outerShdw>
            </a:effectLst>
            <a:scene3d>
              <a:camera prst="orthographicFront"/>
              <a:lightRig rig="threePt" dir="t"/>
            </a:scene3d>
            <a:sp3d extrusionH="50800"/>
          </p:spPr>
          <p:txBody>
            <a:bodyPr vert="horz" wrap="square" lIns="121920" tIns="60960" rIns="121920" bIns="60960" numCol="1" anchor="t" anchorCtr="0" compatLnSpc="1">
              <a:prstTxWarp prst="textNoShape">
                <a:avLst/>
              </a:prstTxWarp>
            </a:bodyPr>
            <a:lstStyle/>
            <a:p>
              <a:endParaRPr lang="zh-CN" altLang="en-US" sz="2667">
                <a:solidFill>
                  <a:schemeClr val="tx2"/>
                </a:solidFill>
                <a:cs typeface="+mn-ea"/>
                <a:sym typeface="+mn-lt"/>
              </a:endParaRPr>
            </a:p>
          </p:txBody>
        </p:sp>
      </p:grpSp>
      <p:sp>
        <p:nvSpPr>
          <p:cNvPr id="111" name="Oval 9"/>
          <p:cNvSpPr>
            <a:spLocks noChangeArrowheads="1"/>
          </p:cNvSpPr>
          <p:nvPr/>
        </p:nvSpPr>
        <p:spPr bwMode="auto">
          <a:xfrm>
            <a:off x="4719603" y="2388496"/>
            <a:ext cx="575045" cy="575043"/>
          </a:xfrm>
          <a:custGeom>
            <a:avLst/>
            <a:gdLst/>
            <a:ahLst/>
            <a:cxnLst/>
            <a:rect l="l" t="t" r="r" b="b"/>
            <a:pathLst>
              <a:path w="331788" h="331787">
                <a:moveTo>
                  <a:pt x="141016" y="171722"/>
                </a:moveTo>
                <a:cubicBezTo>
                  <a:pt x="151585" y="172107"/>
                  <a:pt x="159873" y="179794"/>
                  <a:pt x="160785" y="190262"/>
                </a:cubicBezTo>
                <a:lnTo>
                  <a:pt x="141288" y="209549"/>
                </a:lnTo>
                <a:lnTo>
                  <a:pt x="122238" y="190499"/>
                </a:lnTo>
                <a:close/>
                <a:moveTo>
                  <a:pt x="136526" y="131762"/>
                </a:moveTo>
                <a:lnTo>
                  <a:pt x="170302" y="142436"/>
                </a:lnTo>
                <a:lnTo>
                  <a:pt x="141016" y="171722"/>
                </a:lnTo>
                <a:cubicBezTo>
                  <a:pt x="139731" y="170005"/>
                  <a:pt x="138145" y="169862"/>
                  <a:pt x="136526" y="169862"/>
                </a:cubicBezTo>
                <a:cubicBezTo>
                  <a:pt x="121621" y="169862"/>
                  <a:pt x="109538" y="181945"/>
                  <a:pt x="109538" y="196850"/>
                </a:cubicBezTo>
                <a:cubicBezTo>
                  <a:pt x="109538" y="211755"/>
                  <a:pt x="121621" y="223838"/>
                  <a:pt x="136526" y="223838"/>
                </a:cubicBezTo>
                <a:cubicBezTo>
                  <a:pt x="151431" y="223838"/>
                  <a:pt x="163514" y="211755"/>
                  <a:pt x="163514" y="196850"/>
                </a:cubicBezTo>
                <a:lnTo>
                  <a:pt x="160785" y="190262"/>
                </a:lnTo>
                <a:lnTo>
                  <a:pt x="189940" y="161420"/>
                </a:lnTo>
                <a:cubicBezTo>
                  <a:pt x="197686" y="170889"/>
                  <a:pt x="201614" y="183019"/>
                  <a:pt x="201614" y="196056"/>
                </a:cubicBezTo>
                <a:cubicBezTo>
                  <a:pt x="201614" y="231565"/>
                  <a:pt x="172473" y="260350"/>
                  <a:pt x="136526" y="260350"/>
                </a:cubicBezTo>
                <a:cubicBezTo>
                  <a:pt x="100579" y="260350"/>
                  <a:pt x="71438" y="231565"/>
                  <a:pt x="71438" y="196056"/>
                </a:cubicBezTo>
                <a:cubicBezTo>
                  <a:pt x="71438" y="160547"/>
                  <a:pt x="100579" y="131762"/>
                  <a:pt x="136526" y="131762"/>
                </a:cubicBezTo>
                <a:close/>
                <a:moveTo>
                  <a:pt x="195633" y="117104"/>
                </a:moveTo>
                <a:lnTo>
                  <a:pt x="215003" y="136627"/>
                </a:lnTo>
                <a:lnTo>
                  <a:pt x="189940" y="161420"/>
                </a:lnTo>
                <a:cubicBezTo>
                  <a:pt x="185755" y="152981"/>
                  <a:pt x="178912" y="146382"/>
                  <a:pt x="170302" y="142436"/>
                </a:cubicBezTo>
                <a:close/>
                <a:moveTo>
                  <a:pt x="232925" y="79812"/>
                </a:moveTo>
                <a:lnTo>
                  <a:pt x="236538" y="93662"/>
                </a:lnTo>
                <a:lnTo>
                  <a:pt x="236538" y="93662"/>
                </a:lnTo>
                <a:lnTo>
                  <a:pt x="253605" y="98440"/>
                </a:lnTo>
                <a:lnTo>
                  <a:pt x="241167" y="110744"/>
                </a:lnTo>
                <a:cubicBezTo>
                  <a:pt x="236831" y="102172"/>
                  <a:pt x="230187" y="95491"/>
                  <a:pt x="221685" y="91053"/>
                </a:cubicBezTo>
                <a:close/>
                <a:moveTo>
                  <a:pt x="136525" y="58737"/>
                </a:moveTo>
                <a:cubicBezTo>
                  <a:pt x="169304" y="58737"/>
                  <a:pt x="199385" y="70289"/>
                  <a:pt x="221685" y="91053"/>
                </a:cubicBezTo>
                <a:lnTo>
                  <a:pt x="195633" y="117104"/>
                </a:lnTo>
                <a:cubicBezTo>
                  <a:pt x="179742" y="102884"/>
                  <a:pt x="158628" y="95250"/>
                  <a:pt x="135731" y="95250"/>
                </a:cubicBezTo>
                <a:cubicBezTo>
                  <a:pt x="80057" y="95250"/>
                  <a:pt x="34925" y="140382"/>
                  <a:pt x="34925" y="196056"/>
                </a:cubicBezTo>
                <a:cubicBezTo>
                  <a:pt x="34925" y="251730"/>
                  <a:pt x="80057" y="296862"/>
                  <a:pt x="135731" y="296862"/>
                </a:cubicBezTo>
                <a:cubicBezTo>
                  <a:pt x="191405" y="296862"/>
                  <a:pt x="236537" y="251730"/>
                  <a:pt x="236537" y="196056"/>
                </a:cubicBezTo>
                <a:cubicBezTo>
                  <a:pt x="236537" y="173368"/>
                  <a:pt x="229042" y="152430"/>
                  <a:pt x="215003" y="136627"/>
                </a:cubicBezTo>
                <a:lnTo>
                  <a:pt x="241167" y="110744"/>
                </a:lnTo>
                <a:cubicBezTo>
                  <a:pt x="261695" y="132918"/>
                  <a:pt x="273050" y="162764"/>
                  <a:pt x="273050" y="195262"/>
                </a:cubicBezTo>
                <a:cubicBezTo>
                  <a:pt x="273050" y="270663"/>
                  <a:pt x="211926" y="331787"/>
                  <a:pt x="136525" y="331787"/>
                </a:cubicBezTo>
                <a:cubicBezTo>
                  <a:pt x="61124" y="331787"/>
                  <a:pt x="0" y="270663"/>
                  <a:pt x="0" y="195262"/>
                </a:cubicBezTo>
                <a:cubicBezTo>
                  <a:pt x="0" y="119861"/>
                  <a:pt x="61124" y="58737"/>
                  <a:pt x="136525" y="58737"/>
                </a:cubicBezTo>
                <a:close/>
                <a:moveTo>
                  <a:pt x="278257" y="51943"/>
                </a:moveTo>
                <a:lnTo>
                  <a:pt x="278821" y="52554"/>
                </a:lnTo>
                <a:lnTo>
                  <a:pt x="236538" y="93662"/>
                </a:lnTo>
                <a:lnTo>
                  <a:pt x="236538" y="93662"/>
                </a:lnTo>
                <a:close/>
                <a:moveTo>
                  <a:pt x="293688" y="36512"/>
                </a:moveTo>
                <a:lnTo>
                  <a:pt x="331788" y="47624"/>
                </a:lnTo>
                <a:lnTo>
                  <a:pt x="276226" y="104774"/>
                </a:lnTo>
                <a:lnTo>
                  <a:pt x="253605" y="98440"/>
                </a:lnTo>
                <a:lnTo>
                  <a:pt x="288925" y="63500"/>
                </a:lnTo>
                <a:lnTo>
                  <a:pt x="278821" y="52554"/>
                </a:lnTo>
                <a:lnTo>
                  <a:pt x="293688" y="38100"/>
                </a:lnTo>
                <a:lnTo>
                  <a:pt x="293371" y="36830"/>
                </a:lnTo>
                <a:close/>
                <a:moveTo>
                  <a:pt x="284163" y="0"/>
                </a:moveTo>
                <a:lnTo>
                  <a:pt x="293371" y="36830"/>
                </a:lnTo>
                <a:lnTo>
                  <a:pt x="278257" y="51943"/>
                </a:lnTo>
                <a:lnTo>
                  <a:pt x="269875" y="42862"/>
                </a:lnTo>
                <a:lnTo>
                  <a:pt x="232925" y="79812"/>
                </a:lnTo>
                <a:lnTo>
                  <a:pt x="227013" y="57150"/>
                </a:lnTo>
                <a:close/>
              </a:path>
            </a:pathLst>
          </a:custGeom>
          <a:gradFill flip="none" rotWithShape="0">
            <a:gsLst>
              <a:gs pos="0">
                <a:schemeClr val="accent3"/>
              </a:gs>
              <a:gs pos="100000">
                <a:schemeClr val="accent3">
                  <a:lumMod val="75000"/>
                </a:schemeClr>
              </a:gs>
            </a:gsLst>
            <a:lin ang="13500000" scaled="1"/>
            <a:tileRect/>
          </a:gradFill>
          <a:ln w="6350">
            <a:gradFill>
              <a:gsLst>
                <a:gs pos="0">
                  <a:schemeClr val="accent3"/>
                </a:gs>
                <a:gs pos="100000">
                  <a:schemeClr val="accent3">
                    <a:lumMod val="75000"/>
                  </a:schemeClr>
                </a:gs>
              </a:gsLst>
              <a:lin ang="5400000" scaled="0"/>
            </a:gradFill>
          </a:ln>
          <a:effectLst>
            <a:innerShdw blurRad="190500">
              <a:prstClr val="black">
                <a:alpha val="30000"/>
              </a:prstClr>
            </a:innerShdw>
          </a:effectLst>
          <a:ex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2" name="Freeform 24"/>
          <p:cNvSpPr>
            <a:spLocks/>
          </p:cNvSpPr>
          <p:nvPr/>
        </p:nvSpPr>
        <p:spPr bwMode="auto">
          <a:xfrm>
            <a:off x="6970283" y="2461424"/>
            <a:ext cx="429189" cy="429187"/>
          </a:xfrm>
          <a:custGeom>
            <a:avLst/>
            <a:gdLst/>
            <a:ahLst/>
            <a:cxnLst/>
            <a:rect l="l" t="t" r="r" b="b"/>
            <a:pathLst>
              <a:path w="127000" h="127000">
                <a:moveTo>
                  <a:pt x="41048" y="35719"/>
                </a:moveTo>
                <a:cubicBezTo>
                  <a:pt x="37314" y="35719"/>
                  <a:pt x="37306" y="39408"/>
                  <a:pt x="37306" y="39423"/>
                </a:cubicBezTo>
                <a:cubicBezTo>
                  <a:pt x="37306" y="39423"/>
                  <a:pt x="37306" y="39423"/>
                  <a:pt x="37306" y="87578"/>
                </a:cubicBezTo>
                <a:lnTo>
                  <a:pt x="41048" y="91282"/>
                </a:lnTo>
                <a:cubicBezTo>
                  <a:pt x="44790" y="91282"/>
                  <a:pt x="44790" y="91282"/>
                  <a:pt x="85952" y="69057"/>
                </a:cubicBezTo>
                <a:lnTo>
                  <a:pt x="89694" y="65353"/>
                </a:lnTo>
                <a:cubicBezTo>
                  <a:pt x="89694" y="61649"/>
                  <a:pt x="89694" y="61649"/>
                  <a:pt x="85952" y="57944"/>
                </a:cubicBezTo>
                <a:cubicBezTo>
                  <a:pt x="85952" y="57944"/>
                  <a:pt x="85952" y="57944"/>
                  <a:pt x="44790" y="35719"/>
                </a:cubicBezTo>
                <a:close/>
                <a:moveTo>
                  <a:pt x="22339" y="11113"/>
                </a:moveTo>
                <a:cubicBezTo>
                  <a:pt x="22349" y="11113"/>
                  <a:pt x="23249" y="11113"/>
                  <a:pt x="108404" y="11113"/>
                </a:cubicBezTo>
                <a:lnTo>
                  <a:pt x="115888" y="22339"/>
                </a:lnTo>
                <a:cubicBezTo>
                  <a:pt x="115888" y="22349"/>
                  <a:pt x="115888" y="23249"/>
                  <a:pt x="115888" y="108404"/>
                </a:cubicBezTo>
                <a:cubicBezTo>
                  <a:pt x="115888" y="112146"/>
                  <a:pt x="112146" y="115888"/>
                  <a:pt x="108404" y="115888"/>
                </a:cubicBezTo>
                <a:cubicBezTo>
                  <a:pt x="108395" y="115888"/>
                  <a:pt x="107494" y="115888"/>
                  <a:pt x="22339" y="115888"/>
                </a:cubicBezTo>
                <a:lnTo>
                  <a:pt x="11113" y="108404"/>
                </a:lnTo>
                <a:cubicBezTo>
                  <a:pt x="11113" y="108395"/>
                  <a:pt x="11113" y="107494"/>
                  <a:pt x="11113" y="22339"/>
                </a:cubicBezTo>
                <a:cubicBezTo>
                  <a:pt x="11113" y="14855"/>
                  <a:pt x="14855" y="11113"/>
                  <a:pt x="22339" y="11113"/>
                </a:cubicBezTo>
                <a:close/>
                <a:moveTo>
                  <a:pt x="13033" y="5556"/>
                </a:moveTo>
                <a:cubicBezTo>
                  <a:pt x="9295" y="5556"/>
                  <a:pt x="5556" y="9294"/>
                  <a:pt x="5556" y="13033"/>
                </a:cubicBezTo>
                <a:cubicBezTo>
                  <a:pt x="5556" y="13048"/>
                  <a:pt x="5556" y="14261"/>
                  <a:pt x="5556" y="110229"/>
                </a:cubicBezTo>
                <a:lnTo>
                  <a:pt x="13033" y="121444"/>
                </a:lnTo>
                <a:cubicBezTo>
                  <a:pt x="13048" y="121444"/>
                  <a:pt x="14257" y="121444"/>
                  <a:pt x="110229" y="121444"/>
                </a:cubicBezTo>
                <a:cubicBezTo>
                  <a:pt x="117706" y="121444"/>
                  <a:pt x="121444" y="117706"/>
                  <a:pt x="121444" y="110229"/>
                </a:cubicBezTo>
                <a:lnTo>
                  <a:pt x="121444" y="13033"/>
                </a:lnTo>
                <a:cubicBezTo>
                  <a:pt x="121444" y="9294"/>
                  <a:pt x="117706" y="5556"/>
                  <a:pt x="110229" y="5556"/>
                </a:cubicBezTo>
                <a:cubicBezTo>
                  <a:pt x="110214" y="5556"/>
                  <a:pt x="109006" y="5556"/>
                  <a:pt x="13033" y="5556"/>
                </a:cubicBezTo>
                <a:close/>
                <a:moveTo>
                  <a:pt x="11206" y="0"/>
                </a:moveTo>
                <a:cubicBezTo>
                  <a:pt x="11216" y="0"/>
                  <a:pt x="12226" y="0"/>
                  <a:pt x="119530" y="0"/>
                </a:cubicBezTo>
                <a:cubicBezTo>
                  <a:pt x="123265" y="0"/>
                  <a:pt x="127000" y="7471"/>
                  <a:pt x="127000" y="11206"/>
                </a:cubicBezTo>
                <a:cubicBezTo>
                  <a:pt x="127000" y="11216"/>
                  <a:pt x="127000" y="12233"/>
                  <a:pt x="127000" y="119530"/>
                </a:cubicBezTo>
                <a:cubicBezTo>
                  <a:pt x="127000" y="123265"/>
                  <a:pt x="123265" y="127000"/>
                  <a:pt x="119530" y="127000"/>
                </a:cubicBezTo>
                <a:cubicBezTo>
                  <a:pt x="119520" y="127000"/>
                  <a:pt x="118511" y="127000"/>
                  <a:pt x="11206" y="127000"/>
                </a:cubicBezTo>
                <a:lnTo>
                  <a:pt x="0" y="119530"/>
                </a:lnTo>
                <a:cubicBezTo>
                  <a:pt x="0" y="119520"/>
                  <a:pt x="0" y="118504"/>
                  <a:pt x="0" y="11206"/>
                </a:cubicBezTo>
                <a:cubicBezTo>
                  <a:pt x="0" y="7471"/>
                  <a:pt x="3736" y="0"/>
                  <a:pt x="11206" y="0"/>
                </a:cubicBezTo>
                <a:close/>
              </a:path>
            </a:pathLst>
          </a:custGeom>
          <a:gradFill flip="none" rotWithShape="0">
            <a:gsLst>
              <a:gs pos="0">
                <a:schemeClr val="accent2"/>
              </a:gs>
              <a:gs pos="100000">
                <a:schemeClr val="accent2">
                  <a:lumMod val="75000"/>
                </a:schemeClr>
              </a:gs>
            </a:gsLst>
            <a:lin ang="13500000" scaled="1"/>
            <a:tileRect/>
          </a:gradFill>
          <a:ln w="6350">
            <a:gradFill flip="none" rotWithShape="1">
              <a:gsLst>
                <a:gs pos="0">
                  <a:schemeClr val="accent2">
                    <a:lumMod val="75000"/>
                  </a:schemeClr>
                </a:gs>
                <a:gs pos="98000">
                  <a:schemeClr val="accent2"/>
                </a:gs>
              </a:gsLst>
              <a:lin ang="135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3" name="Freeform 32"/>
          <p:cNvSpPr>
            <a:spLocks/>
          </p:cNvSpPr>
          <p:nvPr/>
        </p:nvSpPr>
        <p:spPr bwMode="auto">
          <a:xfrm>
            <a:off x="6929689" y="4654258"/>
            <a:ext cx="541851" cy="429189"/>
          </a:xfrm>
          <a:custGeom>
            <a:avLst/>
            <a:gdLst/>
            <a:ahLst/>
            <a:cxnLst/>
            <a:rect l="l" t="t" r="r" b="b"/>
            <a:pathLst>
              <a:path w="160337" h="127000">
                <a:moveTo>
                  <a:pt x="134937" y="66675"/>
                </a:moveTo>
                <a:lnTo>
                  <a:pt x="131762" y="73025"/>
                </a:lnTo>
                <a:lnTo>
                  <a:pt x="134937" y="79375"/>
                </a:lnTo>
                <a:lnTo>
                  <a:pt x="138112" y="73025"/>
                </a:lnTo>
                <a:close/>
                <a:moveTo>
                  <a:pt x="110331" y="66675"/>
                </a:moveTo>
                <a:cubicBezTo>
                  <a:pt x="107263" y="66675"/>
                  <a:pt x="104775" y="69518"/>
                  <a:pt x="104775" y="73025"/>
                </a:cubicBezTo>
                <a:cubicBezTo>
                  <a:pt x="104775" y="76532"/>
                  <a:pt x="107263" y="79375"/>
                  <a:pt x="110331" y="79375"/>
                </a:cubicBezTo>
                <a:cubicBezTo>
                  <a:pt x="113399" y="79375"/>
                  <a:pt x="115887" y="76532"/>
                  <a:pt x="115887" y="73025"/>
                </a:cubicBezTo>
                <a:cubicBezTo>
                  <a:pt x="115887" y="69518"/>
                  <a:pt x="113399" y="66675"/>
                  <a:pt x="110331" y="66675"/>
                </a:cubicBezTo>
                <a:close/>
                <a:moveTo>
                  <a:pt x="104775" y="38100"/>
                </a:moveTo>
                <a:cubicBezTo>
                  <a:pt x="104789" y="38100"/>
                  <a:pt x="105551" y="38100"/>
                  <a:pt x="145521" y="38100"/>
                </a:cubicBezTo>
                <a:cubicBezTo>
                  <a:pt x="152929" y="38100"/>
                  <a:pt x="156633" y="41804"/>
                  <a:pt x="156633" y="49213"/>
                </a:cubicBezTo>
                <a:cubicBezTo>
                  <a:pt x="156633" y="49231"/>
                  <a:pt x="156633" y="50127"/>
                  <a:pt x="156633" y="93663"/>
                </a:cubicBezTo>
                <a:lnTo>
                  <a:pt x="160337" y="127000"/>
                </a:lnTo>
                <a:cubicBezTo>
                  <a:pt x="160328" y="126989"/>
                  <a:pt x="159923" y="126503"/>
                  <a:pt x="141816" y="104775"/>
                </a:cubicBezTo>
                <a:cubicBezTo>
                  <a:pt x="141800" y="104775"/>
                  <a:pt x="140748" y="104775"/>
                  <a:pt x="71438" y="104775"/>
                </a:cubicBezTo>
                <a:cubicBezTo>
                  <a:pt x="64029" y="104775"/>
                  <a:pt x="60325" y="101071"/>
                  <a:pt x="60325" y="93663"/>
                </a:cubicBezTo>
                <a:cubicBezTo>
                  <a:pt x="60325" y="93655"/>
                  <a:pt x="60325" y="93530"/>
                  <a:pt x="60325" y="91348"/>
                </a:cubicBezTo>
                <a:lnTo>
                  <a:pt x="60325" y="75142"/>
                </a:lnTo>
                <a:cubicBezTo>
                  <a:pt x="60333" y="75142"/>
                  <a:pt x="60457" y="75142"/>
                  <a:pt x="62640" y="75142"/>
                </a:cubicBezTo>
                <a:lnTo>
                  <a:pt x="78846" y="75142"/>
                </a:lnTo>
                <a:lnTo>
                  <a:pt x="82550" y="78846"/>
                </a:lnTo>
                <a:cubicBezTo>
                  <a:pt x="86254" y="78846"/>
                  <a:pt x="89958" y="78846"/>
                  <a:pt x="89958" y="75142"/>
                </a:cubicBezTo>
                <a:cubicBezTo>
                  <a:pt x="101071" y="75142"/>
                  <a:pt x="104775" y="67733"/>
                  <a:pt x="104775" y="64029"/>
                </a:cubicBezTo>
                <a:cubicBezTo>
                  <a:pt x="104775" y="64016"/>
                  <a:pt x="104775" y="63447"/>
                  <a:pt x="104775" y="38100"/>
                </a:cubicBezTo>
                <a:close/>
                <a:moveTo>
                  <a:pt x="78581" y="30163"/>
                </a:moveTo>
                <a:cubicBezTo>
                  <a:pt x="74635" y="30163"/>
                  <a:pt x="71437" y="32651"/>
                  <a:pt x="71437" y="35720"/>
                </a:cubicBezTo>
                <a:cubicBezTo>
                  <a:pt x="71437" y="38789"/>
                  <a:pt x="74635" y="41277"/>
                  <a:pt x="78581" y="41277"/>
                </a:cubicBezTo>
                <a:cubicBezTo>
                  <a:pt x="82527" y="41277"/>
                  <a:pt x="85725" y="38789"/>
                  <a:pt x="85725" y="35720"/>
                </a:cubicBezTo>
                <a:cubicBezTo>
                  <a:pt x="85725" y="32651"/>
                  <a:pt x="82527" y="30163"/>
                  <a:pt x="78581" y="30163"/>
                </a:cubicBezTo>
                <a:close/>
                <a:moveTo>
                  <a:pt x="52388" y="30163"/>
                </a:moveTo>
                <a:cubicBezTo>
                  <a:pt x="48004" y="30163"/>
                  <a:pt x="44450" y="32651"/>
                  <a:pt x="44450" y="35720"/>
                </a:cubicBezTo>
                <a:cubicBezTo>
                  <a:pt x="44450" y="38789"/>
                  <a:pt x="48004" y="41277"/>
                  <a:pt x="52388" y="41277"/>
                </a:cubicBezTo>
                <a:cubicBezTo>
                  <a:pt x="56772" y="41277"/>
                  <a:pt x="60326" y="38789"/>
                  <a:pt x="60326" y="35720"/>
                </a:cubicBezTo>
                <a:cubicBezTo>
                  <a:pt x="60326" y="32651"/>
                  <a:pt x="56772" y="30163"/>
                  <a:pt x="52388" y="30163"/>
                </a:cubicBezTo>
                <a:close/>
                <a:moveTo>
                  <a:pt x="26194" y="30163"/>
                </a:moveTo>
                <a:cubicBezTo>
                  <a:pt x="22248" y="30163"/>
                  <a:pt x="19050" y="32651"/>
                  <a:pt x="19050" y="35720"/>
                </a:cubicBezTo>
                <a:cubicBezTo>
                  <a:pt x="19050" y="38789"/>
                  <a:pt x="22248" y="41277"/>
                  <a:pt x="26194" y="41277"/>
                </a:cubicBezTo>
                <a:cubicBezTo>
                  <a:pt x="30140" y="41277"/>
                  <a:pt x="33338" y="38789"/>
                  <a:pt x="33338" y="35720"/>
                </a:cubicBezTo>
                <a:cubicBezTo>
                  <a:pt x="33338" y="32651"/>
                  <a:pt x="30140" y="30163"/>
                  <a:pt x="26194" y="30163"/>
                </a:cubicBezTo>
                <a:close/>
                <a:moveTo>
                  <a:pt x="15052" y="0"/>
                </a:moveTo>
                <a:cubicBezTo>
                  <a:pt x="15066" y="0"/>
                  <a:pt x="16092" y="0"/>
                  <a:pt x="90311" y="0"/>
                </a:cubicBezTo>
                <a:cubicBezTo>
                  <a:pt x="97837" y="0"/>
                  <a:pt x="101600" y="7454"/>
                  <a:pt x="101600" y="11181"/>
                </a:cubicBezTo>
                <a:cubicBezTo>
                  <a:pt x="101600" y="11192"/>
                  <a:pt x="101600" y="11871"/>
                  <a:pt x="101600" y="55908"/>
                </a:cubicBezTo>
                <a:cubicBezTo>
                  <a:pt x="101600" y="63362"/>
                  <a:pt x="97837" y="67089"/>
                  <a:pt x="90311" y="67089"/>
                </a:cubicBezTo>
                <a:cubicBezTo>
                  <a:pt x="90298" y="67089"/>
                  <a:pt x="89329" y="67089"/>
                  <a:pt x="18815" y="67089"/>
                </a:cubicBezTo>
                <a:cubicBezTo>
                  <a:pt x="18811" y="67093"/>
                  <a:pt x="18720" y="67183"/>
                  <a:pt x="16463" y="69419"/>
                </a:cubicBezTo>
                <a:lnTo>
                  <a:pt x="0" y="85725"/>
                </a:lnTo>
                <a:cubicBezTo>
                  <a:pt x="2" y="85714"/>
                  <a:pt x="77" y="85193"/>
                  <a:pt x="3763" y="59635"/>
                </a:cubicBezTo>
                <a:cubicBezTo>
                  <a:pt x="3763" y="55908"/>
                  <a:pt x="3763" y="55908"/>
                  <a:pt x="3763" y="11181"/>
                </a:cubicBezTo>
                <a:cubicBezTo>
                  <a:pt x="3763" y="7454"/>
                  <a:pt x="7526" y="0"/>
                  <a:pt x="15052" y="0"/>
                </a:cubicBezTo>
                <a:close/>
              </a:path>
            </a:pathLst>
          </a:custGeom>
          <a:gradFill flip="none" rotWithShape="0">
            <a:gsLst>
              <a:gs pos="0">
                <a:schemeClr val="accent5"/>
              </a:gs>
              <a:gs pos="100000">
                <a:schemeClr val="accent5">
                  <a:lumMod val="75000"/>
                </a:schemeClr>
              </a:gs>
            </a:gsLst>
            <a:lin ang="13500000" scaled="1"/>
            <a:tileRect/>
          </a:gradFill>
          <a:ln w="6350">
            <a:gradFill>
              <a:gsLst>
                <a:gs pos="0">
                  <a:schemeClr val="accent5"/>
                </a:gs>
                <a:gs pos="100000">
                  <a:schemeClr val="accent5">
                    <a:lumMod val="75000"/>
                  </a:schemeClr>
                </a:gs>
              </a:gsLst>
              <a:lin ang="5400000" scaled="0"/>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sp>
        <p:nvSpPr>
          <p:cNvPr id="114" name="Freeform 46"/>
          <p:cNvSpPr>
            <a:spLocks/>
          </p:cNvSpPr>
          <p:nvPr/>
        </p:nvSpPr>
        <p:spPr bwMode="auto">
          <a:xfrm>
            <a:off x="4796556" y="4699589"/>
            <a:ext cx="391632" cy="370176"/>
          </a:xfrm>
          <a:custGeom>
            <a:avLst/>
            <a:gdLst/>
            <a:ahLst/>
            <a:cxnLst/>
            <a:rect l="l" t="t" r="r" b="b"/>
            <a:pathLst>
              <a:path w="115887" h="109538">
                <a:moveTo>
                  <a:pt x="33337" y="26988"/>
                </a:moveTo>
                <a:cubicBezTo>
                  <a:pt x="33337" y="26988"/>
                  <a:pt x="33337" y="26988"/>
                  <a:pt x="33337" y="27980"/>
                </a:cubicBezTo>
                <a:lnTo>
                  <a:pt x="33337" y="34926"/>
                </a:lnTo>
                <a:lnTo>
                  <a:pt x="112712" y="34926"/>
                </a:lnTo>
                <a:cubicBezTo>
                  <a:pt x="112712" y="34926"/>
                  <a:pt x="112712" y="34926"/>
                  <a:pt x="112712" y="33934"/>
                </a:cubicBezTo>
                <a:lnTo>
                  <a:pt x="112712" y="26988"/>
                </a:lnTo>
                <a:cubicBezTo>
                  <a:pt x="108932" y="26988"/>
                  <a:pt x="108932" y="26988"/>
                  <a:pt x="33337" y="26988"/>
                </a:cubicBezTo>
                <a:close/>
                <a:moveTo>
                  <a:pt x="33645" y="0"/>
                </a:moveTo>
                <a:cubicBezTo>
                  <a:pt x="33645" y="0"/>
                  <a:pt x="33645" y="0"/>
                  <a:pt x="108411" y="0"/>
                </a:cubicBezTo>
                <a:cubicBezTo>
                  <a:pt x="112149" y="0"/>
                  <a:pt x="115887" y="3777"/>
                  <a:pt x="115887" y="7554"/>
                </a:cubicBezTo>
                <a:cubicBezTo>
                  <a:pt x="115887" y="7554"/>
                  <a:pt x="115887" y="7554"/>
                  <a:pt x="115887" y="8499"/>
                </a:cubicBezTo>
                <a:lnTo>
                  <a:pt x="115887" y="15109"/>
                </a:lnTo>
                <a:cubicBezTo>
                  <a:pt x="115887" y="18886"/>
                  <a:pt x="115887" y="18886"/>
                  <a:pt x="115887" y="98207"/>
                </a:cubicBezTo>
                <a:cubicBezTo>
                  <a:pt x="115887" y="101984"/>
                  <a:pt x="112149" y="109538"/>
                  <a:pt x="100934" y="109538"/>
                </a:cubicBezTo>
                <a:cubicBezTo>
                  <a:pt x="93457" y="109538"/>
                  <a:pt x="85981" y="101984"/>
                  <a:pt x="85981" y="98207"/>
                </a:cubicBezTo>
                <a:cubicBezTo>
                  <a:pt x="85981" y="90652"/>
                  <a:pt x="93457" y="83098"/>
                  <a:pt x="100934" y="83098"/>
                </a:cubicBezTo>
                <a:cubicBezTo>
                  <a:pt x="104672" y="83098"/>
                  <a:pt x="108411" y="86875"/>
                  <a:pt x="112149" y="86875"/>
                </a:cubicBezTo>
                <a:cubicBezTo>
                  <a:pt x="112149" y="86875"/>
                  <a:pt x="112149" y="86875"/>
                  <a:pt x="112149" y="37772"/>
                </a:cubicBezTo>
                <a:cubicBezTo>
                  <a:pt x="112149" y="37772"/>
                  <a:pt x="112149" y="37772"/>
                  <a:pt x="33645" y="37772"/>
                </a:cubicBezTo>
                <a:cubicBezTo>
                  <a:pt x="33645" y="37772"/>
                  <a:pt x="33645" y="37772"/>
                  <a:pt x="33645" y="98207"/>
                </a:cubicBezTo>
                <a:cubicBezTo>
                  <a:pt x="33645" y="101984"/>
                  <a:pt x="26168" y="109538"/>
                  <a:pt x="14953" y="109538"/>
                </a:cubicBezTo>
                <a:cubicBezTo>
                  <a:pt x="7477" y="109538"/>
                  <a:pt x="0" y="101984"/>
                  <a:pt x="0" y="98207"/>
                </a:cubicBezTo>
                <a:cubicBezTo>
                  <a:pt x="0" y="90652"/>
                  <a:pt x="7477" y="83098"/>
                  <a:pt x="14953" y="83098"/>
                </a:cubicBezTo>
                <a:cubicBezTo>
                  <a:pt x="18692" y="83098"/>
                  <a:pt x="22430" y="86875"/>
                  <a:pt x="26168" y="86875"/>
                </a:cubicBezTo>
                <a:cubicBezTo>
                  <a:pt x="26168" y="86875"/>
                  <a:pt x="26168" y="86875"/>
                  <a:pt x="26168" y="18886"/>
                </a:cubicBezTo>
                <a:cubicBezTo>
                  <a:pt x="26168" y="15109"/>
                  <a:pt x="26168" y="15109"/>
                  <a:pt x="26168" y="14165"/>
                </a:cubicBezTo>
                <a:lnTo>
                  <a:pt x="26168" y="7554"/>
                </a:lnTo>
                <a:cubicBezTo>
                  <a:pt x="26168" y="3777"/>
                  <a:pt x="29906" y="0"/>
                  <a:pt x="33645" y="0"/>
                </a:cubicBezTo>
                <a:close/>
              </a:path>
            </a:pathLst>
          </a:custGeom>
          <a:gradFill flip="none" rotWithShape="0">
            <a:gsLst>
              <a:gs pos="0">
                <a:schemeClr val="accent1">
                  <a:lumMod val="75000"/>
                </a:schemeClr>
              </a:gs>
              <a:gs pos="100000">
                <a:schemeClr val="accent1"/>
              </a:gs>
            </a:gsLst>
            <a:lin ang="2700000" scaled="1"/>
            <a:tileRect/>
          </a:gradFill>
          <a:ln w="6350">
            <a:gradFill flip="none" rotWithShape="1">
              <a:gsLst>
                <a:gs pos="0">
                  <a:schemeClr val="accent1"/>
                </a:gs>
                <a:gs pos="100000">
                  <a:schemeClr val="accent1">
                    <a:lumMod val="75000"/>
                  </a:schemeClr>
                </a:gs>
              </a:gsLst>
              <a:lin ang="2700000" scaled="1"/>
              <a:tileRect/>
            </a:gradFill>
          </a:ln>
          <a:effectLst>
            <a:innerShdw blurRad="190500">
              <a:prstClr val="black">
                <a:alpha val="30000"/>
              </a:prstClr>
            </a:innerShdw>
          </a:effectLst>
        </p:spPr>
        <p:txBody>
          <a:bodyPr vert="horz" wrap="square" lIns="121920" tIns="60960" rIns="121920" bIns="60960" numCol="1" anchor="t" anchorCtr="0" compatLnSpc="1">
            <a:prstTxWarp prst="textNoShape">
              <a:avLst/>
            </a:prstTxWarp>
          </a:bodyPr>
          <a:lstStyle/>
          <a:p>
            <a:endParaRPr lang="zh-CN" altLang="en-US" sz="2400">
              <a:solidFill>
                <a:schemeClr val="tx2"/>
              </a:solidFill>
              <a:cs typeface="+mn-ea"/>
              <a:sym typeface="+mn-lt"/>
            </a:endParaRPr>
          </a:p>
        </p:txBody>
      </p:sp>
      <p:pic>
        <p:nvPicPr>
          <p:cNvPr id="62" name="图片 61"/>
          <p:cNvPicPr>
            <a:picLocks noChangeAspect="1"/>
          </p:cNvPicPr>
          <p:nvPr/>
        </p:nvPicPr>
        <p:blipFill rotWithShape="1">
          <a:blip r:embed="rId3" cstate="print">
            <a:extLst>
              <a:ext uri="{28A0092B-C50C-407E-A947-70E740481C1C}">
                <a14:useLocalDpi xmlns:a14="http://schemas.microsoft.com/office/drawing/2010/main" val="0"/>
              </a:ext>
            </a:extLst>
          </a:blip>
          <a:srcRect l="4947" t="18690" b="10821"/>
          <a:stretch/>
        </p:blipFill>
        <p:spPr>
          <a:xfrm flipH="1">
            <a:off x="-218565" y="88221"/>
            <a:ext cx="2049590" cy="788459"/>
          </a:xfrm>
          <a:prstGeom prst="rect">
            <a:avLst/>
          </a:prstGeom>
        </p:spPr>
      </p:pic>
      <p:sp>
        <p:nvSpPr>
          <p:cNvPr id="63" name="标题 1"/>
          <p:cNvSpPr txBox="1">
            <a:spLocks/>
          </p:cNvSpPr>
          <p:nvPr/>
        </p:nvSpPr>
        <p:spPr>
          <a:xfrm>
            <a:off x="2062108" y="363126"/>
            <a:ext cx="2939300" cy="379103"/>
          </a:xfrm>
          <a:prstGeom prst="rect">
            <a:avLst/>
          </a:prstGeom>
        </p:spPr>
        <p:txBody>
          <a:bodyPr vert="horz" lIns="121920" tIns="60960" rIns="121920" bIns="6096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667" dirty="0">
                <a:solidFill>
                  <a:schemeClr val="tx2"/>
                </a:solidFill>
                <a:latin typeface="+mn-lt"/>
                <a:ea typeface="+mn-ea"/>
                <a:cs typeface="+mn-ea"/>
                <a:sym typeface="+mn-lt"/>
              </a:rPr>
              <a:t>输入您的标题</a:t>
            </a:r>
          </a:p>
        </p:txBody>
      </p:sp>
    </p:spTree>
    <p:extLst>
      <p:ext uri="{BB962C8B-B14F-4D97-AF65-F5344CB8AC3E}">
        <p14:creationId xmlns:p14="http://schemas.microsoft.com/office/powerpoint/2010/main" val="38019478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
                                        <p:tgtEl>
                                          <p:spTgt spid="33"/>
                                        </p:tgtEl>
                                      </p:cBhvr>
                                    </p:animEffect>
                                  </p:childTnLst>
                                </p:cTn>
                              </p:par>
                            </p:childTnLst>
                          </p:cTn>
                        </p:par>
                        <p:par>
                          <p:cTn id="8" fill="hold">
                            <p:stCondLst>
                              <p:cond delay="2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
                                        <p:tgtEl>
                                          <p:spTgt spid="5"/>
                                        </p:tgtEl>
                                      </p:cBhvr>
                                    </p:animEffect>
                                  </p:childTnLst>
                                </p:cTn>
                              </p:par>
                            </p:childTnLst>
                          </p:cTn>
                        </p:par>
                        <p:par>
                          <p:cTn id="12" fill="hold">
                            <p:stCondLst>
                              <p:cond delay="400"/>
                            </p:stCondLst>
                            <p:childTnLst>
                              <p:par>
                                <p:cTn id="13" presetID="10"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
                                        <p:tgtEl>
                                          <p:spTgt spid="6"/>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00"/>
                                        <p:tgtEl>
                                          <p:spTgt spid="7"/>
                                        </p:tgtEl>
                                      </p:cBhvr>
                                    </p:animEffect>
                                  </p:childTnLst>
                                </p:cTn>
                              </p:par>
                            </p:childTnLst>
                          </p:cTn>
                        </p:par>
                        <p:par>
                          <p:cTn id="20" fill="hold">
                            <p:stCondLst>
                              <p:cond delay="8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00"/>
                                        <p:tgtEl>
                                          <p:spTgt spid="19"/>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200"/>
                                        <p:tgtEl>
                                          <p:spTgt spid="20"/>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00"/>
                                        <p:tgtEl>
                                          <p:spTgt spid="21"/>
                                        </p:tgtEl>
                                      </p:cBhvr>
                                    </p:animEffect>
                                  </p:childTnLst>
                                </p:cTn>
                              </p:par>
                            </p:childTnLst>
                          </p:cTn>
                        </p:par>
                        <p:par>
                          <p:cTn id="32" fill="hold">
                            <p:stCondLst>
                              <p:cond delay="1400"/>
                            </p:stCondLst>
                            <p:childTnLst>
                              <p:par>
                                <p:cTn id="33" presetID="10" presetClass="entr" presetSubtype="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200"/>
                                        <p:tgtEl>
                                          <p:spTgt spid="34"/>
                                        </p:tgtEl>
                                      </p:cBhvr>
                                    </p:animEffect>
                                  </p:childTnLst>
                                </p:cTn>
                              </p:par>
                            </p:childTnLst>
                          </p:cTn>
                        </p:par>
                        <p:par>
                          <p:cTn id="36" fill="hold">
                            <p:stCondLst>
                              <p:cond delay="16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200"/>
                                        <p:tgtEl>
                                          <p:spTgt spid="35"/>
                                        </p:tgtEl>
                                      </p:cBhvr>
                                    </p:animEffect>
                                  </p:childTnLst>
                                </p:cTn>
                              </p:par>
                            </p:childTnLst>
                          </p:cTn>
                        </p:par>
                        <p:par>
                          <p:cTn id="40" fill="hold">
                            <p:stCondLst>
                              <p:cond delay="1800"/>
                            </p:stCondLst>
                            <p:childTnLst>
                              <p:par>
                                <p:cTn id="41" presetID="10" presetClass="entr" presetSubtype="0"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200"/>
                                        <p:tgtEl>
                                          <p:spTgt spid="47"/>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200"/>
                                        <p:tgtEl>
                                          <p:spTgt spid="48"/>
                                        </p:tgtEl>
                                      </p:cBhvr>
                                    </p:animEffect>
                                  </p:childTnLst>
                                </p:cTn>
                              </p:par>
                            </p:childTnLst>
                          </p:cTn>
                        </p:par>
                        <p:par>
                          <p:cTn id="48" fill="hold">
                            <p:stCondLst>
                              <p:cond delay="2200"/>
                            </p:stCondLst>
                            <p:childTnLst>
                              <p:par>
                                <p:cTn id="49" presetID="10" presetClass="entr" presetSubtype="0"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200"/>
                                        <p:tgtEl>
                                          <p:spTgt spid="49"/>
                                        </p:tgtEl>
                                      </p:cBhvr>
                                    </p:animEffect>
                                  </p:childTnLst>
                                </p:cTn>
                              </p:par>
                            </p:childTnLst>
                          </p:cTn>
                        </p:par>
                        <p:par>
                          <p:cTn id="52" fill="hold">
                            <p:stCondLst>
                              <p:cond delay="2400"/>
                            </p:stCondLst>
                            <p:childTnLst>
                              <p:par>
                                <p:cTn id="53" presetID="10" presetClass="entr" presetSubtype="0"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200"/>
                                        <p:tgtEl>
                                          <p:spTgt spid="67"/>
                                        </p:tgtEl>
                                      </p:cBhvr>
                                    </p:animEffect>
                                  </p:childTnLst>
                                </p:cTn>
                              </p:par>
                            </p:childTnLst>
                          </p:cTn>
                        </p:par>
                        <p:par>
                          <p:cTn id="56" fill="hold">
                            <p:stCondLst>
                              <p:cond delay="2600"/>
                            </p:stCondLst>
                            <p:childTnLst>
                              <p:par>
                                <p:cTn id="57" presetID="10" presetClass="entr" presetSubtype="0"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200"/>
                                        <p:tgtEl>
                                          <p:spTgt spid="68"/>
                                        </p:tgtEl>
                                      </p:cBhvr>
                                    </p:animEffect>
                                  </p:childTnLst>
                                </p:cTn>
                              </p:par>
                            </p:childTnLst>
                          </p:cTn>
                        </p:par>
                        <p:par>
                          <p:cTn id="60" fill="hold">
                            <p:stCondLst>
                              <p:cond delay="2800"/>
                            </p:stCondLst>
                            <p:childTnLst>
                              <p:par>
                                <p:cTn id="61" presetID="10" presetClass="entr" presetSubtype="0" fill="hold" grpId="0" nodeType="after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fade">
                                      <p:cBhvr>
                                        <p:cTn id="63" dur="200"/>
                                        <p:tgtEl>
                                          <p:spTgt spid="69"/>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200"/>
                                        <p:tgtEl>
                                          <p:spTgt spid="70"/>
                                        </p:tgtEl>
                                      </p:cBhvr>
                                    </p:animEffect>
                                  </p:childTnLst>
                                </p:cTn>
                              </p:par>
                            </p:childTnLst>
                          </p:cTn>
                        </p:par>
                        <p:par>
                          <p:cTn id="68" fill="hold">
                            <p:stCondLst>
                              <p:cond delay="3200"/>
                            </p:stCondLst>
                            <p:childTnLst>
                              <p:par>
                                <p:cTn id="69" presetID="10" presetClass="entr" presetSubtype="0" fill="hold" grpId="0" nodeType="after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fade">
                                      <p:cBhvr>
                                        <p:cTn id="71" dur="200"/>
                                        <p:tgtEl>
                                          <p:spTgt spid="71"/>
                                        </p:tgtEl>
                                      </p:cBhvr>
                                    </p:animEffect>
                                  </p:childTnLst>
                                </p:cTn>
                              </p:par>
                            </p:childTnLst>
                          </p:cTn>
                        </p:par>
                        <p:par>
                          <p:cTn id="72" fill="hold">
                            <p:stCondLst>
                              <p:cond delay="3400"/>
                            </p:stCondLst>
                            <p:childTnLst>
                              <p:par>
                                <p:cTn id="73" presetID="10" presetClass="entr" presetSubtype="0" fill="hold" grpId="0"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fade">
                                      <p:cBhvr>
                                        <p:cTn id="75" dur="200"/>
                                        <p:tgtEl>
                                          <p:spTgt spid="72"/>
                                        </p:tgtEl>
                                      </p:cBhvr>
                                    </p:animEffect>
                                  </p:childTnLst>
                                </p:cTn>
                              </p:par>
                            </p:childTnLst>
                          </p:cTn>
                        </p:par>
                        <p:par>
                          <p:cTn id="76" fill="hold">
                            <p:stCondLst>
                              <p:cond delay="3600"/>
                            </p:stCondLst>
                            <p:childTnLst>
                              <p:par>
                                <p:cTn id="77" presetID="10" presetClass="entr" presetSubtype="0"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200"/>
                                        <p:tgtEl>
                                          <p:spTgt spid="73"/>
                                        </p:tgtEl>
                                      </p:cBhvr>
                                    </p:animEffect>
                                  </p:childTnLst>
                                </p:cTn>
                              </p:par>
                            </p:childTnLst>
                          </p:cTn>
                        </p:par>
                        <p:par>
                          <p:cTn id="80" fill="hold">
                            <p:stCondLst>
                              <p:cond delay="3800"/>
                            </p:stCondLst>
                            <p:childTnLst>
                              <p:par>
                                <p:cTn id="81" presetID="10" presetClass="entr" presetSubtype="0"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fade">
                                      <p:cBhvr>
                                        <p:cTn id="83" dur="200"/>
                                        <p:tgtEl>
                                          <p:spTgt spid="74"/>
                                        </p:tgtEl>
                                      </p:cBhvr>
                                    </p:animEffect>
                                  </p:childTnLst>
                                </p:cTn>
                              </p:par>
                            </p:childTnLst>
                          </p:cTn>
                        </p:par>
                        <p:par>
                          <p:cTn id="84" fill="hold">
                            <p:stCondLst>
                              <p:cond delay="4000"/>
                            </p:stCondLst>
                            <p:childTnLst>
                              <p:par>
                                <p:cTn id="85" presetID="10" presetClass="entr" presetSubtype="0" fill="hold"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200"/>
                                        <p:tgtEl>
                                          <p:spTgt spid="75"/>
                                        </p:tgtEl>
                                      </p:cBhvr>
                                    </p:animEffect>
                                  </p:childTnLst>
                                </p:cTn>
                              </p:par>
                            </p:childTnLst>
                          </p:cTn>
                        </p:par>
                        <p:par>
                          <p:cTn id="88" fill="hold">
                            <p:stCondLst>
                              <p:cond delay="4200"/>
                            </p:stCondLst>
                            <p:childTnLst>
                              <p:par>
                                <p:cTn id="89" presetID="10" presetClass="entr" presetSubtype="0" fill="hold" nodeType="afterEffect">
                                  <p:stCondLst>
                                    <p:cond delay="0"/>
                                  </p:stCondLst>
                                  <p:childTnLst>
                                    <p:set>
                                      <p:cBhvr>
                                        <p:cTn id="90" dur="1" fill="hold">
                                          <p:stCondLst>
                                            <p:cond delay="0"/>
                                          </p:stCondLst>
                                        </p:cTn>
                                        <p:tgtEl>
                                          <p:spTgt spid="84"/>
                                        </p:tgtEl>
                                        <p:attrNameLst>
                                          <p:attrName>style.visibility</p:attrName>
                                        </p:attrNameLst>
                                      </p:cBhvr>
                                      <p:to>
                                        <p:strVal val="visible"/>
                                      </p:to>
                                    </p:set>
                                    <p:animEffect transition="in" filter="fade">
                                      <p:cBhvr>
                                        <p:cTn id="91" dur="200"/>
                                        <p:tgtEl>
                                          <p:spTgt spid="84"/>
                                        </p:tgtEl>
                                      </p:cBhvr>
                                    </p:animEffect>
                                  </p:childTnLst>
                                </p:cTn>
                              </p:par>
                            </p:childTnLst>
                          </p:cTn>
                        </p:par>
                        <p:par>
                          <p:cTn id="92" fill="hold">
                            <p:stCondLst>
                              <p:cond delay="4400"/>
                            </p:stCondLst>
                            <p:childTnLst>
                              <p:par>
                                <p:cTn id="93" presetID="10" presetClass="entr" presetSubtype="0" fill="hold" nodeType="afterEffect">
                                  <p:stCondLst>
                                    <p:cond delay="0"/>
                                  </p:stCondLst>
                                  <p:childTnLst>
                                    <p:set>
                                      <p:cBhvr>
                                        <p:cTn id="94" dur="1" fill="hold">
                                          <p:stCondLst>
                                            <p:cond delay="0"/>
                                          </p:stCondLst>
                                        </p:cTn>
                                        <p:tgtEl>
                                          <p:spTgt spid="93"/>
                                        </p:tgtEl>
                                        <p:attrNameLst>
                                          <p:attrName>style.visibility</p:attrName>
                                        </p:attrNameLst>
                                      </p:cBhvr>
                                      <p:to>
                                        <p:strVal val="visible"/>
                                      </p:to>
                                    </p:set>
                                    <p:animEffect transition="in" filter="fade">
                                      <p:cBhvr>
                                        <p:cTn id="95" dur="200"/>
                                        <p:tgtEl>
                                          <p:spTgt spid="93"/>
                                        </p:tgtEl>
                                      </p:cBhvr>
                                    </p:animEffect>
                                  </p:childTnLst>
                                </p:cTn>
                              </p:par>
                            </p:childTnLst>
                          </p:cTn>
                        </p:par>
                        <p:par>
                          <p:cTn id="96" fill="hold">
                            <p:stCondLst>
                              <p:cond delay="4600"/>
                            </p:stCondLst>
                            <p:childTnLst>
                              <p:par>
                                <p:cTn id="97" presetID="10" presetClass="entr" presetSubtype="0" fill="hold" nodeType="afterEffect">
                                  <p:stCondLst>
                                    <p:cond delay="0"/>
                                  </p:stCondLst>
                                  <p:childTnLst>
                                    <p:set>
                                      <p:cBhvr>
                                        <p:cTn id="98" dur="1" fill="hold">
                                          <p:stCondLst>
                                            <p:cond delay="0"/>
                                          </p:stCondLst>
                                        </p:cTn>
                                        <p:tgtEl>
                                          <p:spTgt spid="102"/>
                                        </p:tgtEl>
                                        <p:attrNameLst>
                                          <p:attrName>style.visibility</p:attrName>
                                        </p:attrNameLst>
                                      </p:cBhvr>
                                      <p:to>
                                        <p:strVal val="visible"/>
                                      </p:to>
                                    </p:set>
                                    <p:animEffect transition="in" filter="fade">
                                      <p:cBhvr>
                                        <p:cTn id="99" dur="200"/>
                                        <p:tgtEl>
                                          <p:spTgt spid="102"/>
                                        </p:tgtEl>
                                      </p:cBhvr>
                                    </p:animEffect>
                                  </p:childTnLst>
                                </p:cTn>
                              </p:par>
                            </p:childTnLst>
                          </p:cTn>
                        </p:par>
                        <p:par>
                          <p:cTn id="100" fill="hold">
                            <p:stCondLst>
                              <p:cond delay="4800"/>
                            </p:stCondLst>
                            <p:childTnLst>
                              <p:par>
                                <p:cTn id="101" presetID="10" presetClass="entr" presetSubtype="0" fill="hold" grpId="0" nodeType="afterEffect">
                                  <p:stCondLst>
                                    <p:cond delay="0"/>
                                  </p:stCondLst>
                                  <p:childTnLst>
                                    <p:set>
                                      <p:cBhvr>
                                        <p:cTn id="102" dur="1" fill="hold">
                                          <p:stCondLst>
                                            <p:cond delay="0"/>
                                          </p:stCondLst>
                                        </p:cTn>
                                        <p:tgtEl>
                                          <p:spTgt spid="111"/>
                                        </p:tgtEl>
                                        <p:attrNameLst>
                                          <p:attrName>style.visibility</p:attrName>
                                        </p:attrNameLst>
                                      </p:cBhvr>
                                      <p:to>
                                        <p:strVal val="visible"/>
                                      </p:to>
                                    </p:set>
                                    <p:animEffect transition="in" filter="fade">
                                      <p:cBhvr>
                                        <p:cTn id="103" dur="200"/>
                                        <p:tgtEl>
                                          <p:spTgt spid="111"/>
                                        </p:tgtEl>
                                      </p:cBhvr>
                                    </p:animEffect>
                                  </p:childTnLst>
                                </p:cTn>
                              </p:par>
                            </p:childTnLst>
                          </p:cTn>
                        </p:par>
                        <p:par>
                          <p:cTn id="104" fill="hold">
                            <p:stCondLst>
                              <p:cond delay="5000"/>
                            </p:stCondLst>
                            <p:childTnLst>
                              <p:par>
                                <p:cTn id="105" presetID="10" presetClass="entr" presetSubtype="0" fill="hold" grpId="0" nodeType="afterEffect">
                                  <p:stCondLst>
                                    <p:cond delay="0"/>
                                  </p:stCondLst>
                                  <p:childTnLst>
                                    <p:set>
                                      <p:cBhvr>
                                        <p:cTn id="106" dur="1" fill="hold">
                                          <p:stCondLst>
                                            <p:cond delay="0"/>
                                          </p:stCondLst>
                                        </p:cTn>
                                        <p:tgtEl>
                                          <p:spTgt spid="112"/>
                                        </p:tgtEl>
                                        <p:attrNameLst>
                                          <p:attrName>style.visibility</p:attrName>
                                        </p:attrNameLst>
                                      </p:cBhvr>
                                      <p:to>
                                        <p:strVal val="visible"/>
                                      </p:to>
                                    </p:set>
                                    <p:animEffect transition="in" filter="fade">
                                      <p:cBhvr>
                                        <p:cTn id="107" dur="200"/>
                                        <p:tgtEl>
                                          <p:spTgt spid="112"/>
                                        </p:tgtEl>
                                      </p:cBhvr>
                                    </p:animEffect>
                                  </p:childTnLst>
                                </p:cTn>
                              </p:par>
                            </p:childTnLst>
                          </p:cTn>
                        </p:par>
                        <p:par>
                          <p:cTn id="108" fill="hold">
                            <p:stCondLst>
                              <p:cond delay="5200"/>
                            </p:stCondLst>
                            <p:childTnLst>
                              <p:par>
                                <p:cTn id="109" presetID="10" presetClass="entr" presetSubtype="0" fill="hold" grpId="0" nodeType="afterEffect">
                                  <p:stCondLst>
                                    <p:cond delay="0"/>
                                  </p:stCondLst>
                                  <p:childTnLst>
                                    <p:set>
                                      <p:cBhvr>
                                        <p:cTn id="110" dur="1" fill="hold">
                                          <p:stCondLst>
                                            <p:cond delay="0"/>
                                          </p:stCondLst>
                                        </p:cTn>
                                        <p:tgtEl>
                                          <p:spTgt spid="113"/>
                                        </p:tgtEl>
                                        <p:attrNameLst>
                                          <p:attrName>style.visibility</p:attrName>
                                        </p:attrNameLst>
                                      </p:cBhvr>
                                      <p:to>
                                        <p:strVal val="visible"/>
                                      </p:to>
                                    </p:set>
                                    <p:animEffect transition="in" filter="fade">
                                      <p:cBhvr>
                                        <p:cTn id="111" dur="200"/>
                                        <p:tgtEl>
                                          <p:spTgt spid="113"/>
                                        </p:tgtEl>
                                      </p:cBhvr>
                                    </p:animEffect>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114"/>
                                        </p:tgtEl>
                                        <p:attrNameLst>
                                          <p:attrName>style.visibility</p:attrName>
                                        </p:attrNameLst>
                                      </p:cBhvr>
                                      <p:to>
                                        <p:strVal val="visible"/>
                                      </p:to>
                                    </p:set>
                                    <p:animEffect transition="in" filter="fade">
                                      <p:cBhvr>
                                        <p:cTn id="115" dur="2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5" grpId="0" animBg="1"/>
      <p:bldP spid="6" grpId="0" animBg="1"/>
      <p:bldP spid="7" grpId="0" animBg="1"/>
      <p:bldP spid="19" grpId="0" animBg="1"/>
      <p:bldP spid="20" grpId="0" animBg="1"/>
      <p:bldP spid="21" grpId="0" animBg="1"/>
      <p:bldP spid="34" grpId="0" animBg="1"/>
      <p:bldP spid="35" grpId="0" animBg="1"/>
      <p:bldP spid="47" grpId="0" animBg="1"/>
      <p:bldP spid="48" grpId="0" animBg="1"/>
      <p:bldP spid="49" grpId="0" animBg="1"/>
      <p:bldP spid="67" grpId="0"/>
      <p:bldP spid="68" grpId="0"/>
      <p:bldP spid="69" grpId="0"/>
      <p:bldP spid="70" grpId="0"/>
      <p:bldP spid="71" grpId="0"/>
      <p:bldP spid="72" grpId="0"/>
      <p:bldP spid="73" grpId="0"/>
      <p:bldP spid="74" grpId="0"/>
      <p:bldP spid="111" grpId="0" animBg="1"/>
      <p:bldP spid="112" grpId="0" animBg="1"/>
      <p:bldP spid="113" grpId="0" animBg="1"/>
      <p:bldP spid="1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5" name="文本框 134"/>
          <p:cNvSpPr txBox="1"/>
          <p:nvPr/>
        </p:nvSpPr>
        <p:spPr>
          <a:xfrm>
            <a:off x="2440769" y="2432353"/>
            <a:ext cx="7521480" cy="830997"/>
          </a:xfrm>
          <a:prstGeom prst="rect">
            <a:avLst/>
          </a:prstGeom>
          <a:noFill/>
        </p:spPr>
        <p:txBody>
          <a:bodyPr wrap="square" rtlCol="0">
            <a:spAutoFit/>
          </a:bodyPr>
          <a:lstStyle/>
          <a:p>
            <a:pPr algn="ctr">
              <a:defRPr/>
            </a:pPr>
            <a:r>
              <a:rPr lang="zh-CN" altLang="en-US" sz="4800" kern="0" dirty="0">
                <a:ln w="3175">
                  <a:noFill/>
                </a:ln>
                <a:solidFill>
                  <a:schemeClr val="tx2"/>
                </a:solidFill>
                <a:latin typeface="中山行书百年纪念版" panose="02010609000101010101" pitchFamily="49" charset="-122"/>
                <a:ea typeface="中山行书百年纪念版" panose="02010609000101010101" pitchFamily="49" charset="-122"/>
                <a:cs typeface="+mn-ea"/>
                <a:sym typeface="+mn-lt"/>
              </a:rPr>
              <a:t>祝您端午快乐  欢迎下载</a:t>
            </a:r>
          </a:p>
        </p:txBody>
      </p:sp>
      <p:sp>
        <p:nvSpPr>
          <p:cNvPr id="44" name="文本框 43"/>
          <p:cNvSpPr txBox="1"/>
          <p:nvPr/>
        </p:nvSpPr>
        <p:spPr>
          <a:xfrm>
            <a:off x="2736487" y="3751568"/>
            <a:ext cx="6912768" cy="416011"/>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Thesis defense Thesis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a:t>
            </a:r>
            <a:r>
              <a:rPr lang="en-US" altLang="zh-CN" sz="1600" dirty="0" err="1">
                <a:solidFill>
                  <a:schemeClr val="tx2"/>
                </a:solidFill>
                <a:cs typeface="+mn-ea"/>
                <a:sym typeface="+mn-lt"/>
              </a:rPr>
              <a:t>defenseThesis</a:t>
            </a:r>
            <a:r>
              <a:rPr lang="en-US" altLang="zh-CN" sz="1600" dirty="0">
                <a:solidFill>
                  <a:schemeClr val="tx2"/>
                </a:solidFill>
                <a:cs typeface="+mn-ea"/>
                <a:sym typeface="+mn-lt"/>
              </a:rPr>
              <a:t> defense</a:t>
            </a:r>
            <a:endParaRPr lang="zh-CN" altLang="en-US" sz="1600" dirty="0">
              <a:solidFill>
                <a:schemeClr val="tx2"/>
              </a:solidFill>
              <a:cs typeface="+mn-ea"/>
              <a:sym typeface="+mn-lt"/>
            </a:endParaRPr>
          </a:p>
        </p:txBody>
      </p:sp>
    </p:spTree>
    <p:extLst>
      <p:ext uri="{BB962C8B-B14F-4D97-AF65-F5344CB8AC3E}">
        <p14:creationId xmlns:p14="http://schemas.microsoft.com/office/powerpoint/2010/main" val="156274626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1000"/>
                                        <p:tgtEl>
                                          <p:spTgt spid="135"/>
                                        </p:tgtEl>
                                        <p:attrNameLst>
                                          <p:attrName>ppt_y</p:attrName>
                                        </p:attrNameLst>
                                      </p:cBhvr>
                                      <p:tavLst>
                                        <p:tav tm="0">
                                          <p:val>
                                            <p:strVal val="#ppt_y+#ppt_h*1.125000"/>
                                          </p:val>
                                        </p:tav>
                                        <p:tav tm="100000">
                                          <p:val>
                                            <p:strVal val="#ppt_y"/>
                                          </p:val>
                                        </p:tav>
                                      </p:tavLst>
                                    </p:anim>
                                    <p:animEffect transition="in" filter="wipe(up)">
                                      <p:cBhvr>
                                        <p:cTn id="8" dur="1000"/>
                                        <p:tgtEl>
                                          <p:spTgt spid="135"/>
                                        </p:tgtEl>
                                      </p:cBhvr>
                                    </p:animEffect>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19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4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413">
      <a:dk1>
        <a:srgbClr val="FFFFFF"/>
      </a:dk1>
      <a:lt1>
        <a:sysClr val="window" lastClr="FFFFFF"/>
      </a:lt1>
      <a:dk2>
        <a:srgbClr val="3F3F3F"/>
      </a:dk2>
      <a:lt2>
        <a:srgbClr val="E7E6E6"/>
      </a:lt2>
      <a:accent1>
        <a:srgbClr val="31AA44"/>
      </a:accent1>
      <a:accent2>
        <a:srgbClr val="037140"/>
      </a:accent2>
      <a:accent3>
        <a:srgbClr val="31AA44"/>
      </a:accent3>
      <a:accent4>
        <a:srgbClr val="037140"/>
      </a:accent4>
      <a:accent5>
        <a:srgbClr val="31AA44"/>
      </a:accent5>
      <a:accent6>
        <a:srgbClr val="037140"/>
      </a:accent6>
      <a:hlink>
        <a:srgbClr val="31AA44"/>
      </a:hlink>
      <a:folHlink>
        <a:srgbClr val="037140"/>
      </a:folHlink>
    </a:clrScheme>
    <a:fontScheme name="Temp">
      <a:majorFont>
        <a:latin typeface="Arial"/>
        <a:ea typeface="张海山锐线体简"/>
        <a:cs typeface=""/>
      </a:majorFont>
      <a:minorFont>
        <a:latin typeface="Arial"/>
        <a:ea typeface="张海山锐线体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solidFill>
        <a:ln>
          <a:noFill/>
        </a:ln>
      </a:spPr>
      <a:bodyPr rot="0" spcFirstLastPara="0" vertOverflow="overflow" horzOverflow="overflow" vert="horz" wrap="square" lIns="91440" tIns="45720" rIns="91440" bIns="45720" numCol="1" spcCol="0" rtlCol="0" fromWordArt="0" anchor="ctr" anchorCtr="0" forceAA="0" compatLnSpc="1">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1018</TotalTime>
  <Words>870</Words>
  <Application>Microsoft Office PowerPoint</Application>
  <PresentationFormat>宽屏</PresentationFormat>
  <Paragraphs>185</Paragraphs>
  <Slides>26</Slides>
  <Notes>26</Notes>
  <HiddenSlides>0</HiddenSlides>
  <MMClips>1</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26</vt:i4>
      </vt:variant>
    </vt:vector>
  </HeadingPairs>
  <TitlesOfParts>
    <vt:vector size="31" baseType="lpstr">
      <vt:lpstr>张海山锐线体简</vt:lpstr>
      <vt:lpstr>中山行书百年纪念版</vt:lpstr>
      <vt:lpstr>Arial</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273</cp:revision>
  <dcterms:created xsi:type="dcterms:W3CDTF">2016-10-27T12:36:00Z</dcterms:created>
  <dcterms:modified xsi:type="dcterms:W3CDTF">2018-04-02T00:20:30Z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