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4.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5.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notesSlides/notesSlide8.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10.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12.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13.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14.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5.xml" ContentType="application/vnd.openxmlformats-officedocument.presentationml.notesSlid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6.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17.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8.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9.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20.xml" ContentType="application/vnd.openxmlformats-officedocument.presentationml.notesSlid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notesSlides/notesSlide22.xml" ContentType="application/vnd.openxmlformats-officedocument.presentationml.notesSlid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notesSlides/notesSlide23.xml" ContentType="application/vnd.openxmlformats-officedocument.presentationml.notesSlide+xml"/>
  <Override PartName="/ppt/tags/tag127.xml" ContentType="application/vnd.openxmlformats-officedocument.presentationml.tags+xml"/>
  <Override PartName="/ppt/tags/tag128.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7" r:id="rId2"/>
    <p:sldId id="283" r:id="rId3"/>
    <p:sldId id="284" r:id="rId4"/>
    <p:sldId id="271" r:id="rId5"/>
    <p:sldId id="291" r:id="rId6"/>
    <p:sldId id="292" r:id="rId7"/>
    <p:sldId id="293" r:id="rId8"/>
    <p:sldId id="294" r:id="rId9"/>
    <p:sldId id="295" r:id="rId10"/>
    <p:sldId id="297" r:id="rId11"/>
    <p:sldId id="298" r:id="rId12"/>
    <p:sldId id="276" r:id="rId13"/>
    <p:sldId id="300" r:id="rId14"/>
    <p:sldId id="296" r:id="rId15"/>
    <p:sldId id="301" r:id="rId16"/>
    <p:sldId id="302" r:id="rId17"/>
    <p:sldId id="303" r:id="rId18"/>
    <p:sldId id="305" r:id="rId19"/>
    <p:sldId id="304" r:id="rId20"/>
    <p:sldId id="290" r:id="rId21"/>
    <p:sldId id="306" r:id="rId22"/>
    <p:sldId id="308" r:id="rId23"/>
    <p:sldId id="277" r:id="rId24"/>
    <p:sldId id="307" r:id="rId25"/>
    <p:sldId id="311" r:id="rId26"/>
  </p:sldIdLst>
  <p:sldSz cx="12192000" cy="6858000"/>
  <p:notesSz cx="6858000" cy="9144000"/>
  <p:custDataLst>
    <p:tags r:id="rId28"/>
  </p:custDataLst>
  <p:defaultTextStyle>
    <a:defPPr>
      <a:defRPr lang="zh-CN"/>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004D"/>
    <a:srgbClr val="82198A"/>
    <a:srgbClr val="FF6900"/>
    <a:srgbClr val="2EB4B5"/>
    <a:srgbClr val="FFC05D"/>
    <a:srgbClr val="7C9E94"/>
    <a:srgbClr val="82998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08" autoAdjust="0"/>
    <p:restoredTop sz="94660"/>
  </p:normalViewPr>
  <p:slideViewPr>
    <p:cSldViewPr snapToGrid="0">
      <p:cViewPr varScale="1">
        <p:scale>
          <a:sx n="92" d="100"/>
          <a:sy n="92" d="100"/>
        </p:scale>
        <p:origin x="4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3C62E1-1C0A-4943-B039-03AE5D31A894}" type="datetimeFigureOut">
              <a:rPr lang="zh-CN" altLang="en-US" smtClean="0"/>
              <a:t>2018/11/17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D1BB08-31AA-49DE-B41C-7E745550AC64}" type="slidenum">
              <a:rPr lang="zh-CN" altLang="en-US" smtClean="0"/>
              <a:t>‹#›</a:t>
            </a:fld>
            <a:endParaRPr lang="zh-CN" altLang="en-US"/>
          </a:p>
        </p:txBody>
      </p:sp>
    </p:spTree>
    <p:extLst>
      <p:ext uri="{BB962C8B-B14F-4D97-AF65-F5344CB8AC3E}">
        <p14:creationId xmlns:p14="http://schemas.microsoft.com/office/powerpoint/2010/main" val="270604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a:t>
            </a:fld>
            <a:endParaRPr lang="zh-CN" altLang="en-US"/>
          </a:p>
        </p:txBody>
      </p:sp>
    </p:spTree>
    <p:extLst>
      <p:ext uri="{BB962C8B-B14F-4D97-AF65-F5344CB8AC3E}">
        <p14:creationId xmlns:p14="http://schemas.microsoft.com/office/powerpoint/2010/main" val="2405726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1599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3</a:t>
            </a:fld>
            <a:endParaRPr lang="zh-CN" altLang="en-US"/>
          </a:p>
        </p:txBody>
      </p:sp>
    </p:spTree>
    <p:extLst>
      <p:ext uri="{BB962C8B-B14F-4D97-AF65-F5344CB8AC3E}">
        <p14:creationId xmlns:p14="http://schemas.microsoft.com/office/powerpoint/2010/main" val="210835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4</a:t>
            </a:fld>
            <a:endParaRPr lang="zh-CN" altLang="en-US"/>
          </a:p>
        </p:txBody>
      </p:sp>
    </p:spTree>
    <p:extLst>
      <p:ext uri="{BB962C8B-B14F-4D97-AF65-F5344CB8AC3E}">
        <p14:creationId xmlns:p14="http://schemas.microsoft.com/office/powerpoint/2010/main" val="10571112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5</a:t>
            </a:fld>
            <a:endParaRPr lang="zh-CN" altLang="en-US"/>
          </a:p>
        </p:txBody>
      </p:sp>
    </p:spTree>
    <p:extLst>
      <p:ext uri="{BB962C8B-B14F-4D97-AF65-F5344CB8AC3E}">
        <p14:creationId xmlns:p14="http://schemas.microsoft.com/office/powerpoint/2010/main" val="3688700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6</a:t>
            </a:fld>
            <a:endParaRPr lang="zh-CN" altLang="en-US"/>
          </a:p>
        </p:txBody>
      </p:sp>
    </p:spTree>
    <p:extLst>
      <p:ext uri="{BB962C8B-B14F-4D97-AF65-F5344CB8AC3E}">
        <p14:creationId xmlns:p14="http://schemas.microsoft.com/office/powerpoint/2010/main" val="18709595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7</a:t>
            </a:fld>
            <a:endParaRPr lang="zh-CN" altLang="en-US"/>
          </a:p>
        </p:txBody>
      </p:sp>
    </p:spTree>
    <p:extLst>
      <p:ext uri="{BB962C8B-B14F-4D97-AF65-F5344CB8AC3E}">
        <p14:creationId xmlns:p14="http://schemas.microsoft.com/office/powerpoint/2010/main" val="52588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8</a:t>
            </a:fld>
            <a:endParaRPr lang="zh-CN" altLang="en-US"/>
          </a:p>
        </p:txBody>
      </p:sp>
    </p:spTree>
    <p:extLst>
      <p:ext uri="{BB962C8B-B14F-4D97-AF65-F5344CB8AC3E}">
        <p14:creationId xmlns:p14="http://schemas.microsoft.com/office/powerpoint/2010/main" val="25211963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9</a:t>
            </a:fld>
            <a:endParaRPr lang="zh-CN" altLang="en-US"/>
          </a:p>
        </p:txBody>
      </p:sp>
    </p:spTree>
    <p:extLst>
      <p:ext uri="{BB962C8B-B14F-4D97-AF65-F5344CB8AC3E}">
        <p14:creationId xmlns:p14="http://schemas.microsoft.com/office/powerpoint/2010/main" val="3386653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10</a:t>
            </a:fld>
            <a:endParaRPr lang="zh-CN" altLang="en-US"/>
          </a:p>
        </p:txBody>
      </p:sp>
    </p:spTree>
    <p:extLst>
      <p:ext uri="{BB962C8B-B14F-4D97-AF65-F5344CB8AC3E}">
        <p14:creationId xmlns:p14="http://schemas.microsoft.com/office/powerpoint/2010/main" val="1583624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11</a:t>
            </a:fld>
            <a:endParaRPr lang="zh-CN" altLang="en-US"/>
          </a:p>
        </p:txBody>
      </p:sp>
    </p:spTree>
    <p:extLst>
      <p:ext uri="{BB962C8B-B14F-4D97-AF65-F5344CB8AC3E}">
        <p14:creationId xmlns:p14="http://schemas.microsoft.com/office/powerpoint/2010/main" val="2461142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12</a:t>
            </a:fld>
            <a:endParaRPr lang="zh-CN" altLang="en-US"/>
          </a:p>
        </p:txBody>
      </p:sp>
    </p:spTree>
    <p:extLst>
      <p:ext uri="{BB962C8B-B14F-4D97-AF65-F5344CB8AC3E}">
        <p14:creationId xmlns:p14="http://schemas.microsoft.com/office/powerpoint/2010/main" val="13759617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13</a:t>
            </a:fld>
            <a:endParaRPr lang="zh-CN" altLang="en-US"/>
          </a:p>
        </p:txBody>
      </p:sp>
    </p:spTree>
    <p:extLst>
      <p:ext uri="{BB962C8B-B14F-4D97-AF65-F5344CB8AC3E}">
        <p14:creationId xmlns:p14="http://schemas.microsoft.com/office/powerpoint/2010/main" val="8334299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14</a:t>
            </a:fld>
            <a:endParaRPr lang="zh-CN" altLang="en-US"/>
          </a:p>
        </p:txBody>
      </p:sp>
    </p:spTree>
    <p:extLst>
      <p:ext uri="{BB962C8B-B14F-4D97-AF65-F5344CB8AC3E}">
        <p14:creationId xmlns:p14="http://schemas.microsoft.com/office/powerpoint/2010/main" val="2573931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15</a:t>
            </a:fld>
            <a:endParaRPr lang="zh-CN" altLang="en-US"/>
          </a:p>
        </p:txBody>
      </p:sp>
    </p:spTree>
    <p:extLst>
      <p:ext uri="{BB962C8B-B14F-4D97-AF65-F5344CB8AC3E}">
        <p14:creationId xmlns:p14="http://schemas.microsoft.com/office/powerpoint/2010/main" val="9031090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16</a:t>
            </a:fld>
            <a:endParaRPr lang="zh-CN" altLang="en-US"/>
          </a:p>
        </p:txBody>
      </p:sp>
    </p:spTree>
    <p:extLst>
      <p:ext uri="{BB962C8B-B14F-4D97-AF65-F5344CB8AC3E}">
        <p14:creationId xmlns:p14="http://schemas.microsoft.com/office/powerpoint/2010/main" val="18239760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17</a:t>
            </a:fld>
            <a:endParaRPr lang="zh-CN" altLang="en-US"/>
          </a:p>
        </p:txBody>
      </p:sp>
    </p:spTree>
    <p:extLst>
      <p:ext uri="{BB962C8B-B14F-4D97-AF65-F5344CB8AC3E}">
        <p14:creationId xmlns:p14="http://schemas.microsoft.com/office/powerpoint/2010/main" val="3875554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18</a:t>
            </a:fld>
            <a:endParaRPr lang="zh-CN" altLang="en-US"/>
          </a:p>
        </p:txBody>
      </p:sp>
    </p:spTree>
    <p:extLst>
      <p:ext uri="{BB962C8B-B14F-4D97-AF65-F5344CB8AC3E}">
        <p14:creationId xmlns:p14="http://schemas.microsoft.com/office/powerpoint/2010/main" val="28251086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19</a:t>
            </a:fld>
            <a:endParaRPr lang="zh-CN" altLang="en-US"/>
          </a:p>
        </p:txBody>
      </p:sp>
    </p:spTree>
    <p:extLst>
      <p:ext uri="{BB962C8B-B14F-4D97-AF65-F5344CB8AC3E}">
        <p14:creationId xmlns:p14="http://schemas.microsoft.com/office/powerpoint/2010/main" val="3693372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20</a:t>
            </a:fld>
            <a:endParaRPr lang="zh-CN" altLang="en-US"/>
          </a:p>
        </p:txBody>
      </p:sp>
    </p:spTree>
    <p:extLst>
      <p:ext uri="{BB962C8B-B14F-4D97-AF65-F5344CB8AC3E}">
        <p14:creationId xmlns:p14="http://schemas.microsoft.com/office/powerpoint/2010/main" val="532825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21</a:t>
            </a:fld>
            <a:endParaRPr lang="zh-CN" altLang="en-US"/>
          </a:p>
        </p:txBody>
      </p:sp>
    </p:spTree>
    <p:extLst>
      <p:ext uri="{BB962C8B-B14F-4D97-AF65-F5344CB8AC3E}">
        <p14:creationId xmlns:p14="http://schemas.microsoft.com/office/powerpoint/2010/main" val="3068164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22</a:t>
            </a:fld>
            <a:endParaRPr lang="zh-CN" altLang="en-US"/>
          </a:p>
        </p:txBody>
      </p:sp>
    </p:spTree>
    <p:extLst>
      <p:ext uri="{BB962C8B-B14F-4D97-AF65-F5344CB8AC3E}">
        <p14:creationId xmlns:p14="http://schemas.microsoft.com/office/powerpoint/2010/main" val="548724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23</a:t>
            </a:fld>
            <a:endParaRPr lang="zh-CN" altLang="en-US"/>
          </a:p>
        </p:txBody>
      </p:sp>
    </p:spTree>
    <p:extLst>
      <p:ext uri="{BB962C8B-B14F-4D97-AF65-F5344CB8AC3E}">
        <p14:creationId xmlns:p14="http://schemas.microsoft.com/office/powerpoint/2010/main" val="16024789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24</a:t>
            </a:fld>
            <a:endParaRPr lang="zh-CN" altLang="en-US"/>
          </a:p>
        </p:txBody>
      </p:sp>
    </p:spTree>
    <p:extLst>
      <p:ext uri="{BB962C8B-B14F-4D97-AF65-F5344CB8AC3E}">
        <p14:creationId xmlns:p14="http://schemas.microsoft.com/office/powerpoint/2010/main" val="40409298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D1BB08-31AA-49DE-B41C-7E745550AC64}" type="slidenum">
              <a:rPr lang="zh-CN" altLang="en-US" smtClean="0"/>
              <a:t>25</a:t>
            </a:fld>
            <a:endParaRPr lang="zh-CN" altLang="en-US"/>
          </a:p>
        </p:txBody>
      </p:sp>
    </p:spTree>
    <p:extLst>
      <p:ext uri="{BB962C8B-B14F-4D97-AF65-F5344CB8AC3E}">
        <p14:creationId xmlns:p14="http://schemas.microsoft.com/office/powerpoint/2010/main" val="3746616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Date Placeholder 3"/>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F4BFB2-590A-4279-98E7-749DA784609B}" type="slidenum">
              <a:rPr lang="zh-CN" altLang="en-US" smtClean="0"/>
              <a:t>‹#›</a:t>
            </a:fld>
            <a:endParaRPr lang="zh-CN" altLang="en-US"/>
          </a:p>
        </p:txBody>
      </p:sp>
      <p:sp>
        <p:nvSpPr>
          <p:cNvPr id="2" name="Title 1"/>
          <p:cNvSpPr>
            <a:spLocks noGrp="1"/>
          </p:cNvSpPr>
          <p:nvPr>
            <p:ph type="ctrTitle"/>
          </p:nvPr>
        </p:nvSpPr>
        <p:spPr>
          <a:xfrm>
            <a:off x="2456891" y="2567239"/>
            <a:ext cx="7278220" cy="946287"/>
          </a:xfrm>
          <a:noFill/>
        </p:spPr>
        <p:txBody>
          <a:bodyPr vert="horz" anchor="ctr">
            <a:noAutofit/>
          </a:bodyPr>
          <a:lstStyle>
            <a:lvl1pPr algn="ctr">
              <a:lnSpc>
                <a:spcPct val="110000"/>
              </a:lnSpc>
              <a:defRPr sz="3200" b="1">
                <a:solidFill>
                  <a:schemeClr val="accent1">
                    <a:lumMod val="50000"/>
                  </a:schemeClr>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2456891" y="3574479"/>
            <a:ext cx="7278219" cy="475388"/>
          </a:xfrm>
        </p:spPr>
        <p:txBody>
          <a:bodyPr vert="horz">
            <a:normAutofit/>
          </a:bodyPr>
          <a:lstStyle>
            <a:lvl1pPr marL="0" indent="0" algn="ctr">
              <a:buNone/>
              <a:defRPr sz="16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Tree>
  </p:cSld>
  <p:clrMapOvr>
    <a:masterClrMapping/>
  </p:clrMapOvr>
  <p:transition spd="slow" advClick="0" advTm="2000">
    <p:wip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p:txBody>
      </p:sp>
      <p:sp>
        <p:nvSpPr>
          <p:cNvPr id="4" name="Date Placeholder 3"/>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323703" y="2865122"/>
            <a:ext cx="9544596" cy="1697356"/>
          </a:xfrm>
        </p:spPr>
        <p:txBody>
          <a:bodyPr anchor="b">
            <a:normAutofit/>
          </a:bodyPr>
          <a:lstStyle>
            <a:lvl1pPr>
              <a:defRPr sz="4400">
                <a:solidFill>
                  <a:schemeClr val="accent1">
                    <a:lumMod val="75000"/>
                  </a:schemeClr>
                </a:solidFill>
              </a:defRPr>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323703" y="4562477"/>
            <a:ext cx="9544596" cy="892600"/>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9"/>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9"/>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hasCustomPrompt="1"/>
          </p:nvPr>
        </p:nvSpPr>
        <p:spPr>
          <a:xfrm>
            <a:off x="839789"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hasCustomPrompt="1"/>
          </p:nvPr>
        </p:nvSpPr>
        <p:spPr>
          <a:xfrm>
            <a:off x="6172202"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8"/>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1"/>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Date Placeholder 4"/>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6"/>
            <a:ext cx="2628900" cy="581183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2" y="365126"/>
            <a:ext cx="7734300" cy="581183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7F4BFB2-590A-4279-98E7-749DA784609B}" type="slidenum">
              <a:rPr lang="zh-CN" altLang="en-US" smtClean="0"/>
              <a:t>‹#›</a:t>
            </a:fld>
            <a:endParaRPr lang="zh-CN" altLang="en-US"/>
          </a:p>
        </p:txBody>
      </p:sp>
    </p:spTree>
  </p:cSld>
  <p:clrMapOvr>
    <a:masterClrMapping/>
  </p:clrMapOvr>
  <p:transition spd="slow" advClick="0" advTm="2000">
    <p:wip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 Placeholder 2"/>
          <p:cNvSpPr>
            <a:spLocks noGrp="1"/>
          </p:cNvSpPr>
          <p:nvPr>
            <p:ph type="body" idx="1"/>
          </p:nvPr>
        </p:nvSpPr>
        <p:spPr>
          <a:xfrm>
            <a:off x="745157" y="1270751"/>
            <a:ext cx="10796604" cy="4999421"/>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6BA736-12C3-4DB9-871D-AC9FCB214DB4}" type="datetimeFigureOut">
              <a:rPr lang="zh-CN" altLang="en-US" smtClean="0"/>
              <a:t>2018/11/17</a:t>
            </a:fld>
            <a:endParaRPr lang="zh-CN" alt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F4BFB2-590A-4279-98E7-749DA784609B}" type="slidenum">
              <a:rPr lang="zh-CN" altLang="en-US" smtClean="0"/>
              <a:t>‹#›</a:t>
            </a:fld>
            <a:endParaRPr lang="zh-CN" altLang="en-US"/>
          </a:p>
        </p:txBody>
      </p:sp>
      <p:sp>
        <p:nvSpPr>
          <p:cNvPr id="2" name="Title Placeholder 1"/>
          <p:cNvSpPr>
            <a:spLocks noGrp="1"/>
          </p:cNvSpPr>
          <p:nvPr>
            <p:ph type="title"/>
          </p:nvPr>
        </p:nvSpPr>
        <p:spPr>
          <a:xfrm>
            <a:off x="1799772" y="334653"/>
            <a:ext cx="9741987" cy="740791"/>
          </a:xfrm>
          <a:prstGeom prst="rect">
            <a:avLst/>
          </a:prstGeom>
          <a:noFill/>
        </p:spPr>
        <p:txBody>
          <a:bodyPr vert="horz" lIns="91440" tIns="45720" rIns="91440" bIns="45720" rtlCol="0" anchor="ctr">
            <a:normAutofit/>
          </a:bodyPr>
          <a:lstStyle/>
          <a:p>
            <a:r>
              <a:rPr lang="zh-CN" altLang="en-US" dirty="0"/>
              <a:t>单击此处编辑母版标题样式</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Click="0" advTm="2000">
    <p:wipe/>
  </p:transition>
  <p:txStyles>
    <p:titleStyle>
      <a:lvl1pPr algn="l" defTabSz="913765" rtl="0" eaLnBrk="1" latinLnBrk="0" hangingPunct="1">
        <a:lnSpc>
          <a:spcPct val="90000"/>
        </a:lnSpc>
        <a:spcBef>
          <a:spcPct val="0"/>
        </a:spcBef>
        <a:buNone/>
        <a:defRPr sz="2800" b="1" kern="1200">
          <a:solidFill>
            <a:schemeClr val="accent1">
              <a:lumMod val="50000"/>
            </a:schemeClr>
          </a:solidFill>
          <a:latin typeface="+mj-lt"/>
          <a:ea typeface="+mj-ea"/>
          <a:cs typeface="+mj-cs"/>
        </a:defRPr>
      </a:lvl1pPr>
    </p:titleStyle>
    <p:bodyStyle>
      <a:lvl1pPr marL="356870" indent="-356870" algn="l" defTabSz="913765" rtl="0" eaLnBrk="1" latinLnBrk="0" hangingPunct="1">
        <a:lnSpc>
          <a:spcPct val="110000"/>
        </a:lnSpc>
        <a:spcBef>
          <a:spcPts val="1800"/>
        </a:spcBef>
        <a:buClr>
          <a:schemeClr val="accent1"/>
        </a:buClr>
        <a:buSzPct val="60000"/>
        <a:buFont typeface="Wingdings 2" panose="05020102010507070707" pitchFamily="18" charset="2"/>
        <a:buChar char=""/>
        <a:defRPr sz="2000" kern="1200">
          <a:solidFill>
            <a:schemeClr val="accent2">
              <a:lumMod val="75000"/>
            </a:schemeClr>
          </a:solidFill>
          <a:latin typeface="+mn-lt"/>
          <a:ea typeface="+mn-ea"/>
          <a:cs typeface="+mn-cs"/>
        </a:defRPr>
      </a:lvl1pPr>
      <a:lvl2pPr marL="356870" indent="-356870" algn="l" defTabSz="913765" rtl="0" eaLnBrk="1" latinLnBrk="0" hangingPunct="1">
        <a:lnSpc>
          <a:spcPct val="120000"/>
        </a:lnSpc>
        <a:spcBef>
          <a:spcPts val="500"/>
        </a:spcBef>
        <a:buFont typeface="Calibri" panose="020F0502020204030204" pitchFamily="34" charset="0"/>
        <a:buChar char=" "/>
        <a:defRPr sz="1600" kern="1200">
          <a:solidFill>
            <a:schemeClr val="bg1">
              <a:lumMod val="50000"/>
            </a:schemeClr>
          </a:solidFill>
          <a:latin typeface="+mn-lt"/>
          <a:ea typeface="+mn-ea"/>
          <a:cs typeface="+mn-cs"/>
        </a:defRPr>
      </a:lvl2pPr>
      <a:lvl3pPr marL="1143000" indent="-228600" algn="l" defTabSz="913765"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image" Target="../media/image3.png"/><Relationship Id="rId3" Type="http://schemas.openxmlformats.org/officeDocument/2006/relationships/tags" Target="../tags/tag4.xml"/><Relationship Id="rId21" Type="http://schemas.openxmlformats.org/officeDocument/2006/relationships/image" Target="../media/image12.png"/><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notesSlide" Target="../notesSlides/notesSlide2.xml"/><Relationship Id="rId2" Type="http://schemas.openxmlformats.org/officeDocument/2006/relationships/tags" Target="../tags/tag3.xml"/><Relationship Id="rId16" Type="http://schemas.openxmlformats.org/officeDocument/2006/relationships/slideLayout" Target="../slideLayouts/slideLayout7.xml"/><Relationship Id="rId20" Type="http://schemas.openxmlformats.org/officeDocument/2006/relationships/slide" Target="slide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image" Target="../media/image11.pn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9.xml"/><Relationship Id="rId7" Type="http://schemas.openxmlformats.org/officeDocument/2006/relationships/image" Target="../media/image3.pn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3.xm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tags" Target="../tags/tag20.xml"/><Relationship Id="rId9"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tags" Target="../tags/tag28.xml"/><Relationship Id="rId13" Type="http://schemas.openxmlformats.org/officeDocument/2006/relationships/tags" Target="../tags/tag33.xml"/><Relationship Id="rId18" Type="http://schemas.openxmlformats.org/officeDocument/2006/relationships/image" Target="../media/image15.png"/><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tags" Target="../tags/tag32.xml"/><Relationship Id="rId17" Type="http://schemas.openxmlformats.org/officeDocument/2006/relationships/image" Target="../media/image14.png"/><Relationship Id="rId2" Type="http://schemas.openxmlformats.org/officeDocument/2006/relationships/tags" Target="../tags/tag22.xml"/><Relationship Id="rId16" Type="http://schemas.openxmlformats.org/officeDocument/2006/relationships/notesSlide" Target="../notesSlides/notesSlide4.xml"/><Relationship Id="rId20" Type="http://schemas.openxmlformats.org/officeDocument/2006/relationships/image" Target="../media/image16.png"/><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tags" Target="../tags/tag31.xml"/><Relationship Id="rId5" Type="http://schemas.openxmlformats.org/officeDocument/2006/relationships/tags" Target="../tags/tag25.xml"/><Relationship Id="rId15" Type="http://schemas.openxmlformats.org/officeDocument/2006/relationships/slideLayout" Target="../slideLayouts/slideLayout7.xml"/><Relationship Id="rId10" Type="http://schemas.openxmlformats.org/officeDocument/2006/relationships/tags" Target="../tags/tag30.xml"/><Relationship Id="rId19" Type="http://schemas.openxmlformats.org/officeDocument/2006/relationships/slide" Target="slide3.xml"/><Relationship Id="rId4" Type="http://schemas.openxmlformats.org/officeDocument/2006/relationships/tags" Target="../tags/tag24.xml"/><Relationship Id="rId9" Type="http://schemas.openxmlformats.org/officeDocument/2006/relationships/tags" Target="../tags/tag29.xml"/><Relationship Id="rId14" Type="http://schemas.openxmlformats.org/officeDocument/2006/relationships/tags" Target="../tags/tag3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6.xml"/><Relationship Id="rId7" Type="http://schemas.openxmlformats.org/officeDocument/2006/relationships/image" Target="../media/image17.pn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6.xml"/><Relationship Id="rId7" Type="http://schemas.openxmlformats.org/officeDocument/2006/relationships/image" Target="../media/image18.png"/><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slideLayout" Target="../slideLayouts/slideLayout6.xml"/><Relationship Id="rId7" Type="http://schemas.openxmlformats.org/officeDocument/2006/relationships/image" Target="../media/image19.pn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slide" Target="slide3.xml"/><Relationship Id="rId5" Type="http://schemas.openxmlformats.org/officeDocument/2006/relationships/image" Target="../media/image14.png"/><Relationship Id="rId10" Type="http://schemas.openxmlformats.org/officeDocument/2006/relationships/image" Target="../media/image16.png"/><Relationship Id="rId4" Type="http://schemas.openxmlformats.org/officeDocument/2006/relationships/notesSlide" Target="../notesSlides/notesSlide8.xml"/><Relationship Id="rId9"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6.xml"/><Relationship Id="rId7" Type="http://schemas.openxmlformats.org/officeDocument/2006/relationships/slide" Target="slide3.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image" Target="../media/image22.png"/><Relationship Id="rId5" Type="http://schemas.openxmlformats.org/officeDocument/2006/relationships/image" Target="../media/image14.png"/><Relationship Id="rId4" Type="http://schemas.openxmlformats.org/officeDocument/2006/relationships/notesSlide" Target="../notesSlides/notesSlide9.xml"/><Relationship Id="rId9" Type="http://schemas.openxmlformats.org/officeDocument/2006/relationships/image" Target="../media/image16.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slideLayout" Target="../slideLayouts/slideLayout6.xml"/><Relationship Id="rId7" Type="http://schemas.openxmlformats.org/officeDocument/2006/relationships/image" Target="../media/image24.pn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10.xml"/><Relationship Id="rId9"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49.xml"/><Relationship Id="rId7" Type="http://schemas.openxmlformats.org/officeDocument/2006/relationships/image" Target="../media/image3.png"/><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notesSlide" Target="../notesSlides/notesSlide11.xm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tags" Target="../tags/tag50.xml"/><Relationship Id="rId9"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tags" Target="../tags/tag69.xml"/><Relationship Id="rId18" Type="http://schemas.openxmlformats.org/officeDocument/2006/relationships/slide" Target="slide3.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tags" Target="../tags/tag68.xml"/><Relationship Id="rId17" Type="http://schemas.openxmlformats.org/officeDocument/2006/relationships/image" Target="../media/image14.png"/><Relationship Id="rId2" Type="http://schemas.openxmlformats.org/officeDocument/2006/relationships/tags" Target="../tags/tag58.xml"/><Relationship Id="rId16" Type="http://schemas.openxmlformats.org/officeDocument/2006/relationships/notesSlide" Target="../notesSlides/notesSlide15.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5" Type="http://schemas.openxmlformats.org/officeDocument/2006/relationships/slideLayout" Target="../slideLayouts/slideLayout6.xml"/><Relationship Id="rId10" Type="http://schemas.openxmlformats.org/officeDocument/2006/relationships/tags" Target="../tags/tag66.xml"/><Relationship Id="rId19" Type="http://schemas.openxmlformats.org/officeDocument/2006/relationships/image" Target="../media/image16.png"/><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tags" Target="../tags/tag70.xml"/></Relationships>
</file>

<file path=ppt/slides/_rels/slide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73.xml"/><Relationship Id="rId7" Type="http://schemas.openxmlformats.org/officeDocument/2006/relationships/notesSlide" Target="../notesSlides/notesSlide16.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slideLayout" Target="../slideLayouts/slideLayout7.xml"/><Relationship Id="rId5" Type="http://schemas.openxmlformats.org/officeDocument/2006/relationships/tags" Target="../tags/tag75.xml"/><Relationship Id="rId10" Type="http://schemas.openxmlformats.org/officeDocument/2006/relationships/image" Target="../media/image16.png"/><Relationship Id="rId4" Type="http://schemas.openxmlformats.org/officeDocument/2006/relationships/tags" Target="../tags/tag74.xml"/><Relationship Id="rId9" Type="http://schemas.openxmlformats.org/officeDocument/2006/relationships/slide" Target="slide3.xml"/></Relationships>
</file>

<file path=ppt/slides/_rels/slide1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80.xml"/><Relationship Id="rId7" Type="http://schemas.openxmlformats.org/officeDocument/2006/relationships/image" Target="../media/image3.pn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notesSlide" Target="../notesSlides/notesSlide18.xm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tags" Target="../tags/tag81.xml"/><Relationship Id="rId9" Type="http://schemas.openxmlformats.org/officeDocument/2006/relationships/slide" Target="slide3.xml"/></Relationships>
</file>

<file path=ppt/slides/_rels/slide19.xml.rels><?xml version="1.0" encoding="UTF-8" standalone="yes"?>
<Relationships xmlns="http://schemas.openxmlformats.org/package/2006/relationships"><Relationship Id="rId8" Type="http://schemas.openxmlformats.org/officeDocument/2006/relationships/tags" Target="../tags/tag89.xml"/><Relationship Id="rId13" Type="http://schemas.openxmlformats.org/officeDocument/2006/relationships/notesSlide" Target="../notesSlides/notesSlide19.xml"/><Relationship Id="rId18" Type="http://schemas.openxmlformats.org/officeDocument/2006/relationships/image" Target="../media/image27.png"/><Relationship Id="rId3" Type="http://schemas.openxmlformats.org/officeDocument/2006/relationships/tags" Target="../tags/tag84.xml"/><Relationship Id="rId7" Type="http://schemas.openxmlformats.org/officeDocument/2006/relationships/tags" Target="../tags/tag88.xml"/><Relationship Id="rId12" Type="http://schemas.openxmlformats.org/officeDocument/2006/relationships/slideLayout" Target="../slideLayouts/slideLayout7.xml"/><Relationship Id="rId17" Type="http://schemas.openxmlformats.org/officeDocument/2006/relationships/image" Target="../media/image26.png"/><Relationship Id="rId2" Type="http://schemas.openxmlformats.org/officeDocument/2006/relationships/tags" Target="../tags/tag83.xml"/><Relationship Id="rId16" Type="http://schemas.openxmlformats.org/officeDocument/2006/relationships/image" Target="../media/image16.png"/><Relationship Id="rId1" Type="http://schemas.openxmlformats.org/officeDocument/2006/relationships/tags" Target="../tags/tag82.xml"/><Relationship Id="rId6" Type="http://schemas.openxmlformats.org/officeDocument/2006/relationships/tags" Target="../tags/tag87.xml"/><Relationship Id="rId11" Type="http://schemas.openxmlformats.org/officeDocument/2006/relationships/tags" Target="../tags/tag92.xml"/><Relationship Id="rId5" Type="http://schemas.openxmlformats.org/officeDocument/2006/relationships/tags" Target="../tags/tag86.xml"/><Relationship Id="rId15" Type="http://schemas.openxmlformats.org/officeDocument/2006/relationships/slide" Target="slide3.xml"/><Relationship Id="rId10" Type="http://schemas.openxmlformats.org/officeDocument/2006/relationships/tags" Target="../tags/tag91.xml"/><Relationship Id="rId19" Type="http://schemas.openxmlformats.org/officeDocument/2006/relationships/image" Target="../media/image28.png"/><Relationship Id="rId4" Type="http://schemas.openxmlformats.org/officeDocument/2006/relationships/tags" Target="../tags/tag85.xml"/><Relationship Id="rId9" Type="http://schemas.openxmlformats.org/officeDocument/2006/relationships/tags" Target="../tags/tag90.xml"/><Relationship Id="rId14" Type="http://schemas.openxmlformats.org/officeDocument/2006/relationships/image" Target="../media/image14.png"/></Relationships>
</file>

<file path=ppt/slides/_rels/slide20.xml.rels><?xml version="1.0" encoding="UTF-8" standalone="yes"?>
<Relationships xmlns="http://schemas.openxmlformats.org/package/2006/relationships"><Relationship Id="rId8" Type="http://schemas.openxmlformats.org/officeDocument/2006/relationships/tags" Target="../tags/tag100.xml"/><Relationship Id="rId13" Type="http://schemas.openxmlformats.org/officeDocument/2006/relationships/tags" Target="../tags/tag105.xml"/><Relationship Id="rId18" Type="http://schemas.openxmlformats.org/officeDocument/2006/relationships/slide" Target="slide3.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tags" Target="../tags/tag104.xml"/><Relationship Id="rId17" Type="http://schemas.openxmlformats.org/officeDocument/2006/relationships/image" Target="../media/image14.png"/><Relationship Id="rId2" Type="http://schemas.openxmlformats.org/officeDocument/2006/relationships/tags" Target="../tags/tag94.xml"/><Relationship Id="rId16" Type="http://schemas.openxmlformats.org/officeDocument/2006/relationships/notesSlide" Target="../notesSlides/notesSlide20.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tags" Target="../tags/tag103.xml"/><Relationship Id="rId5" Type="http://schemas.openxmlformats.org/officeDocument/2006/relationships/tags" Target="../tags/tag97.xml"/><Relationship Id="rId15" Type="http://schemas.openxmlformats.org/officeDocument/2006/relationships/slideLayout" Target="../slideLayouts/slideLayout7.xml"/><Relationship Id="rId10" Type="http://schemas.openxmlformats.org/officeDocument/2006/relationships/tags" Target="../tags/tag102.xml"/><Relationship Id="rId19" Type="http://schemas.openxmlformats.org/officeDocument/2006/relationships/image" Target="../media/image16.png"/><Relationship Id="rId4" Type="http://schemas.openxmlformats.org/officeDocument/2006/relationships/tags" Target="../tags/tag96.xml"/><Relationship Id="rId9" Type="http://schemas.openxmlformats.org/officeDocument/2006/relationships/tags" Target="../tags/tag101.xml"/><Relationship Id="rId14" Type="http://schemas.openxmlformats.org/officeDocument/2006/relationships/tags" Target="../tags/tag106.xml"/></Relationships>
</file>

<file path=ppt/slides/_rels/slide2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tags" Target="../tags/tag109.xml"/><Relationship Id="rId7" Type="http://schemas.openxmlformats.org/officeDocument/2006/relationships/image" Target="../media/image3.png"/><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notesSlide" Target="../notesSlides/notesSlide21.xml"/><Relationship Id="rId5" Type="http://schemas.openxmlformats.org/officeDocument/2006/relationships/slideLayout" Target="../slideLayouts/slideLayout7.xml"/><Relationship Id="rId10" Type="http://schemas.openxmlformats.org/officeDocument/2006/relationships/image" Target="../media/image12.png"/><Relationship Id="rId4" Type="http://schemas.openxmlformats.org/officeDocument/2006/relationships/tags" Target="../tags/tag110.xml"/><Relationship Id="rId9"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slide" Target="slide3.xml"/><Relationship Id="rId5" Type="http://schemas.openxmlformats.org/officeDocument/2006/relationships/image" Target="../media/image14.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8" Type="http://schemas.openxmlformats.org/officeDocument/2006/relationships/tags" Target="../tags/tag120.xml"/><Relationship Id="rId13" Type="http://schemas.openxmlformats.org/officeDocument/2006/relationships/tags" Target="../tags/tag125.xml"/><Relationship Id="rId18" Type="http://schemas.openxmlformats.org/officeDocument/2006/relationships/slide" Target="slide3.xml"/><Relationship Id="rId3" Type="http://schemas.openxmlformats.org/officeDocument/2006/relationships/tags" Target="../tags/tag115.xml"/><Relationship Id="rId7" Type="http://schemas.openxmlformats.org/officeDocument/2006/relationships/tags" Target="../tags/tag119.xml"/><Relationship Id="rId12" Type="http://schemas.openxmlformats.org/officeDocument/2006/relationships/tags" Target="../tags/tag124.xml"/><Relationship Id="rId17" Type="http://schemas.openxmlformats.org/officeDocument/2006/relationships/image" Target="../media/image14.png"/><Relationship Id="rId2" Type="http://schemas.openxmlformats.org/officeDocument/2006/relationships/tags" Target="../tags/tag114.xml"/><Relationship Id="rId16" Type="http://schemas.openxmlformats.org/officeDocument/2006/relationships/notesSlide" Target="../notesSlides/notesSlide23.xml"/><Relationship Id="rId1" Type="http://schemas.openxmlformats.org/officeDocument/2006/relationships/tags" Target="../tags/tag113.xml"/><Relationship Id="rId6" Type="http://schemas.openxmlformats.org/officeDocument/2006/relationships/tags" Target="../tags/tag118.xml"/><Relationship Id="rId11" Type="http://schemas.openxmlformats.org/officeDocument/2006/relationships/tags" Target="../tags/tag123.xml"/><Relationship Id="rId5" Type="http://schemas.openxmlformats.org/officeDocument/2006/relationships/tags" Target="../tags/tag117.xml"/><Relationship Id="rId15" Type="http://schemas.openxmlformats.org/officeDocument/2006/relationships/slideLayout" Target="../slideLayouts/slideLayout7.xml"/><Relationship Id="rId10" Type="http://schemas.openxmlformats.org/officeDocument/2006/relationships/tags" Target="../tags/tag122.xml"/><Relationship Id="rId19" Type="http://schemas.openxmlformats.org/officeDocument/2006/relationships/image" Target="../media/image16.png"/><Relationship Id="rId4" Type="http://schemas.openxmlformats.org/officeDocument/2006/relationships/tags" Target="../tags/tag116.xml"/><Relationship Id="rId9" Type="http://schemas.openxmlformats.org/officeDocument/2006/relationships/tags" Target="../tags/tag121.xml"/><Relationship Id="rId14" Type="http://schemas.openxmlformats.org/officeDocument/2006/relationships/tags" Target="../tags/tag126.xml"/></Relationships>
</file>

<file path=ppt/slides/_rels/slide2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slideLayout" Target="../slideLayouts/slideLayout7.xml"/><Relationship Id="rId7" Type="http://schemas.openxmlformats.org/officeDocument/2006/relationships/image" Target="../media/image16.png"/><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slide" Target="slide3.xml"/><Relationship Id="rId11" Type="http://schemas.openxmlformats.org/officeDocument/2006/relationships/image" Target="../media/image21.png"/><Relationship Id="rId5" Type="http://schemas.openxmlformats.org/officeDocument/2006/relationships/image" Target="../media/image14.png"/><Relationship Id="rId10" Type="http://schemas.openxmlformats.org/officeDocument/2006/relationships/image" Target="../media/image20.png"/><Relationship Id="rId4" Type="http://schemas.openxmlformats.org/officeDocument/2006/relationships/notesSlide" Target="../notesSlides/notesSlide24.xml"/><Relationship Id="rId9" Type="http://schemas.openxmlformats.org/officeDocument/2006/relationships/image" Target="../media/image28.png"/></Relationships>
</file>

<file path=ppt/slides/_rels/slide2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7.xml"/><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notesSlide" Target="../notesSlides/notesSlide25.xml"/><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1147" y="-1439874"/>
            <a:ext cx="5046453" cy="7104957"/>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402" y="2112604"/>
            <a:ext cx="3041966" cy="4282818"/>
          </a:xfrm>
          <a:prstGeom prst="rect">
            <a:avLst/>
          </a:prstGeom>
        </p:spPr>
      </p:pic>
      <p:sp>
        <p:nvSpPr>
          <p:cNvPr id="4" name="矩形 3"/>
          <p:cNvSpPr/>
          <p:nvPr/>
        </p:nvSpPr>
        <p:spPr>
          <a:xfrm>
            <a:off x="1614363" y="792954"/>
            <a:ext cx="9049344" cy="3514056"/>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1882427" y="1607815"/>
            <a:ext cx="8513215" cy="1107996"/>
          </a:xfrm>
          <a:prstGeom prst="rect">
            <a:avLst/>
          </a:prstGeom>
          <a:noFill/>
        </p:spPr>
        <p:txBody>
          <a:bodyPr wrap="square" rtlCol="0">
            <a:spAutoFit/>
          </a:bodyPr>
          <a:lstStyle/>
          <a:p>
            <a:pPr algn="ctr"/>
            <a:r>
              <a:rPr lang="zh-CN" altLang="en-US" sz="66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展示宿舍风采</a:t>
            </a:r>
            <a:r>
              <a:rPr lang="en-US" altLang="zh-CN" sz="6600" b="1" dirty="0" err="1">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ppt</a:t>
            </a:r>
            <a:r>
              <a:rPr lang="zh-CN" altLang="en-US" sz="66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模板</a:t>
            </a:r>
            <a:endParaRPr lang="zh-CN" altLang="en-US" sz="66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endParaRPr>
          </a:p>
        </p:txBody>
      </p:sp>
      <p:pic>
        <p:nvPicPr>
          <p:cNvPr id="9" name="三輪学 (Manack) - Old Memory">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7"/>
          <a:stretch>
            <a:fillRect/>
          </a:stretch>
        </p:blipFill>
        <p:spPr>
          <a:xfrm>
            <a:off x="-609601" y="-116541"/>
            <a:ext cx="609600" cy="609600"/>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7641" y="4570282"/>
            <a:ext cx="2703406" cy="2189601"/>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54948" y="-301457"/>
            <a:ext cx="1714640" cy="2414061"/>
          </a:xfrm>
          <a:prstGeom prst="rect">
            <a:avLst/>
          </a:prstGeom>
        </p:spPr>
      </p:pic>
      <p:pic>
        <p:nvPicPr>
          <p:cNvPr id="17" name="图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78029" y="2565075"/>
            <a:ext cx="2044291" cy="2044291"/>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73530" y="2565075"/>
            <a:ext cx="1917198" cy="1917198"/>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39003" y="2656006"/>
            <a:ext cx="1832319" cy="1832319"/>
          </a:xfrm>
          <a:prstGeom prst="rect">
            <a:avLst/>
          </a:prstGeom>
        </p:spPr>
      </p:pic>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par>
                          <p:cTn id="13" fill="hold">
                            <p:stCondLst>
                              <p:cond delay="2000"/>
                            </p:stCondLst>
                            <p:childTnLst>
                              <p:par>
                                <p:cTn id="14" presetID="1" presetClass="mediacall" presetSubtype="0" fill="hold" nodeType="afterEffect">
                                  <p:stCondLst>
                                    <p:cond delay="0"/>
                                  </p:stCondLst>
                                  <p:childTnLst>
                                    <p:cmd type="call" cmd="playFrom(0.0)">
                                      <p:cBhvr>
                                        <p:cTn id="15" dur="1" fill="hold"/>
                                        <p:tgtEl>
                                          <p:spTgt spid="9"/>
                                        </p:tgtEl>
                                      </p:cBhvr>
                                    </p:cmd>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nodeType="clickEffect">
                                  <p:stCondLst>
                                    <p:cond delay="0"/>
                                  </p:stCondLst>
                                  <p:iterate type="lt">
                                    <p:tmPct val="10000"/>
                                  </p:iterate>
                                  <p:childTnLst>
                                    <p:set>
                                      <p:cBhvr>
                                        <p:cTn id="41" dur="1" fill="hold">
                                          <p:stCondLst>
                                            <p:cond delay="0"/>
                                          </p:stCondLst>
                                        </p:cTn>
                                        <p:tgtEl>
                                          <p:spTgt spid="6">
                                            <p:txEl>
                                              <p:pRg st="0" end="0"/>
                                            </p:txEl>
                                          </p:spTgt>
                                        </p:tgtEl>
                                        <p:attrNameLst>
                                          <p:attrName>style.visibility</p:attrName>
                                        </p:attrNameLst>
                                      </p:cBhvr>
                                      <p:to>
                                        <p:strVal val="visible"/>
                                      </p:to>
                                    </p:set>
                                    <p:anim by="(-#ppt_w*2)" calcmode="lin" valueType="num">
                                      <p:cBhvr rctx="PPT">
                                        <p:cTn id="42" dur="500" autoRev="1" fill="hold">
                                          <p:stCondLst>
                                            <p:cond delay="0"/>
                                          </p:stCondLst>
                                        </p:cTn>
                                        <p:tgtEl>
                                          <p:spTgt spid="6">
                                            <p:txEl>
                                              <p:pRg st="0" end="0"/>
                                            </p:txEl>
                                          </p:spTgt>
                                        </p:tgtEl>
                                        <p:attrNameLst>
                                          <p:attrName>ppt_w</p:attrName>
                                        </p:attrNameLst>
                                      </p:cBhvr>
                                    </p:anim>
                                    <p:anim by="(#ppt_w*0.50)" calcmode="lin" valueType="num">
                                      <p:cBhvr>
                                        <p:cTn id="43" dur="500" decel="50000" autoRev="1" fill="hold">
                                          <p:stCondLst>
                                            <p:cond delay="0"/>
                                          </p:stCondLst>
                                        </p:cTn>
                                        <p:tgtEl>
                                          <p:spTgt spid="6">
                                            <p:txEl>
                                              <p:pRg st="0" end="0"/>
                                            </p:txEl>
                                          </p:spTgt>
                                        </p:tgtEl>
                                        <p:attrNameLst>
                                          <p:attrName>ppt_x</p:attrName>
                                        </p:attrNameLst>
                                      </p:cBhvr>
                                    </p:anim>
                                    <p:anim from="(-#ppt_h/2)" to="(#ppt_y)" calcmode="lin" valueType="num">
                                      <p:cBhvr>
                                        <p:cTn id="44" dur="1000" fill="hold">
                                          <p:stCondLst>
                                            <p:cond delay="0"/>
                                          </p:stCondLst>
                                        </p:cTn>
                                        <p:tgtEl>
                                          <p:spTgt spid="6">
                                            <p:txEl>
                                              <p:pRg st="0" end="0"/>
                                            </p:txEl>
                                          </p:spTgt>
                                        </p:tgtEl>
                                        <p:attrNameLst>
                                          <p:attrName>ppt_y</p:attrName>
                                        </p:attrNameLst>
                                      </p:cBhvr>
                                    </p:anim>
                                    <p:animRot by="21600000">
                                      <p:cBhvr>
                                        <p:cTn id="45" dur="1000" fill="hold">
                                          <p:stCondLst>
                                            <p:cond delay="0"/>
                                          </p:stCondLst>
                                        </p:cTn>
                                        <p:tgtEl>
                                          <p:spTgt spid="6">
                                            <p:txEl>
                                              <p:pRg st="0" end="0"/>
                                            </p:txEl>
                                          </p:spTgt>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hold" display="0">
                  <p:stCondLst>
                    <p:cond delay="indefinite"/>
                  </p:stCondLst>
                  <p:endCondLst>
                    <p:cond evt="onStopAudio" delay="0">
                      <p:tgtEl>
                        <p:sldTgt/>
                      </p:tgtEl>
                    </p:cond>
                  </p:endCondLst>
                </p:cTn>
                <p:tgtEl>
                  <p:spTgt spid="9"/>
                </p:tgtEl>
              </p:cMediaNode>
            </p:audio>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5" name="图片 4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sp>
        <p:nvSpPr>
          <p:cNvPr id="24" name="矩形 23"/>
          <p:cNvSpPr/>
          <p:nvPr/>
        </p:nvSpPr>
        <p:spPr>
          <a:xfrm>
            <a:off x="1440865" y="1515178"/>
            <a:ext cx="9323558" cy="4613643"/>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dirty="0">
              <a:solidFill>
                <a:sysClr val="windowText" lastClr="000000"/>
              </a:solidFill>
              <a:cs typeface="+mn-ea"/>
              <a:sym typeface="+mn-lt"/>
            </a:endParaRPr>
          </a:p>
        </p:txBody>
      </p:sp>
      <p:sp>
        <p:nvSpPr>
          <p:cNvPr id="31" name="MH_Others_1"/>
          <p:cNvSpPr txBox="1"/>
          <p:nvPr>
            <p:custDataLst>
              <p:tags r:id="rId2"/>
            </p:custDataLst>
          </p:nvPr>
        </p:nvSpPr>
        <p:spPr>
          <a:xfrm>
            <a:off x="1767495" y="746108"/>
            <a:ext cx="2483372" cy="584775"/>
          </a:xfrm>
          <a:prstGeom prst="rect">
            <a:avLst/>
          </a:prstGeom>
          <a:noFill/>
        </p:spPr>
        <p:txBody>
          <a:bodyPr wrap="none">
            <a:spAutoFit/>
          </a:bodyPr>
          <a:lstStyle/>
          <a:p>
            <a:pPr algn="ctr">
              <a:defRPr/>
            </a:pPr>
            <a:r>
              <a:rPr lang="en-US" altLang="zh-CN" sz="3200" b="1" spc="400"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cs typeface="+mn-ea"/>
                <a:sym typeface="+mn-lt"/>
              </a:rPr>
              <a:t>CONTENTS</a:t>
            </a:r>
            <a:endParaRPr lang="zh-CN" altLang="en-US" sz="3200" b="1" spc="400"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cs typeface="+mn-ea"/>
              <a:sym typeface="+mn-lt"/>
            </a:endParaRPr>
          </a:p>
        </p:txBody>
      </p:sp>
      <p:sp>
        <p:nvSpPr>
          <p:cNvPr id="32" name="MH_Others_2"/>
          <p:cNvSpPr txBox="1">
            <a:spLocks noChangeArrowheads="1"/>
          </p:cNvSpPr>
          <p:nvPr>
            <p:custDataLst>
              <p:tags r:id="rId3"/>
            </p:custDataLst>
          </p:nvPr>
        </p:nvSpPr>
        <p:spPr bwMode="auto">
          <a:xfrm>
            <a:off x="1440865" y="27867"/>
            <a:ext cx="301032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FontTx/>
              <a:buNone/>
            </a:pPr>
            <a:r>
              <a:rPr lang="zh-CN" altLang="en-US" sz="54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latin typeface="+mn-lt"/>
                <a:ea typeface="+mn-ea"/>
                <a:cs typeface="+mn-ea"/>
                <a:sym typeface="+mn-lt"/>
              </a:rPr>
              <a:t>目 录</a:t>
            </a:r>
          </a:p>
        </p:txBody>
      </p:sp>
      <p:grpSp>
        <p:nvGrpSpPr>
          <p:cNvPr id="3" name="组合 2"/>
          <p:cNvGrpSpPr/>
          <p:nvPr/>
        </p:nvGrpSpPr>
        <p:grpSpPr>
          <a:xfrm>
            <a:off x="2473159" y="2333881"/>
            <a:ext cx="838028" cy="838028"/>
            <a:chOff x="2478934" y="2507596"/>
            <a:chExt cx="838028" cy="838028"/>
          </a:xfrm>
        </p:grpSpPr>
        <p:pic>
          <p:nvPicPr>
            <p:cNvPr id="2" name="图片 1"/>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53" name="MH_Number_1">
              <a:hlinkClick r:id="rId20" action="ppaction://hlinksldjump"/>
            </p:cNvPr>
            <p:cNvSpPr/>
            <p:nvPr>
              <p:custDataLst>
                <p:tags r:id="rId15"/>
              </p:custDataLst>
            </p:nvPr>
          </p:nvSpPr>
          <p:spPr>
            <a:xfrm>
              <a:off x="2749596" y="2795086"/>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3200" b="1" dirty="0">
                  <a:solidFill>
                    <a:schemeClr val="tx2">
                      <a:lumMod val="75000"/>
                    </a:schemeClr>
                  </a:solidFill>
                  <a:cs typeface="+mn-ea"/>
                  <a:sym typeface="+mn-lt"/>
                </a:rPr>
                <a:t>1</a:t>
              </a:r>
              <a:endParaRPr lang="zh-CN" altLang="en-US" sz="3200" b="1" dirty="0">
                <a:solidFill>
                  <a:schemeClr val="tx2">
                    <a:lumMod val="75000"/>
                  </a:schemeClr>
                </a:solidFill>
                <a:cs typeface="+mn-ea"/>
                <a:sym typeface="+mn-lt"/>
              </a:endParaRPr>
            </a:p>
          </p:txBody>
        </p:sp>
      </p:grpSp>
      <p:grpSp>
        <p:nvGrpSpPr>
          <p:cNvPr id="4" name="组合 3"/>
          <p:cNvGrpSpPr/>
          <p:nvPr/>
        </p:nvGrpSpPr>
        <p:grpSpPr>
          <a:xfrm>
            <a:off x="2306223" y="3186784"/>
            <a:ext cx="3456000" cy="557160"/>
            <a:chOff x="2306223" y="3186784"/>
            <a:chExt cx="3456000" cy="557160"/>
          </a:xfrm>
        </p:grpSpPr>
        <p:sp>
          <p:nvSpPr>
            <p:cNvPr id="55" name="MH_Others_3"/>
            <p:cNvSpPr/>
            <p:nvPr>
              <p:custDataLst>
                <p:tags r:id="rId13"/>
              </p:custDataLst>
            </p:nvPr>
          </p:nvSpPr>
          <p:spPr>
            <a:xfrm>
              <a:off x="2306223" y="3186784"/>
              <a:ext cx="3456000" cy="104775"/>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ysClr val="windowText" lastClr="000000"/>
                </a:solidFill>
                <a:cs typeface="+mn-ea"/>
                <a:sym typeface="+mn-lt"/>
              </a:endParaRPr>
            </a:p>
          </p:txBody>
        </p:sp>
        <p:sp>
          <p:nvSpPr>
            <p:cNvPr id="37" name="MH_Entry_1">
              <a:hlinkClick r:id="rId20" action="ppaction://hlinksldjump"/>
            </p:cNvPr>
            <p:cNvSpPr/>
            <p:nvPr>
              <p:custDataLst>
                <p:tags r:id="rId14"/>
              </p:custDataLst>
            </p:nvPr>
          </p:nvSpPr>
          <p:spPr>
            <a:xfrm>
              <a:off x="2306223" y="3291560"/>
              <a:ext cx="3456000" cy="4523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rmAutofit/>
            </a:bodyPr>
            <a:lstStyle/>
            <a:p>
              <a:pPr lvl="0" algn="ctr"/>
              <a:r>
                <a:rPr lang="zh-CN" altLang="en-US" sz="2800" b="1" dirty="0">
                  <a:gradFill>
                    <a:gsLst>
                      <a:gs pos="11000">
                        <a:srgbClr val="FFC000"/>
                      </a:gs>
                      <a:gs pos="38000">
                        <a:srgbClr val="FE004D"/>
                      </a:gs>
                      <a:gs pos="63000">
                        <a:srgbClr val="82198A"/>
                      </a:gs>
                      <a:gs pos="89000">
                        <a:srgbClr val="2EB4B5"/>
                      </a:gs>
                    </a:gsLst>
                    <a:path path="rect">
                      <a:fillToRect l="100000" t="100000"/>
                    </a:path>
                  </a:gradFill>
                  <a:cs typeface="+mn-ea"/>
                  <a:sym typeface="+mn-lt"/>
                </a:rPr>
                <a:t>活动情况</a:t>
              </a:r>
            </a:p>
          </p:txBody>
        </p:sp>
      </p:grpSp>
      <p:grpSp>
        <p:nvGrpSpPr>
          <p:cNvPr id="27" name="组合 26"/>
          <p:cNvGrpSpPr/>
          <p:nvPr/>
        </p:nvGrpSpPr>
        <p:grpSpPr>
          <a:xfrm>
            <a:off x="6854224" y="2311399"/>
            <a:ext cx="838028" cy="838028"/>
            <a:chOff x="2478934" y="2507596"/>
            <a:chExt cx="838028" cy="838028"/>
          </a:xfrm>
        </p:grpSpPr>
        <p:pic>
          <p:nvPicPr>
            <p:cNvPr id="28" name="图片 27"/>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29" name="MH_Number_1">
              <a:hlinkClick r:id="rId20" action="ppaction://hlinksldjump"/>
            </p:cNvPr>
            <p:cNvSpPr/>
            <p:nvPr>
              <p:custDataLst>
                <p:tags r:id="rId12"/>
              </p:custDataLst>
            </p:nvPr>
          </p:nvSpPr>
          <p:spPr>
            <a:xfrm>
              <a:off x="2749596" y="2795086"/>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3200" b="1" dirty="0" smtClean="0">
                  <a:solidFill>
                    <a:schemeClr val="tx2">
                      <a:lumMod val="75000"/>
                    </a:schemeClr>
                  </a:solidFill>
                  <a:cs typeface="+mn-ea"/>
                  <a:sym typeface="+mn-lt"/>
                </a:rPr>
                <a:t>2</a:t>
              </a:r>
              <a:endParaRPr lang="zh-CN" altLang="en-US" sz="3200" b="1" dirty="0">
                <a:solidFill>
                  <a:schemeClr val="tx2">
                    <a:lumMod val="75000"/>
                  </a:schemeClr>
                </a:solidFill>
                <a:cs typeface="+mn-ea"/>
                <a:sym typeface="+mn-lt"/>
              </a:endParaRPr>
            </a:p>
          </p:txBody>
        </p:sp>
      </p:grpSp>
      <p:grpSp>
        <p:nvGrpSpPr>
          <p:cNvPr id="30" name="组合 29"/>
          <p:cNvGrpSpPr/>
          <p:nvPr/>
        </p:nvGrpSpPr>
        <p:grpSpPr>
          <a:xfrm>
            <a:off x="2473159" y="3896334"/>
            <a:ext cx="838028" cy="838028"/>
            <a:chOff x="2478934" y="2507596"/>
            <a:chExt cx="838028" cy="838028"/>
          </a:xfrm>
        </p:grpSpPr>
        <p:pic>
          <p:nvPicPr>
            <p:cNvPr id="33" name="图片 3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34" name="MH_Number_1">
              <a:hlinkClick r:id="rId20" action="ppaction://hlinksldjump"/>
            </p:cNvPr>
            <p:cNvSpPr/>
            <p:nvPr>
              <p:custDataLst>
                <p:tags r:id="rId11"/>
              </p:custDataLst>
            </p:nvPr>
          </p:nvSpPr>
          <p:spPr>
            <a:xfrm>
              <a:off x="2749596" y="2795086"/>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3200" b="1" dirty="0" smtClean="0">
                  <a:solidFill>
                    <a:schemeClr val="tx2">
                      <a:lumMod val="75000"/>
                    </a:schemeClr>
                  </a:solidFill>
                  <a:cs typeface="+mn-ea"/>
                  <a:sym typeface="+mn-lt"/>
                </a:rPr>
                <a:t>3</a:t>
              </a:r>
              <a:endParaRPr lang="zh-CN" altLang="en-US" sz="3200" b="1" dirty="0">
                <a:solidFill>
                  <a:schemeClr val="tx2">
                    <a:lumMod val="75000"/>
                  </a:schemeClr>
                </a:solidFill>
                <a:cs typeface="+mn-ea"/>
                <a:sym typeface="+mn-lt"/>
              </a:endParaRPr>
            </a:p>
          </p:txBody>
        </p:sp>
      </p:grpSp>
      <p:grpSp>
        <p:nvGrpSpPr>
          <p:cNvPr id="35" name="组合 34"/>
          <p:cNvGrpSpPr/>
          <p:nvPr/>
        </p:nvGrpSpPr>
        <p:grpSpPr>
          <a:xfrm>
            <a:off x="6854224" y="3908593"/>
            <a:ext cx="838028" cy="838028"/>
            <a:chOff x="2478934" y="2507596"/>
            <a:chExt cx="838028" cy="838028"/>
          </a:xfrm>
        </p:grpSpPr>
        <p:pic>
          <p:nvPicPr>
            <p:cNvPr id="36" name="图片 3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38" name="MH_Number_1">
              <a:hlinkClick r:id="rId20" action="ppaction://hlinksldjump"/>
            </p:cNvPr>
            <p:cNvSpPr/>
            <p:nvPr>
              <p:custDataLst>
                <p:tags r:id="rId10"/>
              </p:custDataLst>
            </p:nvPr>
          </p:nvSpPr>
          <p:spPr>
            <a:xfrm>
              <a:off x="2749596" y="2795086"/>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3200" b="1" dirty="0" smtClean="0">
                  <a:solidFill>
                    <a:schemeClr val="tx2">
                      <a:lumMod val="75000"/>
                    </a:schemeClr>
                  </a:solidFill>
                  <a:cs typeface="+mn-ea"/>
                  <a:sym typeface="+mn-lt"/>
                </a:rPr>
                <a:t>4</a:t>
              </a:r>
              <a:endParaRPr lang="zh-CN" altLang="en-US" sz="3200" b="1" dirty="0">
                <a:solidFill>
                  <a:schemeClr val="tx2">
                    <a:lumMod val="75000"/>
                  </a:schemeClr>
                </a:solidFill>
                <a:cs typeface="+mn-ea"/>
                <a:sym typeface="+mn-lt"/>
              </a:endParaRPr>
            </a:p>
          </p:txBody>
        </p:sp>
      </p:grpSp>
      <p:grpSp>
        <p:nvGrpSpPr>
          <p:cNvPr id="5" name="组合 4"/>
          <p:cNvGrpSpPr/>
          <p:nvPr/>
        </p:nvGrpSpPr>
        <p:grpSpPr>
          <a:xfrm>
            <a:off x="6535323" y="3145654"/>
            <a:ext cx="3456000" cy="557160"/>
            <a:chOff x="6535323" y="3145654"/>
            <a:chExt cx="3456000" cy="557160"/>
          </a:xfrm>
        </p:grpSpPr>
        <p:sp>
          <p:nvSpPr>
            <p:cNvPr id="39" name="MH_Others_3"/>
            <p:cNvSpPr/>
            <p:nvPr>
              <p:custDataLst>
                <p:tags r:id="rId8"/>
              </p:custDataLst>
            </p:nvPr>
          </p:nvSpPr>
          <p:spPr>
            <a:xfrm>
              <a:off x="6535323" y="3145654"/>
              <a:ext cx="3456000" cy="104775"/>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ysClr val="windowText" lastClr="000000"/>
                </a:solidFill>
                <a:cs typeface="+mn-ea"/>
                <a:sym typeface="+mn-lt"/>
              </a:endParaRPr>
            </a:p>
          </p:txBody>
        </p:sp>
        <p:sp>
          <p:nvSpPr>
            <p:cNvPr id="40" name="MH_Entry_1">
              <a:hlinkClick r:id="rId20" action="ppaction://hlinksldjump"/>
            </p:cNvPr>
            <p:cNvSpPr/>
            <p:nvPr>
              <p:custDataLst>
                <p:tags r:id="rId9"/>
              </p:custDataLst>
            </p:nvPr>
          </p:nvSpPr>
          <p:spPr>
            <a:xfrm>
              <a:off x="6535323" y="3250430"/>
              <a:ext cx="3456000" cy="4523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rmAutofit/>
            </a:bodyPr>
            <a:lstStyle/>
            <a:p>
              <a:pPr lvl="0" algn="ctr"/>
              <a:r>
                <a:rPr lang="zh-CN" altLang="en-US" sz="2800" b="1" dirty="0">
                  <a:gradFill>
                    <a:gsLst>
                      <a:gs pos="11000">
                        <a:srgbClr val="FFC000"/>
                      </a:gs>
                      <a:gs pos="38000">
                        <a:srgbClr val="FE004D"/>
                      </a:gs>
                      <a:gs pos="63000">
                        <a:srgbClr val="82198A"/>
                      </a:gs>
                      <a:gs pos="89000">
                        <a:srgbClr val="2EB4B5"/>
                      </a:gs>
                    </a:gsLst>
                    <a:path path="rect">
                      <a:fillToRect l="100000" t="100000"/>
                    </a:path>
                  </a:gradFill>
                  <a:cs typeface="+mn-ea"/>
                  <a:sym typeface="+mn-lt"/>
                </a:rPr>
                <a:t>赛事项目及评分</a:t>
              </a:r>
            </a:p>
          </p:txBody>
        </p:sp>
      </p:grpSp>
      <p:grpSp>
        <p:nvGrpSpPr>
          <p:cNvPr id="6" name="组合 5"/>
          <p:cNvGrpSpPr/>
          <p:nvPr/>
        </p:nvGrpSpPr>
        <p:grpSpPr>
          <a:xfrm>
            <a:off x="2306223" y="4767983"/>
            <a:ext cx="3456000" cy="557160"/>
            <a:chOff x="2306223" y="4767983"/>
            <a:chExt cx="3456000" cy="557160"/>
          </a:xfrm>
        </p:grpSpPr>
        <p:sp>
          <p:nvSpPr>
            <p:cNvPr id="41" name="MH_Others_3"/>
            <p:cNvSpPr/>
            <p:nvPr>
              <p:custDataLst>
                <p:tags r:id="rId6"/>
              </p:custDataLst>
            </p:nvPr>
          </p:nvSpPr>
          <p:spPr>
            <a:xfrm>
              <a:off x="2306223" y="4767983"/>
              <a:ext cx="3456000" cy="104775"/>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ysClr val="windowText" lastClr="000000"/>
                </a:solidFill>
                <a:cs typeface="+mn-ea"/>
                <a:sym typeface="+mn-lt"/>
              </a:endParaRPr>
            </a:p>
          </p:txBody>
        </p:sp>
        <p:sp>
          <p:nvSpPr>
            <p:cNvPr id="42" name="MH_Entry_1">
              <a:hlinkClick r:id="rId20" action="ppaction://hlinksldjump"/>
            </p:cNvPr>
            <p:cNvSpPr/>
            <p:nvPr>
              <p:custDataLst>
                <p:tags r:id="rId7"/>
              </p:custDataLst>
            </p:nvPr>
          </p:nvSpPr>
          <p:spPr>
            <a:xfrm>
              <a:off x="2306223" y="4872759"/>
              <a:ext cx="3456000" cy="4523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rmAutofit/>
            </a:bodyPr>
            <a:lstStyle/>
            <a:p>
              <a:pPr lvl="0" algn="ctr"/>
              <a:r>
                <a:rPr lang="zh-CN" altLang="en-US" sz="2800" b="1" dirty="0">
                  <a:gradFill>
                    <a:gsLst>
                      <a:gs pos="11000">
                        <a:srgbClr val="FFC000"/>
                      </a:gs>
                      <a:gs pos="38000">
                        <a:srgbClr val="FE004D"/>
                      </a:gs>
                      <a:gs pos="63000">
                        <a:srgbClr val="82198A"/>
                      </a:gs>
                      <a:gs pos="89000">
                        <a:srgbClr val="2EB4B5"/>
                      </a:gs>
                    </a:gsLst>
                    <a:path path="rect">
                      <a:fillToRect l="100000" t="100000"/>
                    </a:path>
                  </a:gradFill>
                  <a:cs typeface="+mn-ea"/>
                  <a:sym typeface="+mn-lt"/>
                </a:rPr>
                <a:t>比赛结果和宣传</a:t>
              </a:r>
            </a:p>
          </p:txBody>
        </p:sp>
      </p:grpSp>
      <p:grpSp>
        <p:nvGrpSpPr>
          <p:cNvPr id="7" name="组合 6"/>
          <p:cNvGrpSpPr/>
          <p:nvPr/>
        </p:nvGrpSpPr>
        <p:grpSpPr>
          <a:xfrm>
            <a:off x="6535323" y="4820370"/>
            <a:ext cx="3456000" cy="557160"/>
            <a:chOff x="6535323" y="4820370"/>
            <a:chExt cx="3456000" cy="557160"/>
          </a:xfrm>
        </p:grpSpPr>
        <p:sp>
          <p:nvSpPr>
            <p:cNvPr id="43" name="MH_Others_3"/>
            <p:cNvSpPr/>
            <p:nvPr>
              <p:custDataLst>
                <p:tags r:id="rId4"/>
              </p:custDataLst>
            </p:nvPr>
          </p:nvSpPr>
          <p:spPr>
            <a:xfrm>
              <a:off x="6535323" y="4820370"/>
              <a:ext cx="3456000" cy="104775"/>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ysClr val="windowText" lastClr="000000"/>
                </a:solidFill>
                <a:cs typeface="+mn-ea"/>
                <a:sym typeface="+mn-lt"/>
              </a:endParaRPr>
            </a:p>
          </p:txBody>
        </p:sp>
        <p:sp>
          <p:nvSpPr>
            <p:cNvPr id="44" name="MH_Entry_1">
              <a:hlinkClick r:id="rId20" action="ppaction://hlinksldjump"/>
            </p:cNvPr>
            <p:cNvSpPr/>
            <p:nvPr>
              <p:custDataLst>
                <p:tags r:id="rId5"/>
              </p:custDataLst>
            </p:nvPr>
          </p:nvSpPr>
          <p:spPr>
            <a:xfrm>
              <a:off x="6535323" y="4925146"/>
              <a:ext cx="3456000" cy="452384"/>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rmAutofit/>
            </a:bodyPr>
            <a:lstStyle/>
            <a:p>
              <a:pPr lvl="0" algn="ctr"/>
              <a:r>
                <a:rPr lang="zh-CN" altLang="en-US" sz="2800" b="1" dirty="0">
                  <a:gradFill>
                    <a:gsLst>
                      <a:gs pos="11000">
                        <a:srgbClr val="FFC000"/>
                      </a:gs>
                      <a:gs pos="38000">
                        <a:srgbClr val="FE004D"/>
                      </a:gs>
                      <a:gs pos="63000">
                        <a:srgbClr val="82198A"/>
                      </a:gs>
                      <a:gs pos="89000">
                        <a:srgbClr val="2EB4B5"/>
                      </a:gs>
                    </a:gsLst>
                    <a:path path="rect">
                      <a:fillToRect l="100000" t="100000"/>
                    </a:path>
                  </a:gradFill>
                  <a:cs typeface="+mn-ea"/>
                  <a:sym typeface="+mn-lt"/>
                </a:rPr>
                <a:t>大赛奖项设置</a:t>
              </a:r>
            </a:p>
          </p:txBody>
        </p:sp>
      </p:grpSp>
      <p:pic>
        <p:nvPicPr>
          <p:cNvPr id="46" name="图片 45"/>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9678543" y="4734362"/>
            <a:ext cx="2621965" cy="2123638"/>
          </a:xfrm>
          <a:prstGeom prst="rect">
            <a:avLst/>
          </a:prstGeom>
        </p:spPr>
      </p:pic>
    </p:spTree>
    <p:custDataLst>
      <p:tags r:id="rId1"/>
    </p:custData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down)">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p:cTn id="33" dur="1000" fill="hold"/>
                                        <p:tgtEl>
                                          <p:spTgt spid="3"/>
                                        </p:tgtEl>
                                        <p:attrNameLst>
                                          <p:attrName>ppt_w</p:attrName>
                                        </p:attrNameLst>
                                      </p:cBhvr>
                                      <p:tavLst>
                                        <p:tav tm="0">
                                          <p:val>
                                            <p:fltVal val="0"/>
                                          </p:val>
                                        </p:tav>
                                        <p:tav tm="100000">
                                          <p:val>
                                            <p:strVal val="#ppt_w"/>
                                          </p:val>
                                        </p:tav>
                                      </p:tavLst>
                                    </p:anim>
                                    <p:anim calcmode="lin" valueType="num">
                                      <p:cBhvr>
                                        <p:cTn id="34" dur="1000" fill="hold"/>
                                        <p:tgtEl>
                                          <p:spTgt spid="3"/>
                                        </p:tgtEl>
                                        <p:attrNameLst>
                                          <p:attrName>ppt_h</p:attrName>
                                        </p:attrNameLst>
                                      </p:cBhvr>
                                      <p:tavLst>
                                        <p:tav tm="0">
                                          <p:val>
                                            <p:fltVal val="0"/>
                                          </p:val>
                                        </p:tav>
                                        <p:tav tm="100000">
                                          <p:val>
                                            <p:strVal val="#ppt_h"/>
                                          </p:val>
                                        </p:tav>
                                      </p:tavLst>
                                    </p:anim>
                                    <p:anim calcmode="lin" valueType="num">
                                      <p:cBhvr>
                                        <p:cTn id="35" dur="1000" fill="hold"/>
                                        <p:tgtEl>
                                          <p:spTgt spid="3"/>
                                        </p:tgtEl>
                                        <p:attrNameLst>
                                          <p:attrName>style.rotation</p:attrName>
                                        </p:attrNameLst>
                                      </p:cBhvr>
                                      <p:tavLst>
                                        <p:tav tm="0">
                                          <p:val>
                                            <p:fltVal val="90"/>
                                          </p:val>
                                        </p:tav>
                                        <p:tav tm="100000">
                                          <p:val>
                                            <p:fltVal val="0"/>
                                          </p:val>
                                        </p:tav>
                                      </p:tavLst>
                                    </p:anim>
                                    <p:animEffect transition="in" filter="fade">
                                      <p:cBhvr>
                                        <p:cTn id="36" dur="1000"/>
                                        <p:tgtEl>
                                          <p:spTgt spid="3"/>
                                        </p:tgtEl>
                                      </p:cBhvr>
                                    </p:animEffect>
                                  </p:childTnLst>
                                </p:cTn>
                              </p:par>
                              <p:par>
                                <p:cTn id="37" presetID="31" presetClass="entr" presetSubtype="0" fill="hold"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1000" fill="hold"/>
                                        <p:tgtEl>
                                          <p:spTgt spid="27"/>
                                        </p:tgtEl>
                                        <p:attrNameLst>
                                          <p:attrName>ppt_w</p:attrName>
                                        </p:attrNameLst>
                                      </p:cBhvr>
                                      <p:tavLst>
                                        <p:tav tm="0">
                                          <p:val>
                                            <p:fltVal val="0"/>
                                          </p:val>
                                        </p:tav>
                                        <p:tav tm="100000">
                                          <p:val>
                                            <p:strVal val="#ppt_w"/>
                                          </p:val>
                                        </p:tav>
                                      </p:tavLst>
                                    </p:anim>
                                    <p:anim calcmode="lin" valueType="num">
                                      <p:cBhvr>
                                        <p:cTn id="40" dur="1000" fill="hold"/>
                                        <p:tgtEl>
                                          <p:spTgt spid="27"/>
                                        </p:tgtEl>
                                        <p:attrNameLst>
                                          <p:attrName>ppt_h</p:attrName>
                                        </p:attrNameLst>
                                      </p:cBhvr>
                                      <p:tavLst>
                                        <p:tav tm="0">
                                          <p:val>
                                            <p:fltVal val="0"/>
                                          </p:val>
                                        </p:tav>
                                        <p:tav tm="100000">
                                          <p:val>
                                            <p:strVal val="#ppt_h"/>
                                          </p:val>
                                        </p:tav>
                                      </p:tavLst>
                                    </p:anim>
                                    <p:anim calcmode="lin" valueType="num">
                                      <p:cBhvr>
                                        <p:cTn id="41" dur="1000" fill="hold"/>
                                        <p:tgtEl>
                                          <p:spTgt spid="27"/>
                                        </p:tgtEl>
                                        <p:attrNameLst>
                                          <p:attrName>style.rotation</p:attrName>
                                        </p:attrNameLst>
                                      </p:cBhvr>
                                      <p:tavLst>
                                        <p:tav tm="0">
                                          <p:val>
                                            <p:fltVal val="90"/>
                                          </p:val>
                                        </p:tav>
                                        <p:tav tm="100000">
                                          <p:val>
                                            <p:fltVal val="0"/>
                                          </p:val>
                                        </p:tav>
                                      </p:tavLst>
                                    </p:anim>
                                    <p:animEffect transition="in" filter="fade">
                                      <p:cBhvr>
                                        <p:cTn id="42" dur="1000"/>
                                        <p:tgtEl>
                                          <p:spTgt spid="27"/>
                                        </p:tgtEl>
                                      </p:cBhvr>
                                    </p:animEffect>
                                  </p:childTnLst>
                                </p:cTn>
                              </p:par>
                              <p:par>
                                <p:cTn id="43" presetID="3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p:cTn id="45" dur="1000" fill="hold"/>
                                        <p:tgtEl>
                                          <p:spTgt spid="35"/>
                                        </p:tgtEl>
                                        <p:attrNameLst>
                                          <p:attrName>ppt_w</p:attrName>
                                        </p:attrNameLst>
                                      </p:cBhvr>
                                      <p:tavLst>
                                        <p:tav tm="0">
                                          <p:val>
                                            <p:fltVal val="0"/>
                                          </p:val>
                                        </p:tav>
                                        <p:tav tm="100000">
                                          <p:val>
                                            <p:strVal val="#ppt_w"/>
                                          </p:val>
                                        </p:tav>
                                      </p:tavLst>
                                    </p:anim>
                                    <p:anim calcmode="lin" valueType="num">
                                      <p:cBhvr>
                                        <p:cTn id="46" dur="1000" fill="hold"/>
                                        <p:tgtEl>
                                          <p:spTgt spid="35"/>
                                        </p:tgtEl>
                                        <p:attrNameLst>
                                          <p:attrName>ppt_h</p:attrName>
                                        </p:attrNameLst>
                                      </p:cBhvr>
                                      <p:tavLst>
                                        <p:tav tm="0">
                                          <p:val>
                                            <p:fltVal val="0"/>
                                          </p:val>
                                        </p:tav>
                                        <p:tav tm="100000">
                                          <p:val>
                                            <p:strVal val="#ppt_h"/>
                                          </p:val>
                                        </p:tav>
                                      </p:tavLst>
                                    </p:anim>
                                    <p:anim calcmode="lin" valueType="num">
                                      <p:cBhvr>
                                        <p:cTn id="47" dur="1000" fill="hold"/>
                                        <p:tgtEl>
                                          <p:spTgt spid="35"/>
                                        </p:tgtEl>
                                        <p:attrNameLst>
                                          <p:attrName>style.rotation</p:attrName>
                                        </p:attrNameLst>
                                      </p:cBhvr>
                                      <p:tavLst>
                                        <p:tav tm="0">
                                          <p:val>
                                            <p:fltVal val="90"/>
                                          </p:val>
                                        </p:tav>
                                        <p:tav tm="100000">
                                          <p:val>
                                            <p:fltVal val="0"/>
                                          </p:val>
                                        </p:tav>
                                      </p:tavLst>
                                    </p:anim>
                                    <p:animEffect transition="in" filter="fade">
                                      <p:cBhvr>
                                        <p:cTn id="48" dur="1000"/>
                                        <p:tgtEl>
                                          <p:spTgt spid="35"/>
                                        </p:tgtEl>
                                      </p:cBhvr>
                                    </p:animEffect>
                                  </p:childTnLst>
                                </p:cTn>
                              </p:par>
                              <p:par>
                                <p:cTn id="49" presetID="3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1000" fill="hold"/>
                                        <p:tgtEl>
                                          <p:spTgt spid="30"/>
                                        </p:tgtEl>
                                        <p:attrNameLst>
                                          <p:attrName>ppt_w</p:attrName>
                                        </p:attrNameLst>
                                      </p:cBhvr>
                                      <p:tavLst>
                                        <p:tav tm="0">
                                          <p:val>
                                            <p:fltVal val="0"/>
                                          </p:val>
                                        </p:tav>
                                        <p:tav tm="100000">
                                          <p:val>
                                            <p:strVal val="#ppt_w"/>
                                          </p:val>
                                        </p:tav>
                                      </p:tavLst>
                                    </p:anim>
                                    <p:anim calcmode="lin" valueType="num">
                                      <p:cBhvr>
                                        <p:cTn id="52" dur="1000" fill="hold"/>
                                        <p:tgtEl>
                                          <p:spTgt spid="30"/>
                                        </p:tgtEl>
                                        <p:attrNameLst>
                                          <p:attrName>ppt_h</p:attrName>
                                        </p:attrNameLst>
                                      </p:cBhvr>
                                      <p:tavLst>
                                        <p:tav tm="0">
                                          <p:val>
                                            <p:fltVal val="0"/>
                                          </p:val>
                                        </p:tav>
                                        <p:tav tm="100000">
                                          <p:val>
                                            <p:strVal val="#ppt_h"/>
                                          </p:val>
                                        </p:tav>
                                      </p:tavLst>
                                    </p:anim>
                                    <p:anim calcmode="lin" valueType="num">
                                      <p:cBhvr>
                                        <p:cTn id="53" dur="1000" fill="hold"/>
                                        <p:tgtEl>
                                          <p:spTgt spid="30"/>
                                        </p:tgtEl>
                                        <p:attrNameLst>
                                          <p:attrName>style.rotation</p:attrName>
                                        </p:attrNameLst>
                                      </p:cBhvr>
                                      <p:tavLst>
                                        <p:tav tm="0">
                                          <p:val>
                                            <p:fltVal val="90"/>
                                          </p:val>
                                        </p:tav>
                                        <p:tav tm="100000">
                                          <p:val>
                                            <p:fltVal val="0"/>
                                          </p:val>
                                        </p:tav>
                                      </p:tavLst>
                                    </p:anim>
                                    <p:animEffect transition="in" filter="fade">
                                      <p:cBhvr>
                                        <p:cTn id="54" dur="1000"/>
                                        <p:tgtEl>
                                          <p:spTgt spid="30"/>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nodeType="click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fill="hold"/>
                                        <p:tgtEl>
                                          <p:spTgt spid="4"/>
                                        </p:tgtEl>
                                        <p:attrNameLst>
                                          <p:attrName>ppt_x</p:attrName>
                                        </p:attrNameLst>
                                      </p:cBhvr>
                                      <p:tavLst>
                                        <p:tav tm="0">
                                          <p:val>
                                            <p:strVal val="1+#ppt_w/2"/>
                                          </p:val>
                                        </p:tav>
                                        <p:tav tm="100000">
                                          <p:val>
                                            <p:strVal val="#ppt_x"/>
                                          </p:val>
                                        </p:tav>
                                      </p:tavLst>
                                    </p:anim>
                                    <p:anim calcmode="lin" valueType="num">
                                      <p:cBhvr additive="base">
                                        <p:cTn id="60" dur="500" fill="hold"/>
                                        <p:tgtEl>
                                          <p:spTgt spid="4"/>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additive="base">
                                        <p:cTn id="63" dur="500" fill="hold"/>
                                        <p:tgtEl>
                                          <p:spTgt spid="6"/>
                                        </p:tgtEl>
                                        <p:attrNameLst>
                                          <p:attrName>ppt_x</p:attrName>
                                        </p:attrNameLst>
                                      </p:cBhvr>
                                      <p:tavLst>
                                        <p:tav tm="0">
                                          <p:val>
                                            <p:strVal val="1+#ppt_w/2"/>
                                          </p:val>
                                        </p:tav>
                                        <p:tav tm="100000">
                                          <p:val>
                                            <p:strVal val="#ppt_x"/>
                                          </p:val>
                                        </p:tav>
                                      </p:tavLst>
                                    </p:anim>
                                    <p:anim calcmode="lin" valueType="num">
                                      <p:cBhvr additive="base">
                                        <p:cTn id="64" dur="500" fill="hold"/>
                                        <p:tgtEl>
                                          <p:spTgt spid="6"/>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1+#ppt_w/2"/>
                                          </p:val>
                                        </p:tav>
                                        <p:tav tm="100000">
                                          <p:val>
                                            <p:strVal val="#ppt_x"/>
                                          </p:val>
                                        </p:tav>
                                      </p:tavLst>
                                    </p:anim>
                                    <p:anim calcmode="lin" valueType="num">
                                      <p:cBhvr additive="base">
                                        <p:cTn id="68" dur="500" fill="hold"/>
                                        <p:tgtEl>
                                          <p:spTgt spid="7"/>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additive="base">
                                        <p:cTn id="71" dur="500" fill="hold"/>
                                        <p:tgtEl>
                                          <p:spTgt spid="5"/>
                                        </p:tgtEl>
                                        <p:attrNameLst>
                                          <p:attrName>ppt_x</p:attrName>
                                        </p:attrNameLst>
                                      </p:cBhvr>
                                      <p:tavLst>
                                        <p:tav tm="0">
                                          <p:val>
                                            <p:strVal val="1+#ppt_w/2"/>
                                          </p:val>
                                        </p:tav>
                                        <p:tav tm="100000">
                                          <p:val>
                                            <p:strVal val="#ppt_x"/>
                                          </p:val>
                                        </p:tav>
                                      </p:tavLst>
                                    </p:anim>
                                    <p:anim calcmode="lin" valueType="num">
                                      <p:cBhvr additive="base">
                                        <p:cTn id="7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2" presetClass="entr" presetSubtype="4" fill="hold" nodeType="click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down)">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31" grpId="0"/>
      <p:bldP spid="32"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sp>
        <p:nvSpPr>
          <p:cNvPr id="12" name="矩形 11"/>
          <p:cNvSpPr/>
          <p:nvPr/>
        </p:nvSpPr>
        <p:spPr>
          <a:xfrm>
            <a:off x="1669003" y="1183911"/>
            <a:ext cx="8884697" cy="4613643"/>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 name="组合 12"/>
          <p:cNvGrpSpPr/>
          <p:nvPr/>
        </p:nvGrpSpPr>
        <p:grpSpPr>
          <a:xfrm>
            <a:off x="2886764" y="1604865"/>
            <a:ext cx="1731059" cy="1731059"/>
            <a:chOff x="2478934" y="2507596"/>
            <a:chExt cx="838028" cy="838028"/>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15" name="MH_Number_1">
              <a:hlinkClick r:id="rId9" action="ppaction://hlinksldjump"/>
            </p:cNvPr>
            <p:cNvSpPr/>
            <p:nvPr>
              <p:custDataLst>
                <p:tags r:id="rId4"/>
              </p:custDataLst>
            </p:nvPr>
          </p:nvSpPr>
          <p:spPr>
            <a:xfrm>
              <a:off x="2721929" y="2778258"/>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6000" b="1" dirty="0">
                  <a:solidFill>
                    <a:schemeClr val="tx2">
                      <a:lumMod val="75000"/>
                    </a:schemeClr>
                  </a:solidFill>
                  <a:cs typeface="+mn-ea"/>
                  <a:sym typeface="+mn-lt"/>
                </a:rPr>
                <a:t>1</a:t>
              </a:r>
              <a:endParaRPr lang="zh-CN" altLang="en-US" sz="6000" b="1" dirty="0">
                <a:solidFill>
                  <a:schemeClr val="tx2">
                    <a:lumMod val="75000"/>
                  </a:schemeClr>
                </a:solidFill>
                <a:cs typeface="+mn-ea"/>
                <a:sym typeface="+mn-lt"/>
              </a:endParaRPr>
            </a:p>
          </p:txBody>
        </p:sp>
      </p:grpSp>
      <p:grpSp>
        <p:nvGrpSpPr>
          <p:cNvPr id="19" name="组合 18"/>
          <p:cNvGrpSpPr/>
          <p:nvPr/>
        </p:nvGrpSpPr>
        <p:grpSpPr>
          <a:xfrm>
            <a:off x="2541935" y="3366650"/>
            <a:ext cx="7138831" cy="1150887"/>
            <a:chOff x="2541935" y="3366650"/>
            <a:chExt cx="7138831" cy="1150887"/>
          </a:xfrm>
        </p:grpSpPr>
        <p:sp>
          <p:nvSpPr>
            <p:cNvPr id="16" name="MH_Others_3"/>
            <p:cNvSpPr/>
            <p:nvPr>
              <p:custDataLst>
                <p:tags r:id="rId2"/>
              </p:custDataLst>
            </p:nvPr>
          </p:nvSpPr>
          <p:spPr>
            <a:xfrm>
              <a:off x="2541935" y="3366650"/>
              <a:ext cx="7138831" cy="21642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ysClr val="windowText" lastClr="000000"/>
                </a:solidFill>
                <a:cs typeface="+mn-ea"/>
                <a:sym typeface="+mn-lt"/>
              </a:endParaRPr>
            </a:p>
          </p:txBody>
        </p:sp>
        <p:sp>
          <p:nvSpPr>
            <p:cNvPr id="17" name="MH_Entry_1">
              <a:hlinkClick r:id="rId9" action="ppaction://hlinksldjump"/>
            </p:cNvPr>
            <p:cNvSpPr/>
            <p:nvPr>
              <p:custDataLst>
                <p:tags r:id="rId3"/>
              </p:custDataLst>
            </p:nvPr>
          </p:nvSpPr>
          <p:spPr>
            <a:xfrm>
              <a:off x="2541935" y="3583077"/>
              <a:ext cx="7138831" cy="93446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r>
                <a:rPr lang="zh-CN" altLang="en-US" sz="80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活动情况</a:t>
              </a:r>
            </a:p>
          </p:txBody>
        </p:sp>
      </p:grpSp>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26788" y="1459439"/>
            <a:ext cx="2621965" cy="2123638"/>
          </a:xfrm>
          <a:prstGeom prst="rect">
            <a:avLst/>
          </a:prstGeom>
        </p:spPr>
      </p:pic>
    </p:spTree>
    <p:custDataLst>
      <p:tags r:id="rId1"/>
    </p:custData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组合 17"/>
          <p:cNvGrpSpPr/>
          <p:nvPr/>
        </p:nvGrpSpPr>
        <p:grpSpPr>
          <a:xfrm>
            <a:off x="0" y="0"/>
            <a:ext cx="12178784" cy="6858000"/>
            <a:chOff x="0" y="0"/>
            <a:chExt cx="12178784" cy="6858000"/>
          </a:xfrm>
        </p:grpSpPr>
        <p:pic>
          <p:nvPicPr>
            <p:cNvPr id="16" name="图片 15"/>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17" name="矩形 16"/>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4" name="组合 33"/>
          <p:cNvGrpSpPr/>
          <p:nvPr/>
        </p:nvGrpSpPr>
        <p:grpSpPr>
          <a:xfrm>
            <a:off x="1702537" y="1438237"/>
            <a:ext cx="1395302" cy="1480183"/>
            <a:chOff x="1702537" y="1438237"/>
            <a:chExt cx="1395302" cy="1480183"/>
          </a:xfrm>
        </p:grpSpPr>
        <p:pic>
          <p:nvPicPr>
            <p:cNvPr id="28" name="图片 2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02537" y="1438237"/>
              <a:ext cx="1395302" cy="1480183"/>
            </a:xfrm>
            <a:prstGeom prst="rect">
              <a:avLst/>
            </a:prstGeom>
          </p:spPr>
        </p:pic>
        <p:sp>
          <p:nvSpPr>
            <p:cNvPr id="2" name="MH_Other_1"/>
            <p:cNvSpPr>
              <a:spLocks noChangeAspect="1" noEditPoints="1"/>
            </p:cNvSpPr>
            <p:nvPr>
              <p:custDataLst>
                <p:tags r:id="rId14"/>
              </p:custDataLst>
            </p:nvPr>
          </p:nvSpPr>
          <p:spPr bwMode="auto">
            <a:xfrm>
              <a:off x="2146166" y="1856309"/>
              <a:ext cx="533400" cy="814387"/>
            </a:xfrm>
            <a:custGeom>
              <a:avLst/>
              <a:gdLst>
                <a:gd name="T0" fmla="*/ 2147483646 w 128"/>
                <a:gd name="T1" fmla="*/ 2147483646 h 196"/>
                <a:gd name="T2" fmla="*/ 2147483646 w 128"/>
                <a:gd name="T3" fmla="*/ 2147483646 h 196"/>
                <a:gd name="T4" fmla="*/ 2147483646 w 128"/>
                <a:gd name="T5" fmla="*/ 2147483646 h 196"/>
                <a:gd name="T6" fmla="*/ 2147483646 w 128"/>
                <a:gd name="T7" fmla="*/ 2147483646 h 196"/>
                <a:gd name="T8" fmla="*/ 2147483646 w 128"/>
                <a:gd name="T9" fmla="*/ 2147483646 h 196"/>
                <a:gd name="T10" fmla="*/ 2147483646 w 128"/>
                <a:gd name="T11" fmla="*/ 2147483646 h 196"/>
                <a:gd name="T12" fmla="*/ 2147483646 w 128"/>
                <a:gd name="T13" fmla="*/ 2147483646 h 196"/>
                <a:gd name="T14" fmla="*/ 2147483646 w 128"/>
                <a:gd name="T15" fmla="*/ 2147483646 h 196"/>
                <a:gd name="T16" fmla="*/ 2147483646 w 128"/>
                <a:gd name="T17" fmla="*/ 2147483646 h 196"/>
                <a:gd name="T18" fmla="*/ 2147483646 w 128"/>
                <a:gd name="T19" fmla="*/ 2147483646 h 196"/>
                <a:gd name="T20" fmla="*/ 2147483646 w 128"/>
                <a:gd name="T21" fmla="*/ 2147483646 h 196"/>
                <a:gd name="T22" fmla="*/ 2147483646 w 128"/>
                <a:gd name="T23" fmla="*/ 2147483646 h 196"/>
                <a:gd name="T24" fmla="*/ 2147483646 w 128"/>
                <a:gd name="T25" fmla="*/ 2147483646 h 196"/>
                <a:gd name="T26" fmla="*/ 2147483646 w 128"/>
                <a:gd name="T27" fmla="*/ 2147483646 h 196"/>
                <a:gd name="T28" fmla="*/ 2147483646 w 128"/>
                <a:gd name="T29" fmla="*/ 2147483646 h 196"/>
                <a:gd name="T30" fmla="*/ 2147483646 w 128"/>
                <a:gd name="T31" fmla="*/ 2147483646 h 196"/>
                <a:gd name="T32" fmla="*/ 2147483646 w 128"/>
                <a:gd name="T33" fmla="*/ 2147483646 h 196"/>
                <a:gd name="T34" fmla="*/ 2147483646 w 128"/>
                <a:gd name="T35" fmla="*/ 2147483646 h 196"/>
                <a:gd name="T36" fmla="*/ 2147483646 w 128"/>
                <a:gd name="T37" fmla="*/ 2147483646 h 196"/>
                <a:gd name="T38" fmla="*/ 2147483646 w 128"/>
                <a:gd name="T39" fmla="*/ 2147483646 h 196"/>
                <a:gd name="T40" fmla="*/ 2147483646 w 128"/>
                <a:gd name="T41" fmla="*/ 2147483646 h 196"/>
                <a:gd name="T42" fmla="*/ 2147483646 w 128"/>
                <a:gd name="T43" fmla="*/ 2147483646 h 196"/>
                <a:gd name="T44" fmla="*/ 2147483646 w 128"/>
                <a:gd name="T45" fmla="*/ 2147483646 h 196"/>
                <a:gd name="T46" fmla="*/ 2147483646 w 128"/>
                <a:gd name="T47" fmla="*/ 2147483646 h 196"/>
                <a:gd name="T48" fmla="*/ 2147483646 w 128"/>
                <a:gd name="T49" fmla="*/ 2147483646 h 196"/>
                <a:gd name="T50" fmla="*/ 2147483646 w 128"/>
                <a:gd name="T51" fmla="*/ 2147483646 h 196"/>
                <a:gd name="T52" fmla="*/ 2147483646 w 128"/>
                <a:gd name="T53" fmla="*/ 2147483646 h 196"/>
                <a:gd name="T54" fmla="*/ 2147483646 w 128"/>
                <a:gd name="T55" fmla="*/ 2147483646 h 196"/>
                <a:gd name="T56" fmla="*/ 2147483646 w 128"/>
                <a:gd name="T57" fmla="*/ 2147483646 h 196"/>
                <a:gd name="T58" fmla="*/ 2147483646 w 128"/>
                <a:gd name="T59" fmla="*/ 2147483646 h 196"/>
                <a:gd name="T60" fmla="*/ 2147483646 w 128"/>
                <a:gd name="T61" fmla="*/ 2147483646 h 196"/>
                <a:gd name="T62" fmla="*/ 2147483646 w 128"/>
                <a:gd name="T63" fmla="*/ 2147483646 h 196"/>
                <a:gd name="T64" fmla="*/ 2147483646 w 128"/>
                <a:gd name="T65" fmla="*/ 2147483646 h 196"/>
                <a:gd name="T66" fmla="*/ 2147483646 w 128"/>
                <a:gd name="T67" fmla="*/ 2147483646 h 196"/>
                <a:gd name="T68" fmla="*/ 2147483646 w 128"/>
                <a:gd name="T69" fmla="*/ 2147483646 h 196"/>
                <a:gd name="T70" fmla="*/ 2147483646 w 128"/>
                <a:gd name="T71" fmla="*/ 2147483646 h 196"/>
                <a:gd name="T72" fmla="*/ 2147483646 w 128"/>
                <a:gd name="T73" fmla="*/ 2147483646 h 196"/>
                <a:gd name="T74" fmla="*/ 2147483646 w 128"/>
                <a:gd name="T75" fmla="*/ 2147483646 h 196"/>
                <a:gd name="T76" fmla="*/ 2147483646 w 128"/>
                <a:gd name="T77" fmla="*/ 2147483646 h 196"/>
                <a:gd name="T78" fmla="*/ 2147483646 w 128"/>
                <a:gd name="T79" fmla="*/ 2147483646 h 196"/>
                <a:gd name="T80" fmla="*/ 2147483646 w 128"/>
                <a:gd name="T81" fmla="*/ 2147483646 h 196"/>
                <a:gd name="T82" fmla="*/ 2147483646 w 128"/>
                <a:gd name="T83" fmla="*/ 2147483646 h 196"/>
                <a:gd name="T84" fmla="*/ 2147483646 w 128"/>
                <a:gd name="T85" fmla="*/ 2147483646 h 196"/>
                <a:gd name="T86" fmla="*/ 2147483646 w 128"/>
                <a:gd name="T87" fmla="*/ 2147483646 h 196"/>
                <a:gd name="T88" fmla="*/ 2147483646 w 128"/>
                <a:gd name="T89" fmla="*/ 2147483646 h 196"/>
                <a:gd name="T90" fmla="*/ 2147483646 w 128"/>
                <a:gd name="T91" fmla="*/ 2147483646 h 196"/>
                <a:gd name="T92" fmla="*/ 2147483646 w 128"/>
                <a:gd name="T93" fmla="*/ 2147483646 h 196"/>
                <a:gd name="T94" fmla="*/ 2147483646 w 128"/>
                <a:gd name="T95" fmla="*/ 2147483646 h 196"/>
                <a:gd name="T96" fmla="*/ 2147483646 w 128"/>
                <a:gd name="T97" fmla="*/ 2147483646 h 196"/>
                <a:gd name="T98" fmla="*/ 2147483646 w 128"/>
                <a:gd name="T99" fmla="*/ 2147483646 h 196"/>
                <a:gd name="T100" fmla="*/ 2147483646 w 128"/>
                <a:gd name="T101" fmla="*/ 2147483646 h 196"/>
                <a:gd name="T102" fmla="*/ 2147483646 w 128"/>
                <a:gd name="T103" fmla="*/ 2147483646 h 196"/>
                <a:gd name="T104" fmla="*/ 2147483646 w 128"/>
                <a:gd name="T105" fmla="*/ 2147483646 h 196"/>
                <a:gd name="T106" fmla="*/ 2147483646 w 128"/>
                <a:gd name="T107" fmla="*/ 2147483646 h 196"/>
                <a:gd name="T108" fmla="*/ 2147483646 w 128"/>
                <a:gd name="T109" fmla="*/ 2147483646 h 196"/>
                <a:gd name="T110" fmla="*/ 2147483646 w 128"/>
                <a:gd name="T111" fmla="*/ 2147483646 h 196"/>
                <a:gd name="T112" fmla="*/ 2147483646 w 128"/>
                <a:gd name="T113" fmla="*/ 2147483646 h 196"/>
                <a:gd name="T114" fmla="*/ 2147483646 w 128"/>
                <a:gd name="T115" fmla="*/ 2147483646 h 196"/>
                <a:gd name="T116" fmla="*/ 2147483646 w 128"/>
                <a:gd name="T117" fmla="*/ 2147483646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rgbClr val="82198A"/>
            </a:solidFill>
            <a:ln>
              <a:noFill/>
            </a:ln>
            <a:extLst/>
          </p:spPr>
          <p:txBody>
            <a:bodyPr/>
            <a:lstStyle/>
            <a:p>
              <a:endParaRPr lang="zh-CN" altLang="en-US">
                <a:cs typeface="+mn-ea"/>
                <a:sym typeface="+mn-lt"/>
              </a:endParaRPr>
            </a:p>
          </p:txBody>
        </p:sp>
      </p:grpSp>
      <p:sp>
        <p:nvSpPr>
          <p:cNvPr id="3" name="MH_SubTitle_1"/>
          <p:cNvSpPr/>
          <p:nvPr>
            <p:custDataLst>
              <p:tags r:id="rId1"/>
            </p:custDataLst>
          </p:nvPr>
        </p:nvSpPr>
        <p:spPr>
          <a:xfrm>
            <a:off x="978508" y="2968055"/>
            <a:ext cx="2910443" cy="850900"/>
          </a:xfrm>
          <a:prstGeom prst="rect">
            <a:avLst/>
          </a:prstGeom>
        </p:spPr>
        <p:txBody>
          <a:bodyPr lIns="0" tIns="0" rIns="0" bIns="0">
            <a:normAutofit/>
          </a:bodyPr>
          <a:lstStyle/>
          <a:p>
            <a:pPr algn="ctr">
              <a:lnSpc>
                <a:spcPct val="120000"/>
              </a:lnSpc>
              <a:defRPr/>
            </a:pPr>
            <a:r>
              <a:rPr lang="da-DK" altLang="zh-CN" sz="1800" b="1" dirty="0">
                <a:solidFill>
                  <a:schemeClr val="tx2">
                    <a:lumMod val="75000"/>
                  </a:schemeClr>
                </a:solidFill>
                <a:cs typeface="+mn-ea"/>
                <a:sym typeface="+mn-lt"/>
              </a:rPr>
              <a:t> </a:t>
            </a:r>
            <a:r>
              <a:rPr lang="zh-CN" altLang="en-US" sz="1800" b="1" dirty="0">
                <a:solidFill>
                  <a:schemeClr val="tx2">
                    <a:lumMod val="75000"/>
                  </a:schemeClr>
                </a:solidFill>
                <a:cs typeface="+mn-ea"/>
                <a:sym typeface="+mn-lt"/>
              </a:rPr>
              <a:t>点击输入替换内容</a:t>
            </a:r>
          </a:p>
        </p:txBody>
      </p:sp>
      <p:grpSp>
        <p:nvGrpSpPr>
          <p:cNvPr id="33" name="组合 32"/>
          <p:cNvGrpSpPr/>
          <p:nvPr/>
        </p:nvGrpSpPr>
        <p:grpSpPr>
          <a:xfrm>
            <a:off x="4808005" y="1432479"/>
            <a:ext cx="1395302" cy="1480183"/>
            <a:chOff x="4808005" y="1432479"/>
            <a:chExt cx="1395302" cy="1480183"/>
          </a:xfrm>
        </p:grpSpPr>
        <p:pic>
          <p:nvPicPr>
            <p:cNvPr id="27" name="图片 26"/>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808005" y="1432479"/>
              <a:ext cx="1395302" cy="1480183"/>
            </a:xfrm>
            <a:prstGeom prst="rect">
              <a:avLst/>
            </a:prstGeom>
          </p:spPr>
        </p:pic>
        <p:sp>
          <p:nvSpPr>
            <p:cNvPr id="4" name="MH_Other_2"/>
            <p:cNvSpPr>
              <a:spLocks noChangeAspect="1" noEditPoints="1"/>
            </p:cNvSpPr>
            <p:nvPr>
              <p:custDataLst>
                <p:tags r:id="rId13"/>
              </p:custDataLst>
            </p:nvPr>
          </p:nvSpPr>
          <p:spPr bwMode="auto">
            <a:xfrm>
              <a:off x="5239411" y="1856309"/>
              <a:ext cx="642937" cy="814387"/>
            </a:xfrm>
            <a:custGeom>
              <a:avLst/>
              <a:gdLst>
                <a:gd name="T0" fmla="*/ 2147483646 w 168"/>
                <a:gd name="T1" fmla="*/ 2147483646 h 213"/>
                <a:gd name="T2" fmla="*/ 2147483646 w 168"/>
                <a:gd name="T3" fmla="*/ 2147483646 h 213"/>
                <a:gd name="T4" fmla="*/ 2147483646 w 168"/>
                <a:gd name="T5" fmla="*/ 2147483646 h 213"/>
                <a:gd name="T6" fmla="*/ 2147483646 w 168"/>
                <a:gd name="T7" fmla="*/ 2147483646 h 213"/>
                <a:gd name="T8" fmla="*/ 2147483646 w 168"/>
                <a:gd name="T9" fmla="*/ 2147483646 h 213"/>
                <a:gd name="T10" fmla="*/ 2147483646 w 168"/>
                <a:gd name="T11" fmla="*/ 2147483646 h 213"/>
                <a:gd name="T12" fmla="*/ 2147483646 w 168"/>
                <a:gd name="T13" fmla="*/ 2147483646 h 213"/>
                <a:gd name="T14" fmla="*/ 2147483646 w 168"/>
                <a:gd name="T15" fmla="*/ 2147483646 h 213"/>
                <a:gd name="T16" fmla="*/ 2147483646 w 168"/>
                <a:gd name="T17" fmla="*/ 2147483646 h 213"/>
                <a:gd name="T18" fmla="*/ 2147483646 w 168"/>
                <a:gd name="T19" fmla="*/ 2147483646 h 213"/>
                <a:gd name="T20" fmla="*/ 2147483646 w 168"/>
                <a:gd name="T21" fmla="*/ 2147483646 h 213"/>
                <a:gd name="T22" fmla="*/ 2147483646 w 168"/>
                <a:gd name="T23" fmla="*/ 2147483646 h 213"/>
                <a:gd name="T24" fmla="*/ 2147483646 w 168"/>
                <a:gd name="T25" fmla="*/ 2147483646 h 213"/>
                <a:gd name="T26" fmla="*/ 2147483646 w 168"/>
                <a:gd name="T27" fmla="*/ 2147483646 h 213"/>
                <a:gd name="T28" fmla="*/ 2147483646 w 168"/>
                <a:gd name="T29" fmla="*/ 2147483646 h 213"/>
                <a:gd name="T30" fmla="*/ 2147483646 w 168"/>
                <a:gd name="T31" fmla="*/ 2147483646 h 213"/>
                <a:gd name="T32" fmla="*/ 2147483646 w 168"/>
                <a:gd name="T33" fmla="*/ 2147483646 h 213"/>
                <a:gd name="T34" fmla="*/ 2147483646 w 168"/>
                <a:gd name="T35" fmla="*/ 2147483646 h 213"/>
                <a:gd name="T36" fmla="*/ 2147483646 w 168"/>
                <a:gd name="T37" fmla="*/ 2147483646 h 213"/>
                <a:gd name="T38" fmla="*/ 2147483646 w 168"/>
                <a:gd name="T39" fmla="*/ 2147483646 h 213"/>
                <a:gd name="T40" fmla="*/ 2147483646 w 168"/>
                <a:gd name="T41" fmla="*/ 2147483646 h 213"/>
                <a:gd name="T42" fmla="*/ 2147483646 w 168"/>
                <a:gd name="T43" fmla="*/ 2147483646 h 213"/>
                <a:gd name="T44" fmla="*/ 2147483646 w 168"/>
                <a:gd name="T45" fmla="*/ 2147483646 h 213"/>
                <a:gd name="T46" fmla="*/ 2147483646 w 168"/>
                <a:gd name="T47" fmla="*/ 2147483646 h 213"/>
                <a:gd name="T48" fmla="*/ 2147483646 w 168"/>
                <a:gd name="T49" fmla="*/ 2147483646 h 213"/>
                <a:gd name="T50" fmla="*/ 2147483646 w 168"/>
                <a:gd name="T51" fmla="*/ 2147483646 h 213"/>
                <a:gd name="T52" fmla="*/ 2147483646 w 168"/>
                <a:gd name="T53" fmla="*/ 2147483646 h 213"/>
                <a:gd name="T54" fmla="*/ 2147483646 w 168"/>
                <a:gd name="T55" fmla="*/ 2147483646 h 213"/>
                <a:gd name="T56" fmla="*/ 2147483646 w 168"/>
                <a:gd name="T57" fmla="*/ 2147483646 h 213"/>
                <a:gd name="T58" fmla="*/ 2147483646 w 168"/>
                <a:gd name="T59" fmla="*/ 2147483646 h 213"/>
                <a:gd name="T60" fmla="*/ 2147483646 w 168"/>
                <a:gd name="T61" fmla="*/ 2147483646 h 213"/>
                <a:gd name="T62" fmla="*/ 2147483646 w 168"/>
                <a:gd name="T63" fmla="*/ 2147483646 h 213"/>
                <a:gd name="T64" fmla="*/ 2147483646 w 168"/>
                <a:gd name="T65" fmla="*/ 2147483646 h 213"/>
                <a:gd name="T66" fmla="*/ 2147483646 w 168"/>
                <a:gd name="T67" fmla="*/ 2147483646 h 213"/>
                <a:gd name="T68" fmla="*/ 2147483646 w 168"/>
                <a:gd name="T69" fmla="*/ 2147483646 h 213"/>
                <a:gd name="T70" fmla="*/ 2147483646 w 168"/>
                <a:gd name="T71" fmla="*/ 2147483646 h 213"/>
                <a:gd name="T72" fmla="*/ 2147483646 w 168"/>
                <a:gd name="T73" fmla="*/ 2147483646 h 213"/>
                <a:gd name="T74" fmla="*/ 2147483646 w 168"/>
                <a:gd name="T75" fmla="*/ 2147483646 h 213"/>
                <a:gd name="T76" fmla="*/ 2147483646 w 168"/>
                <a:gd name="T77" fmla="*/ 2147483646 h 213"/>
                <a:gd name="T78" fmla="*/ 2147483646 w 168"/>
                <a:gd name="T79" fmla="*/ 2147483646 h 213"/>
                <a:gd name="T80" fmla="*/ 2147483646 w 168"/>
                <a:gd name="T81" fmla="*/ 2147483646 h 213"/>
                <a:gd name="T82" fmla="*/ 2147483646 w 168"/>
                <a:gd name="T83" fmla="*/ 2147483646 h 213"/>
                <a:gd name="T84" fmla="*/ 2147483646 w 168"/>
                <a:gd name="T85" fmla="*/ 2147483646 h 213"/>
                <a:gd name="T86" fmla="*/ 2147483646 w 168"/>
                <a:gd name="T87" fmla="*/ 2147483646 h 213"/>
                <a:gd name="T88" fmla="*/ 2147483646 w 168"/>
                <a:gd name="T89" fmla="*/ 2147483646 h 213"/>
                <a:gd name="T90" fmla="*/ 2147483646 w 168"/>
                <a:gd name="T91" fmla="*/ 2147483646 h 213"/>
                <a:gd name="T92" fmla="*/ 2147483646 w 168"/>
                <a:gd name="T93" fmla="*/ 2147483646 h 213"/>
                <a:gd name="T94" fmla="*/ 2147483646 w 168"/>
                <a:gd name="T95" fmla="*/ 2147483646 h 213"/>
                <a:gd name="T96" fmla="*/ 2147483646 w 168"/>
                <a:gd name="T97" fmla="*/ 2147483646 h 213"/>
                <a:gd name="T98" fmla="*/ 2147483646 w 168"/>
                <a:gd name="T99" fmla="*/ 2147483646 h 213"/>
                <a:gd name="T100" fmla="*/ 2147483646 w 168"/>
                <a:gd name="T101" fmla="*/ 2147483646 h 213"/>
                <a:gd name="T102" fmla="*/ 2147483646 w 168"/>
                <a:gd name="T103" fmla="*/ 2147483646 h 213"/>
                <a:gd name="T104" fmla="*/ 2147483646 w 168"/>
                <a:gd name="T105" fmla="*/ 2147483646 h 213"/>
                <a:gd name="T106" fmla="*/ 2147483646 w 168"/>
                <a:gd name="T107" fmla="*/ 2147483646 h 213"/>
                <a:gd name="T108" fmla="*/ 2147483646 w 168"/>
                <a:gd name="T109" fmla="*/ 2147483646 h 213"/>
                <a:gd name="T110" fmla="*/ 2147483646 w 168"/>
                <a:gd name="T111" fmla="*/ 2147483646 h 213"/>
                <a:gd name="T112" fmla="*/ 2147483646 w 168"/>
                <a:gd name="T113" fmla="*/ 2147483646 h 213"/>
                <a:gd name="T114" fmla="*/ 2147483646 w 168"/>
                <a:gd name="T115" fmla="*/ 2147483646 h 213"/>
                <a:gd name="T116" fmla="*/ 2147483646 w 168"/>
                <a:gd name="T117" fmla="*/ 2147483646 h 213"/>
                <a:gd name="T118" fmla="*/ 2147483646 w 168"/>
                <a:gd name="T119" fmla="*/ 2147483646 h 213"/>
                <a:gd name="T120" fmla="*/ 2147483646 w 168"/>
                <a:gd name="T121" fmla="*/ 2147483646 h 213"/>
                <a:gd name="T122" fmla="*/ 2147483646 w 168"/>
                <a:gd name="T123" fmla="*/ 2147483646 h 2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rgbClr val="FE004D"/>
            </a:solidFill>
            <a:ln>
              <a:noFill/>
            </a:ln>
            <a:extLst/>
          </p:spPr>
          <p:txBody>
            <a:bodyPr/>
            <a:lstStyle/>
            <a:p>
              <a:endParaRPr lang="zh-CN" altLang="en-US">
                <a:cs typeface="+mn-ea"/>
                <a:sym typeface="+mn-lt"/>
              </a:endParaRPr>
            </a:p>
          </p:txBody>
        </p:sp>
      </p:grpSp>
      <p:sp>
        <p:nvSpPr>
          <p:cNvPr id="5" name="MH_SubTitle_2"/>
          <p:cNvSpPr/>
          <p:nvPr>
            <p:custDataLst>
              <p:tags r:id="rId2"/>
            </p:custDataLst>
          </p:nvPr>
        </p:nvSpPr>
        <p:spPr>
          <a:xfrm>
            <a:off x="4123865" y="2944818"/>
            <a:ext cx="2908299" cy="850900"/>
          </a:xfrm>
          <a:prstGeom prst="rect">
            <a:avLst/>
          </a:prstGeom>
        </p:spPr>
        <p:txBody>
          <a:bodyPr lIns="0" tIns="0" rIns="0" bIns="0">
            <a:normAutofit/>
          </a:bodyPr>
          <a:lstStyle/>
          <a:p>
            <a:pPr algn="ctr">
              <a:lnSpc>
                <a:spcPct val="120000"/>
              </a:lnSpc>
              <a:defRPr/>
            </a:pPr>
            <a:r>
              <a:rPr lang="zh-CN" altLang="en-US" sz="1800" b="1" dirty="0">
                <a:solidFill>
                  <a:schemeClr val="tx2">
                    <a:lumMod val="75000"/>
                  </a:schemeClr>
                </a:solidFill>
                <a:cs typeface="+mn-ea"/>
                <a:sym typeface="+mn-lt"/>
              </a:rPr>
              <a:t>点击输入替换内容</a:t>
            </a:r>
          </a:p>
        </p:txBody>
      </p:sp>
      <p:grpSp>
        <p:nvGrpSpPr>
          <p:cNvPr id="25" name="组合 24"/>
          <p:cNvGrpSpPr/>
          <p:nvPr/>
        </p:nvGrpSpPr>
        <p:grpSpPr>
          <a:xfrm>
            <a:off x="8199319" y="1280079"/>
            <a:ext cx="1395302" cy="1480183"/>
            <a:chOff x="8192349" y="1436742"/>
            <a:chExt cx="1395302" cy="1480183"/>
          </a:xfrm>
        </p:grpSpPr>
        <p:pic>
          <p:nvPicPr>
            <p:cNvPr id="24" name="图片 2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192349" y="1436742"/>
              <a:ext cx="1395302" cy="1480183"/>
            </a:xfrm>
            <a:prstGeom prst="rect">
              <a:avLst/>
            </a:prstGeom>
          </p:spPr>
        </p:pic>
        <p:sp>
          <p:nvSpPr>
            <p:cNvPr id="6" name="MH_Other_3"/>
            <p:cNvSpPr>
              <a:spLocks noChangeAspect="1" noEditPoints="1"/>
            </p:cNvSpPr>
            <p:nvPr>
              <p:custDataLst>
                <p:tags r:id="rId12"/>
              </p:custDataLst>
            </p:nvPr>
          </p:nvSpPr>
          <p:spPr bwMode="auto">
            <a:xfrm>
              <a:off x="8628856" y="1803924"/>
              <a:ext cx="522288" cy="812800"/>
            </a:xfrm>
            <a:custGeom>
              <a:avLst/>
              <a:gdLst>
                <a:gd name="T0" fmla="*/ 45 w 137"/>
                <a:gd name="T1" fmla="*/ 91 h 215"/>
                <a:gd name="T2" fmla="*/ 54 w 137"/>
                <a:gd name="T3" fmla="*/ 198 h 215"/>
                <a:gd name="T4" fmla="*/ 90 w 137"/>
                <a:gd name="T5" fmla="*/ 12 h 215"/>
                <a:gd name="T6" fmla="*/ 99 w 137"/>
                <a:gd name="T7" fmla="*/ 15 h 215"/>
                <a:gd name="T8" fmla="*/ 14 w 137"/>
                <a:gd name="T9" fmla="*/ 174 h 215"/>
                <a:gd name="T10" fmla="*/ 16 w 137"/>
                <a:gd name="T11" fmla="*/ 162 h 215"/>
                <a:gd name="T12" fmla="*/ 41 w 137"/>
                <a:gd name="T13" fmla="*/ 118 h 215"/>
                <a:gd name="T14" fmla="*/ 33 w 137"/>
                <a:gd name="T15" fmla="*/ 71 h 215"/>
                <a:gd name="T16" fmla="*/ 14 w 137"/>
                <a:gd name="T17" fmla="*/ 174 h 215"/>
                <a:gd name="T18" fmla="*/ 74 w 137"/>
                <a:gd name="T19" fmla="*/ 14 h 215"/>
                <a:gd name="T20" fmla="*/ 104 w 137"/>
                <a:gd name="T21" fmla="*/ 98 h 215"/>
                <a:gd name="T22" fmla="*/ 37 w 137"/>
                <a:gd name="T23" fmla="*/ 205 h 215"/>
                <a:gd name="T24" fmla="*/ 12 w 137"/>
                <a:gd name="T25" fmla="*/ 171 h 215"/>
                <a:gd name="T26" fmla="*/ 29 w 137"/>
                <a:gd name="T27" fmla="*/ 62 h 215"/>
                <a:gd name="T28" fmla="*/ 46 w 137"/>
                <a:gd name="T29" fmla="*/ 96 h 215"/>
                <a:gd name="T30" fmla="*/ 33 w 137"/>
                <a:gd name="T31" fmla="*/ 204 h 215"/>
                <a:gd name="T32" fmla="*/ 80 w 137"/>
                <a:gd name="T33" fmla="*/ 58 h 215"/>
                <a:gd name="T34" fmla="*/ 85 w 137"/>
                <a:gd name="T35" fmla="*/ 192 h 215"/>
                <a:gd name="T36" fmla="*/ 64 w 137"/>
                <a:gd name="T37" fmla="*/ 126 h 215"/>
                <a:gd name="T38" fmla="*/ 82 w 137"/>
                <a:gd name="T39" fmla="*/ 69 h 215"/>
                <a:gd name="T40" fmla="*/ 46 w 137"/>
                <a:gd name="T41" fmla="*/ 93 h 215"/>
                <a:gd name="T42" fmla="*/ 16 w 137"/>
                <a:gd name="T43" fmla="*/ 196 h 215"/>
                <a:gd name="T44" fmla="*/ 61 w 137"/>
                <a:gd name="T45" fmla="*/ 125 h 215"/>
                <a:gd name="T46" fmla="*/ 117 w 137"/>
                <a:gd name="T47" fmla="*/ 98 h 215"/>
                <a:gd name="T48" fmla="*/ 114 w 137"/>
                <a:gd name="T49" fmla="*/ 40 h 215"/>
                <a:gd name="T50" fmla="*/ 53 w 137"/>
                <a:gd name="T51" fmla="*/ 194 h 215"/>
                <a:gd name="T52" fmla="*/ 79 w 137"/>
                <a:gd name="T53" fmla="*/ 15 h 215"/>
                <a:gd name="T54" fmla="*/ 31 w 137"/>
                <a:gd name="T55" fmla="*/ 66 h 215"/>
                <a:gd name="T56" fmla="*/ 26 w 137"/>
                <a:gd name="T57" fmla="*/ 54 h 215"/>
                <a:gd name="T58" fmla="*/ 44 w 137"/>
                <a:gd name="T59" fmla="*/ 206 h 215"/>
                <a:gd name="T60" fmla="*/ 72 w 137"/>
                <a:gd name="T61" fmla="*/ 134 h 215"/>
                <a:gd name="T62" fmla="*/ 23 w 137"/>
                <a:gd name="T63" fmla="*/ 186 h 215"/>
                <a:gd name="T64" fmla="*/ 39 w 137"/>
                <a:gd name="T65" fmla="*/ 192 h 215"/>
                <a:gd name="T66" fmla="*/ 89 w 137"/>
                <a:gd name="T67" fmla="*/ 190 h 215"/>
                <a:gd name="T68" fmla="*/ 77 w 137"/>
                <a:gd name="T69" fmla="*/ 194 h 215"/>
                <a:gd name="T70" fmla="*/ 36 w 137"/>
                <a:gd name="T71" fmla="*/ 64 h 215"/>
                <a:gd name="T72" fmla="*/ 31 w 137"/>
                <a:gd name="T73" fmla="*/ 70 h 215"/>
                <a:gd name="T74" fmla="*/ 110 w 137"/>
                <a:gd name="T75" fmla="*/ 119 h 215"/>
                <a:gd name="T76" fmla="*/ 109 w 137"/>
                <a:gd name="T77" fmla="*/ 108 h 215"/>
                <a:gd name="T78" fmla="*/ 85 w 137"/>
                <a:gd name="T79" fmla="*/ 92 h 215"/>
                <a:gd name="T80" fmla="*/ 106 w 137"/>
                <a:gd name="T81" fmla="*/ 41 h 215"/>
                <a:gd name="T82" fmla="*/ 95 w 137"/>
                <a:gd name="T83" fmla="*/ 32 h 215"/>
                <a:gd name="T84" fmla="*/ 91 w 137"/>
                <a:gd name="T85" fmla="*/ 32 h 215"/>
                <a:gd name="T86" fmla="*/ 94 w 137"/>
                <a:gd name="T87" fmla="*/ 11 h 215"/>
                <a:gd name="T88" fmla="*/ 81 w 137"/>
                <a:gd name="T89" fmla="*/ 16 h 215"/>
                <a:gd name="T90" fmla="*/ 57 w 137"/>
                <a:gd name="T91" fmla="*/ 31 h 215"/>
                <a:gd name="T92" fmla="*/ 45 w 137"/>
                <a:gd name="T93" fmla="*/ 33 h 215"/>
                <a:gd name="T94" fmla="*/ 88 w 137"/>
                <a:gd name="T95" fmla="*/ 59 h 215"/>
                <a:gd name="T96" fmla="*/ 32 w 137"/>
                <a:gd name="T97" fmla="*/ 158 h 215"/>
                <a:gd name="T98" fmla="*/ 125 w 137"/>
                <a:gd name="T99" fmla="*/ 113 h 215"/>
                <a:gd name="T100" fmla="*/ 122 w 137"/>
                <a:gd name="T101" fmla="*/ 125 h 215"/>
                <a:gd name="T102" fmla="*/ 111 w 137"/>
                <a:gd name="T103" fmla="*/ 146 h 215"/>
                <a:gd name="T104" fmla="*/ 119 w 137"/>
                <a:gd name="T105" fmla="*/ 121 h 215"/>
                <a:gd name="T106" fmla="*/ 34 w 137"/>
                <a:gd name="T107" fmla="*/ 17 h 215"/>
                <a:gd name="T108" fmla="*/ 106 w 137"/>
                <a:gd name="T109" fmla="*/ 84 h 215"/>
                <a:gd name="T110" fmla="*/ 125 w 137"/>
                <a:gd name="T111" fmla="*/ 168 h 215"/>
                <a:gd name="T112" fmla="*/ 22 w 137"/>
                <a:gd name="T113" fmla="*/ 210 h 215"/>
                <a:gd name="T114" fmla="*/ 7 w 137"/>
                <a:gd name="T115" fmla="*/ 203 h 215"/>
                <a:gd name="T116" fmla="*/ 8 w 137"/>
                <a:gd name="T117" fmla="*/ 161 h 215"/>
                <a:gd name="T118" fmla="*/ 57 w 137"/>
                <a:gd name="T119" fmla="*/ 129 h 215"/>
                <a:gd name="T120" fmla="*/ 50 w 137"/>
                <a:gd name="T121" fmla="*/ 82 h 215"/>
                <a:gd name="T122" fmla="*/ 29 w 137"/>
                <a:gd name="T123" fmla="*/ 91 h 215"/>
                <a:gd name="T124" fmla="*/ 22 w 137"/>
                <a:gd name="T125" fmla="*/ 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rgbClr val="FFC000"/>
            </a:solidFill>
            <a:ln>
              <a:noFill/>
            </a:ln>
          </p:spPr>
          <p:txBody>
            <a:bodyPr/>
            <a:lstStyle/>
            <a:p>
              <a:pPr algn="ctr">
                <a:defRPr/>
              </a:pPr>
              <a:endParaRPr lang="zh-CN" altLang="en-US" sz="1600">
                <a:cs typeface="+mn-ea"/>
                <a:sym typeface="+mn-lt"/>
              </a:endParaRPr>
            </a:p>
          </p:txBody>
        </p:sp>
      </p:grpSp>
      <p:sp>
        <p:nvSpPr>
          <p:cNvPr id="7" name="MH_SubTitle_3"/>
          <p:cNvSpPr/>
          <p:nvPr>
            <p:custDataLst>
              <p:tags r:id="rId3"/>
            </p:custDataLst>
          </p:nvPr>
        </p:nvSpPr>
        <p:spPr>
          <a:xfrm>
            <a:off x="7467828" y="2919730"/>
            <a:ext cx="2908300" cy="869950"/>
          </a:xfrm>
          <a:prstGeom prst="rect">
            <a:avLst/>
          </a:prstGeom>
        </p:spPr>
        <p:txBody>
          <a:bodyPr lIns="0" tIns="0" rIns="0" bIns="0">
            <a:normAutofit/>
          </a:bodyPr>
          <a:lstStyle/>
          <a:p>
            <a:pPr algn="ctr">
              <a:lnSpc>
                <a:spcPct val="120000"/>
              </a:lnSpc>
              <a:defRPr/>
            </a:pPr>
            <a:r>
              <a:rPr lang="zh-CN" altLang="en-US" sz="1800" b="1" dirty="0">
                <a:solidFill>
                  <a:schemeClr val="tx2">
                    <a:lumMod val="75000"/>
                  </a:schemeClr>
                </a:solidFill>
                <a:cs typeface="+mn-ea"/>
                <a:sym typeface="+mn-lt"/>
              </a:rPr>
              <a:t>点击输入替换内容</a:t>
            </a:r>
          </a:p>
        </p:txBody>
      </p:sp>
      <p:grpSp>
        <p:nvGrpSpPr>
          <p:cNvPr id="37" name="组合 36"/>
          <p:cNvGrpSpPr/>
          <p:nvPr/>
        </p:nvGrpSpPr>
        <p:grpSpPr>
          <a:xfrm>
            <a:off x="1766900" y="3370268"/>
            <a:ext cx="1395302" cy="1480183"/>
            <a:chOff x="1766900" y="3370268"/>
            <a:chExt cx="1395302" cy="1480183"/>
          </a:xfrm>
        </p:grpSpPr>
        <p:pic>
          <p:nvPicPr>
            <p:cNvPr id="29" name="图片 28"/>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766900" y="3370268"/>
              <a:ext cx="1395302" cy="1480183"/>
            </a:xfrm>
            <a:prstGeom prst="rect">
              <a:avLst/>
            </a:prstGeom>
          </p:spPr>
        </p:pic>
        <p:sp>
          <p:nvSpPr>
            <p:cNvPr id="8" name="MH_Other_4"/>
            <p:cNvSpPr>
              <a:spLocks noChangeAspect="1" noEditPoints="1"/>
            </p:cNvSpPr>
            <p:nvPr>
              <p:custDataLst>
                <p:tags r:id="rId11"/>
              </p:custDataLst>
            </p:nvPr>
          </p:nvSpPr>
          <p:spPr bwMode="auto">
            <a:xfrm>
              <a:off x="2190465" y="3818955"/>
              <a:ext cx="619125" cy="814387"/>
            </a:xfrm>
            <a:custGeom>
              <a:avLst/>
              <a:gdLst>
                <a:gd name="T0" fmla="*/ 17 w 153"/>
                <a:gd name="T1" fmla="*/ 103 h 199"/>
                <a:gd name="T2" fmla="*/ 77 w 153"/>
                <a:gd name="T3" fmla="*/ 43 h 199"/>
                <a:gd name="T4" fmla="*/ 24 w 153"/>
                <a:gd name="T5" fmla="*/ 70 h 199"/>
                <a:gd name="T6" fmla="*/ 77 w 153"/>
                <a:gd name="T7" fmla="*/ 26 h 199"/>
                <a:gd name="T8" fmla="*/ 25 w 153"/>
                <a:gd name="T9" fmla="*/ 90 h 199"/>
                <a:gd name="T10" fmla="*/ 78 w 153"/>
                <a:gd name="T11" fmla="*/ 35 h 199"/>
                <a:gd name="T12" fmla="*/ 24 w 153"/>
                <a:gd name="T13" fmla="*/ 85 h 199"/>
                <a:gd name="T14" fmla="*/ 83 w 153"/>
                <a:gd name="T15" fmla="*/ 31 h 199"/>
                <a:gd name="T16" fmla="*/ 32 w 153"/>
                <a:gd name="T17" fmla="*/ 44 h 199"/>
                <a:gd name="T18" fmla="*/ 24 w 153"/>
                <a:gd name="T19" fmla="*/ 73 h 199"/>
                <a:gd name="T20" fmla="*/ 23 w 153"/>
                <a:gd name="T21" fmla="*/ 76 h 199"/>
                <a:gd name="T22" fmla="*/ 22 w 153"/>
                <a:gd name="T23" fmla="*/ 84 h 199"/>
                <a:gd name="T24" fmla="*/ 15 w 153"/>
                <a:gd name="T25" fmla="*/ 95 h 199"/>
                <a:gd name="T26" fmla="*/ 110 w 153"/>
                <a:gd name="T27" fmla="*/ 174 h 199"/>
                <a:gd name="T28" fmla="*/ 30 w 153"/>
                <a:gd name="T29" fmla="*/ 35 h 199"/>
                <a:gd name="T30" fmla="*/ 28 w 153"/>
                <a:gd name="T31" fmla="*/ 39 h 199"/>
                <a:gd name="T32" fmla="*/ 33 w 153"/>
                <a:gd name="T33" fmla="*/ 31 h 199"/>
                <a:gd name="T34" fmla="*/ 111 w 153"/>
                <a:gd name="T35" fmla="*/ 168 h 199"/>
                <a:gd name="T36" fmla="*/ 17 w 153"/>
                <a:gd name="T37" fmla="*/ 111 h 199"/>
                <a:gd name="T38" fmla="*/ 112 w 153"/>
                <a:gd name="T39" fmla="*/ 19 h 199"/>
                <a:gd name="T40" fmla="*/ 60 w 153"/>
                <a:gd name="T41" fmla="*/ 122 h 199"/>
                <a:gd name="T42" fmla="*/ 129 w 153"/>
                <a:gd name="T43" fmla="*/ 107 h 199"/>
                <a:gd name="T44" fmla="*/ 76 w 153"/>
                <a:gd name="T45" fmla="*/ 151 h 199"/>
                <a:gd name="T46" fmla="*/ 71 w 153"/>
                <a:gd name="T47" fmla="*/ 162 h 199"/>
                <a:gd name="T48" fmla="*/ 77 w 153"/>
                <a:gd name="T49" fmla="*/ 162 h 199"/>
                <a:gd name="T50" fmla="*/ 71 w 153"/>
                <a:gd name="T51" fmla="*/ 180 h 199"/>
                <a:gd name="T52" fmla="*/ 83 w 153"/>
                <a:gd name="T53" fmla="*/ 37 h 199"/>
                <a:gd name="T54" fmla="*/ 101 w 153"/>
                <a:gd name="T55" fmla="*/ 163 h 199"/>
                <a:gd name="T56" fmla="*/ 111 w 153"/>
                <a:gd name="T57" fmla="*/ 177 h 199"/>
                <a:gd name="T58" fmla="*/ 47 w 153"/>
                <a:gd name="T59" fmla="*/ 121 h 199"/>
                <a:gd name="T60" fmla="*/ 76 w 153"/>
                <a:gd name="T61" fmla="*/ 103 h 199"/>
                <a:gd name="T62" fmla="*/ 79 w 153"/>
                <a:gd name="T63" fmla="*/ 61 h 199"/>
                <a:gd name="T64" fmla="*/ 68 w 153"/>
                <a:gd name="T65" fmla="*/ 107 h 199"/>
                <a:gd name="T66" fmla="*/ 136 w 153"/>
                <a:gd name="T67" fmla="*/ 102 h 199"/>
                <a:gd name="T68" fmla="*/ 124 w 153"/>
                <a:gd name="T69" fmla="*/ 108 h 199"/>
                <a:gd name="T70" fmla="*/ 112 w 153"/>
                <a:gd name="T71" fmla="*/ 154 h 199"/>
                <a:gd name="T72" fmla="*/ 112 w 153"/>
                <a:gd name="T73" fmla="*/ 127 h 199"/>
                <a:gd name="T74" fmla="*/ 112 w 153"/>
                <a:gd name="T75" fmla="*/ 124 h 199"/>
                <a:gd name="T76" fmla="*/ 111 w 153"/>
                <a:gd name="T77" fmla="*/ 152 h 199"/>
                <a:gd name="T78" fmla="*/ 75 w 153"/>
                <a:gd name="T79" fmla="*/ 149 h 199"/>
                <a:gd name="T80" fmla="*/ 92 w 153"/>
                <a:gd name="T81" fmla="*/ 180 h 199"/>
                <a:gd name="T82" fmla="*/ 74 w 153"/>
                <a:gd name="T83" fmla="*/ 180 h 199"/>
                <a:gd name="T84" fmla="*/ 32 w 153"/>
                <a:gd name="T85" fmla="*/ 123 h 199"/>
                <a:gd name="T86" fmla="*/ 101 w 153"/>
                <a:gd name="T87" fmla="*/ 34 h 199"/>
                <a:gd name="T88" fmla="*/ 102 w 153"/>
                <a:gd name="T89" fmla="*/ 22 h 199"/>
                <a:gd name="T90" fmla="*/ 87 w 153"/>
                <a:gd name="T91" fmla="*/ 30 h 199"/>
                <a:gd name="T92" fmla="*/ 63 w 153"/>
                <a:gd name="T93" fmla="*/ 20 h 199"/>
                <a:gd name="T94" fmla="*/ 35 w 153"/>
                <a:gd name="T95" fmla="*/ 47 h 199"/>
                <a:gd name="T96" fmla="*/ 86 w 153"/>
                <a:gd name="T97" fmla="*/ 160 h 199"/>
                <a:gd name="T98" fmla="*/ 124 w 153"/>
                <a:gd name="T99" fmla="*/ 158 h 199"/>
                <a:gd name="T100" fmla="*/ 110 w 153"/>
                <a:gd name="T101" fmla="*/ 26 h 199"/>
                <a:gd name="T102" fmla="*/ 105 w 153"/>
                <a:gd name="T103" fmla="*/ 48 h 199"/>
                <a:gd name="T104" fmla="*/ 108 w 153"/>
                <a:gd name="T105" fmla="*/ 55 h 199"/>
                <a:gd name="T106" fmla="*/ 100 w 153"/>
                <a:gd name="T107" fmla="*/ 44 h 199"/>
                <a:gd name="T108" fmla="*/ 4 w 153"/>
                <a:gd name="T109" fmla="*/ 136 h 199"/>
                <a:gd name="T110" fmla="*/ 12 w 153"/>
                <a:gd name="T111" fmla="*/ 38 h 199"/>
                <a:gd name="T112" fmla="*/ 64 w 153"/>
                <a:gd name="T113" fmla="*/ 17 h 199"/>
                <a:gd name="T114" fmla="*/ 70 w 153"/>
                <a:gd name="T115" fmla="*/ 24 h 199"/>
                <a:gd name="T116" fmla="*/ 127 w 153"/>
                <a:gd name="T117" fmla="*/ 63 h 199"/>
                <a:gd name="T118" fmla="*/ 147 w 153"/>
                <a:gd name="T119" fmla="*/ 109 h 199"/>
                <a:gd name="T120" fmla="*/ 133 w 153"/>
                <a:gd name="T121" fmla="*/ 144 h 199"/>
                <a:gd name="T122" fmla="*/ 120 w 153"/>
                <a:gd name="T123" fmla="*/ 18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3" h="199">
                  <a:moveTo>
                    <a:pt x="85" y="17"/>
                  </a:moveTo>
                  <a:cubicBezTo>
                    <a:pt x="85" y="17"/>
                    <a:pt x="84" y="16"/>
                    <a:pt x="84" y="16"/>
                  </a:cubicBezTo>
                  <a:cubicBezTo>
                    <a:pt x="84" y="17"/>
                    <a:pt x="83" y="17"/>
                    <a:pt x="83" y="18"/>
                  </a:cubicBezTo>
                  <a:cubicBezTo>
                    <a:pt x="84" y="18"/>
                    <a:pt x="85" y="18"/>
                    <a:pt x="85" y="17"/>
                  </a:cubicBezTo>
                  <a:close/>
                  <a:moveTo>
                    <a:pt x="19" y="101"/>
                  </a:moveTo>
                  <a:cubicBezTo>
                    <a:pt x="18" y="101"/>
                    <a:pt x="18" y="101"/>
                    <a:pt x="18" y="101"/>
                  </a:cubicBezTo>
                  <a:cubicBezTo>
                    <a:pt x="18" y="102"/>
                    <a:pt x="18" y="102"/>
                    <a:pt x="18" y="102"/>
                  </a:cubicBezTo>
                  <a:cubicBezTo>
                    <a:pt x="18" y="102"/>
                    <a:pt x="18" y="102"/>
                    <a:pt x="18" y="102"/>
                  </a:cubicBezTo>
                  <a:cubicBezTo>
                    <a:pt x="18" y="102"/>
                    <a:pt x="17" y="103"/>
                    <a:pt x="17" y="103"/>
                  </a:cubicBezTo>
                  <a:cubicBezTo>
                    <a:pt x="17" y="104"/>
                    <a:pt x="17" y="104"/>
                    <a:pt x="17" y="104"/>
                  </a:cubicBezTo>
                  <a:cubicBezTo>
                    <a:pt x="17" y="103"/>
                    <a:pt x="17" y="103"/>
                    <a:pt x="17" y="103"/>
                  </a:cubicBezTo>
                  <a:cubicBezTo>
                    <a:pt x="17" y="103"/>
                    <a:pt x="18" y="103"/>
                    <a:pt x="18" y="102"/>
                  </a:cubicBezTo>
                  <a:cubicBezTo>
                    <a:pt x="18" y="102"/>
                    <a:pt x="18" y="102"/>
                    <a:pt x="18" y="102"/>
                  </a:cubicBezTo>
                  <a:cubicBezTo>
                    <a:pt x="18" y="101"/>
                    <a:pt x="18" y="101"/>
                    <a:pt x="18" y="101"/>
                  </a:cubicBezTo>
                  <a:lnTo>
                    <a:pt x="19" y="101"/>
                  </a:lnTo>
                  <a:close/>
                  <a:moveTo>
                    <a:pt x="76" y="45"/>
                  </a:moveTo>
                  <a:cubicBezTo>
                    <a:pt x="77" y="43"/>
                    <a:pt x="77" y="43"/>
                    <a:pt x="77" y="43"/>
                  </a:cubicBezTo>
                  <a:cubicBezTo>
                    <a:pt x="77" y="44"/>
                    <a:pt x="79" y="42"/>
                    <a:pt x="77" y="43"/>
                  </a:cubicBezTo>
                  <a:cubicBezTo>
                    <a:pt x="77" y="43"/>
                    <a:pt x="76" y="44"/>
                    <a:pt x="76" y="45"/>
                  </a:cubicBezTo>
                  <a:close/>
                  <a:moveTo>
                    <a:pt x="52" y="119"/>
                  </a:moveTo>
                  <a:cubicBezTo>
                    <a:pt x="52" y="119"/>
                    <a:pt x="52" y="119"/>
                    <a:pt x="52" y="119"/>
                  </a:cubicBezTo>
                  <a:cubicBezTo>
                    <a:pt x="51" y="120"/>
                    <a:pt x="50" y="120"/>
                    <a:pt x="50" y="121"/>
                  </a:cubicBezTo>
                  <a:cubicBezTo>
                    <a:pt x="50" y="121"/>
                    <a:pt x="51" y="120"/>
                    <a:pt x="52" y="119"/>
                  </a:cubicBezTo>
                  <a:close/>
                  <a:moveTo>
                    <a:pt x="26" y="67"/>
                  </a:moveTo>
                  <a:cubicBezTo>
                    <a:pt x="26" y="68"/>
                    <a:pt x="26" y="68"/>
                    <a:pt x="26" y="68"/>
                  </a:cubicBezTo>
                  <a:cubicBezTo>
                    <a:pt x="25" y="69"/>
                    <a:pt x="25" y="69"/>
                    <a:pt x="25" y="69"/>
                  </a:cubicBezTo>
                  <a:cubicBezTo>
                    <a:pt x="25" y="69"/>
                    <a:pt x="24" y="69"/>
                    <a:pt x="24" y="70"/>
                  </a:cubicBezTo>
                  <a:cubicBezTo>
                    <a:pt x="24" y="71"/>
                    <a:pt x="24" y="71"/>
                    <a:pt x="24" y="71"/>
                  </a:cubicBezTo>
                  <a:cubicBezTo>
                    <a:pt x="24" y="71"/>
                    <a:pt x="24" y="70"/>
                    <a:pt x="24" y="70"/>
                  </a:cubicBezTo>
                  <a:cubicBezTo>
                    <a:pt x="25" y="70"/>
                    <a:pt x="25" y="69"/>
                    <a:pt x="25" y="69"/>
                  </a:cubicBezTo>
                  <a:cubicBezTo>
                    <a:pt x="26" y="68"/>
                    <a:pt x="26" y="68"/>
                    <a:pt x="26" y="68"/>
                  </a:cubicBezTo>
                  <a:lnTo>
                    <a:pt x="26" y="67"/>
                  </a:lnTo>
                  <a:close/>
                  <a:moveTo>
                    <a:pt x="79" y="23"/>
                  </a:moveTo>
                  <a:cubicBezTo>
                    <a:pt x="79" y="23"/>
                    <a:pt x="78" y="23"/>
                    <a:pt x="78" y="24"/>
                  </a:cubicBezTo>
                  <a:cubicBezTo>
                    <a:pt x="78" y="24"/>
                    <a:pt x="77" y="24"/>
                    <a:pt x="77" y="25"/>
                  </a:cubicBezTo>
                  <a:cubicBezTo>
                    <a:pt x="77" y="26"/>
                    <a:pt x="77" y="26"/>
                    <a:pt x="77" y="26"/>
                  </a:cubicBezTo>
                  <a:cubicBezTo>
                    <a:pt x="77" y="26"/>
                    <a:pt x="77" y="26"/>
                    <a:pt x="77" y="26"/>
                  </a:cubicBezTo>
                  <a:cubicBezTo>
                    <a:pt x="77" y="26"/>
                    <a:pt x="77" y="26"/>
                    <a:pt x="77" y="26"/>
                  </a:cubicBezTo>
                  <a:cubicBezTo>
                    <a:pt x="77" y="25"/>
                    <a:pt x="77" y="25"/>
                    <a:pt x="77" y="25"/>
                  </a:cubicBezTo>
                  <a:cubicBezTo>
                    <a:pt x="78" y="25"/>
                    <a:pt x="78" y="25"/>
                    <a:pt x="78" y="24"/>
                  </a:cubicBezTo>
                  <a:cubicBezTo>
                    <a:pt x="79" y="24"/>
                    <a:pt x="79" y="23"/>
                    <a:pt x="79" y="23"/>
                  </a:cubicBezTo>
                  <a:close/>
                  <a:moveTo>
                    <a:pt x="25" y="90"/>
                  </a:moveTo>
                  <a:cubicBezTo>
                    <a:pt x="26" y="89"/>
                    <a:pt x="27" y="89"/>
                    <a:pt x="27" y="87"/>
                  </a:cubicBezTo>
                  <a:cubicBezTo>
                    <a:pt x="26" y="87"/>
                    <a:pt x="26" y="89"/>
                    <a:pt x="25" y="90"/>
                  </a:cubicBezTo>
                  <a:cubicBezTo>
                    <a:pt x="25" y="90"/>
                    <a:pt x="25" y="90"/>
                    <a:pt x="25" y="90"/>
                  </a:cubicBezTo>
                  <a:close/>
                  <a:moveTo>
                    <a:pt x="79" y="34"/>
                  </a:moveTo>
                  <a:cubicBezTo>
                    <a:pt x="78" y="34"/>
                    <a:pt x="78" y="34"/>
                    <a:pt x="78" y="34"/>
                  </a:cubicBezTo>
                  <a:cubicBezTo>
                    <a:pt x="78" y="35"/>
                    <a:pt x="78" y="35"/>
                    <a:pt x="78" y="35"/>
                  </a:cubicBezTo>
                  <a:cubicBezTo>
                    <a:pt x="77" y="36"/>
                    <a:pt x="77" y="36"/>
                    <a:pt x="77" y="36"/>
                  </a:cubicBezTo>
                  <a:cubicBezTo>
                    <a:pt x="77" y="36"/>
                    <a:pt x="77" y="36"/>
                    <a:pt x="77" y="37"/>
                  </a:cubicBezTo>
                  <a:cubicBezTo>
                    <a:pt x="76" y="37"/>
                    <a:pt x="76" y="38"/>
                    <a:pt x="76" y="38"/>
                  </a:cubicBezTo>
                  <a:cubicBezTo>
                    <a:pt x="77" y="38"/>
                    <a:pt x="77" y="37"/>
                    <a:pt x="77" y="37"/>
                  </a:cubicBezTo>
                  <a:cubicBezTo>
                    <a:pt x="77" y="36"/>
                    <a:pt x="77" y="36"/>
                    <a:pt x="77" y="36"/>
                  </a:cubicBezTo>
                  <a:cubicBezTo>
                    <a:pt x="78" y="35"/>
                    <a:pt x="78" y="35"/>
                    <a:pt x="78" y="35"/>
                  </a:cubicBezTo>
                  <a:cubicBezTo>
                    <a:pt x="78" y="34"/>
                    <a:pt x="78" y="34"/>
                    <a:pt x="78" y="34"/>
                  </a:cubicBezTo>
                  <a:lnTo>
                    <a:pt x="79" y="34"/>
                  </a:lnTo>
                  <a:close/>
                  <a:moveTo>
                    <a:pt x="49" y="123"/>
                  </a:moveTo>
                  <a:cubicBezTo>
                    <a:pt x="48" y="123"/>
                    <a:pt x="46" y="123"/>
                    <a:pt x="46" y="124"/>
                  </a:cubicBezTo>
                  <a:cubicBezTo>
                    <a:pt x="48" y="124"/>
                    <a:pt x="50" y="124"/>
                    <a:pt x="49" y="123"/>
                  </a:cubicBezTo>
                  <a:close/>
                  <a:moveTo>
                    <a:pt x="25" y="82"/>
                  </a:moveTo>
                  <a:cubicBezTo>
                    <a:pt x="25" y="83"/>
                    <a:pt x="24" y="83"/>
                    <a:pt x="24" y="84"/>
                  </a:cubicBezTo>
                  <a:cubicBezTo>
                    <a:pt x="24" y="85"/>
                    <a:pt x="24" y="85"/>
                    <a:pt x="24" y="85"/>
                  </a:cubicBezTo>
                  <a:cubicBezTo>
                    <a:pt x="24" y="85"/>
                    <a:pt x="24" y="85"/>
                    <a:pt x="24" y="85"/>
                  </a:cubicBezTo>
                  <a:cubicBezTo>
                    <a:pt x="23" y="85"/>
                    <a:pt x="23" y="86"/>
                    <a:pt x="23" y="86"/>
                  </a:cubicBezTo>
                  <a:cubicBezTo>
                    <a:pt x="23" y="87"/>
                    <a:pt x="23" y="87"/>
                    <a:pt x="23" y="87"/>
                  </a:cubicBezTo>
                  <a:cubicBezTo>
                    <a:pt x="23" y="86"/>
                    <a:pt x="23" y="86"/>
                    <a:pt x="23" y="86"/>
                  </a:cubicBezTo>
                  <a:cubicBezTo>
                    <a:pt x="23" y="86"/>
                    <a:pt x="24" y="86"/>
                    <a:pt x="24" y="85"/>
                  </a:cubicBezTo>
                  <a:cubicBezTo>
                    <a:pt x="24" y="85"/>
                    <a:pt x="24" y="85"/>
                    <a:pt x="24" y="85"/>
                  </a:cubicBezTo>
                  <a:cubicBezTo>
                    <a:pt x="24" y="84"/>
                    <a:pt x="24" y="84"/>
                    <a:pt x="24" y="84"/>
                  </a:cubicBezTo>
                  <a:cubicBezTo>
                    <a:pt x="25" y="84"/>
                    <a:pt x="25" y="83"/>
                    <a:pt x="25" y="82"/>
                  </a:cubicBezTo>
                  <a:close/>
                  <a:moveTo>
                    <a:pt x="81" y="34"/>
                  </a:moveTo>
                  <a:cubicBezTo>
                    <a:pt x="82" y="33"/>
                    <a:pt x="83" y="32"/>
                    <a:pt x="83" y="31"/>
                  </a:cubicBezTo>
                  <a:cubicBezTo>
                    <a:pt x="84" y="30"/>
                    <a:pt x="83" y="31"/>
                    <a:pt x="83" y="31"/>
                  </a:cubicBezTo>
                  <a:cubicBezTo>
                    <a:pt x="82" y="32"/>
                    <a:pt x="82" y="33"/>
                    <a:pt x="81" y="34"/>
                  </a:cubicBezTo>
                  <a:close/>
                  <a:moveTo>
                    <a:pt x="25" y="82"/>
                  </a:moveTo>
                  <a:cubicBezTo>
                    <a:pt x="27" y="82"/>
                    <a:pt x="27" y="81"/>
                    <a:pt x="27" y="79"/>
                  </a:cubicBezTo>
                  <a:cubicBezTo>
                    <a:pt x="27" y="78"/>
                    <a:pt x="26" y="81"/>
                    <a:pt x="26" y="82"/>
                  </a:cubicBezTo>
                  <a:cubicBezTo>
                    <a:pt x="26" y="82"/>
                    <a:pt x="25" y="82"/>
                    <a:pt x="25" y="82"/>
                  </a:cubicBezTo>
                  <a:close/>
                  <a:moveTo>
                    <a:pt x="33" y="45"/>
                  </a:moveTo>
                  <a:cubicBezTo>
                    <a:pt x="33" y="44"/>
                    <a:pt x="34" y="42"/>
                    <a:pt x="33" y="42"/>
                  </a:cubicBezTo>
                  <a:cubicBezTo>
                    <a:pt x="32" y="42"/>
                    <a:pt x="32" y="43"/>
                    <a:pt x="32" y="44"/>
                  </a:cubicBezTo>
                  <a:cubicBezTo>
                    <a:pt x="32" y="44"/>
                    <a:pt x="32" y="45"/>
                    <a:pt x="33" y="45"/>
                  </a:cubicBezTo>
                  <a:close/>
                  <a:moveTo>
                    <a:pt x="41" y="125"/>
                  </a:moveTo>
                  <a:cubicBezTo>
                    <a:pt x="42" y="123"/>
                    <a:pt x="42" y="123"/>
                    <a:pt x="42" y="123"/>
                  </a:cubicBezTo>
                  <a:cubicBezTo>
                    <a:pt x="41" y="124"/>
                    <a:pt x="39" y="124"/>
                    <a:pt x="38" y="125"/>
                  </a:cubicBezTo>
                  <a:cubicBezTo>
                    <a:pt x="39" y="125"/>
                    <a:pt x="40" y="125"/>
                    <a:pt x="41" y="125"/>
                  </a:cubicBezTo>
                  <a:close/>
                  <a:moveTo>
                    <a:pt x="26" y="71"/>
                  </a:moveTo>
                  <a:cubicBezTo>
                    <a:pt x="25" y="72"/>
                    <a:pt x="25" y="72"/>
                    <a:pt x="25" y="72"/>
                  </a:cubicBezTo>
                  <a:cubicBezTo>
                    <a:pt x="25" y="72"/>
                    <a:pt x="25" y="72"/>
                    <a:pt x="25" y="72"/>
                  </a:cubicBezTo>
                  <a:cubicBezTo>
                    <a:pt x="25" y="73"/>
                    <a:pt x="24" y="73"/>
                    <a:pt x="24" y="73"/>
                  </a:cubicBezTo>
                  <a:cubicBezTo>
                    <a:pt x="24" y="74"/>
                    <a:pt x="24" y="74"/>
                    <a:pt x="24" y="74"/>
                  </a:cubicBezTo>
                  <a:cubicBezTo>
                    <a:pt x="24" y="75"/>
                    <a:pt x="24" y="75"/>
                    <a:pt x="24" y="75"/>
                  </a:cubicBezTo>
                  <a:cubicBezTo>
                    <a:pt x="23" y="75"/>
                    <a:pt x="23" y="76"/>
                    <a:pt x="23" y="76"/>
                  </a:cubicBezTo>
                  <a:cubicBezTo>
                    <a:pt x="22" y="77"/>
                    <a:pt x="22" y="77"/>
                    <a:pt x="22" y="77"/>
                  </a:cubicBezTo>
                  <a:cubicBezTo>
                    <a:pt x="22" y="77"/>
                    <a:pt x="22" y="77"/>
                    <a:pt x="22" y="77"/>
                  </a:cubicBezTo>
                  <a:cubicBezTo>
                    <a:pt x="21" y="78"/>
                    <a:pt x="21" y="78"/>
                    <a:pt x="21" y="78"/>
                  </a:cubicBezTo>
                  <a:cubicBezTo>
                    <a:pt x="22" y="77"/>
                    <a:pt x="22" y="77"/>
                    <a:pt x="22" y="77"/>
                  </a:cubicBezTo>
                  <a:cubicBezTo>
                    <a:pt x="22" y="77"/>
                    <a:pt x="22" y="77"/>
                    <a:pt x="22" y="77"/>
                  </a:cubicBezTo>
                  <a:cubicBezTo>
                    <a:pt x="23" y="76"/>
                    <a:pt x="23" y="76"/>
                    <a:pt x="23" y="76"/>
                  </a:cubicBezTo>
                  <a:cubicBezTo>
                    <a:pt x="23" y="76"/>
                    <a:pt x="24" y="75"/>
                    <a:pt x="24" y="75"/>
                  </a:cubicBezTo>
                  <a:cubicBezTo>
                    <a:pt x="24" y="74"/>
                    <a:pt x="24" y="74"/>
                    <a:pt x="24" y="74"/>
                  </a:cubicBezTo>
                  <a:cubicBezTo>
                    <a:pt x="24" y="73"/>
                    <a:pt x="24" y="73"/>
                    <a:pt x="24" y="73"/>
                  </a:cubicBezTo>
                  <a:cubicBezTo>
                    <a:pt x="25" y="73"/>
                    <a:pt x="25" y="73"/>
                    <a:pt x="25" y="72"/>
                  </a:cubicBezTo>
                  <a:cubicBezTo>
                    <a:pt x="25" y="72"/>
                    <a:pt x="25" y="72"/>
                    <a:pt x="25" y="72"/>
                  </a:cubicBezTo>
                  <a:lnTo>
                    <a:pt x="26" y="71"/>
                  </a:lnTo>
                  <a:close/>
                  <a:moveTo>
                    <a:pt x="24" y="80"/>
                  </a:moveTo>
                  <a:cubicBezTo>
                    <a:pt x="24" y="80"/>
                    <a:pt x="23" y="81"/>
                    <a:pt x="23" y="81"/>
                  </a:cubicBezTo>
                  <a:cubicBezTo>
                    <a:pt x="22" y="82"/>
                    <a:pt x="22" y="83"/>
                    <a:pt x="22" y="84"/>
                  </a:cubicBezTo>
                  <a:cubicBezTo>
                    <a:pt x="21" y="84"/>
                    <a:pt x="20" y="85"/>
                    <a:pt x="21" y="86"/>
                  </a:cubicBezTo>
                  <a:cubicBezTo>
                    <a:pt x="22" y="84"/>
                    <a:pt x="22" y="84"/>
                    <a:pt x="22" y="84"/>
                  </a:cubicBezTo>
                  <a:cubicBezTo>
                    <a:pt x="23" y="83"/>
                    <a:pt x="23" y="82"/>
                    <a:pt x="23" y="81"/>
                  </a:cubicBezTo>
                  <a:lnTo>
                    <a:pt x="24" y="80"/>
                  </a:lnTo>
                  <a:close/>
                  <a:moveTo>
                    <a:pt x="114" y="12"/>
                  </a:moveTo>
                  <a:cubicBezTo>
                    <a:pt x="117" y="9"/>
                    <a:pt x="117" y="9"/>
                    <a:pt x="117" y="9"/>
                  </a:cubicBezTo>
                  <a:cubicBezTo>
                    <a:pt x="116" y="9"/>
                    <a:pt x="115" y="9"/>
                    <a:pt x="115" y="10"/>
                  </a:cubicBezTo>
                  <a:cubicBezTo>
                    <a:pt x="114" y="10"/>
                    <a:pt x="114" y="11"/>
                    <a:pt x="114" y="12"/>
                  </a:cubicBezTo>
                  <a:close/>
                  <a:moveTo>
                    <a:pt x="15" y="95"/>
                  </a:moveTo>
                  <a:cubicBezTo>
                    <a:pt x="16" y="94"/>
                    <a:pt x="18" y="92"/>
                    <a:pt x="17" y="90"/>
                  </a:cubicBezTo>
                  <a:cubicBezTo>
                    <a:pt x="17" y="92"/>
                    <a:pt x="15" y="93"/>
                    <a:pt x="15" y="95"/>
                  </a:cubicBezTo>
                  <a:close/>
                  <a:moveTo>
                    <a:pt x="74" y="120"/>
                  </a:moveTo>
                  <a:cubicBezTo>
                    <a:pt x="76" y="118"/>
                    <a:pt x="77" y="116"/>
                    <a:pt x="78" y="115"/>
                  </a:cubicBezTo>
                  <a:cubicBezTo>
                    <a:pt x="79" y="115"/>
                    <a:pt x="79" y="114"/>
                    <a:pt x="79" y="113"/>
                  </a:cubicBezTo>
                  <a:cubicBezTo>
                    <a:pt x="77" y="115"/>
                    <a:pt x="75" y="118"/>
                    <a:pt x="74" y="120"/>
                  </a:cubicBezTo>
                  <a:close/>
                  <a:moveTo>
                    <a:pt x="108" y="178"/>
                  </a:moveTo>
                  <a:cubicBezTo>
                    <a:pt x="109" y="177"/>
                    <a:pt x="109" y="176"/>
                    <a:pt x="109" y="175"/>
                  </a:cubicBezTo>
                  <a:cubicBezTo>
                    <a:pt x="110" y="175"/>
                    <a:pt x="111" y="173"/>
                    <a:pt x="110" y="174"/>
                  </a:cubicBezTo>
                  <a:cubicBezTo>
                    <a:pt x="109" y="175"/>
                    <a:pt x="107" y="176"/>
                    <a:pt x="107" y="178"/>
                  </a:cubicBezTo>
                  <a:cubicBezTo>
                    <a:pt x="107" y="178"/>
                    <a:pt x="108" y="178"/>
                    <a:pt x="108" y="178"/>
                  </a:cubicBezTo>
                  <a:close/>
                  <a:moveTo>
                    <a:pt x="34" y="30"/>
                  </a:moveTo>
                  <a:cubicBezTo>
                    <a:pt x="34" y="30"/>
                    <a:pt x="34" y="30"/>
                    <a:pt x="34" y="30"/>
                  </a:cubicBezTo>
                  <a:cubicBezTo>
                    <a:pt x="33" y="31"/>
                    <a:pt x="33" y="31"/>
                    <a:pt x="33" y="31"/>
                  </a:cubicBezTo>
                  <a:cubicBezTo>
                    <a:pt x="33" y="31"/>
                    <a:pt x="33" y="31"/>
                    <a:pt x="33" y="31"/>
                  </a:cubicBezTo>
                  <a:cubicBezTo>
                    <a:pt x="32" y="32"/>
                    <a:pt x="32" y="32"/>
                    <a:pt x="31" y="33"/>
                  </a:cubicBezTo>
                  <a:cubicBezTo>
                    <a:pt x="31" y="34"/>
                    <a:pt x="31" y="34"/>
                    <a:pt x="31" y="34"/>
                  </a:cubicBezTo>
                  <a:cubicBezTo>
                    <a:pt x="31" y="34"/>
                    <a:pt x="30" y="34"/>
                    <a:pt x="30" y="35"/>
                  </a:cubicBezTo>
                  <a:cubicBezTo>
                    <a:pt x="30" y="35"/>
                    <a:pt x="30" y="35"/>
                    <a:pt x="30" y="35"/>
                  </a:cubicBezTo>
                  <a:cubicBezTo>
                    <a:pt x="29" y="35"/>
                    <a:pt x="29" y="36"/>
                    <a:pt x="29" y="37"/>
                  </a:cubicBezTo>
                  <a:cubicBezTo>
                    <a:pt x="29" y="38"/>
                    <a:pt x="29" y="38"/>
                    <a:pt x="29" y="38"/>
                  </a:cubicBezTo>
                  <a:cubicBezTo>
                    <a:pt x="28" y="38"/>
                    <a:pt x="28" y="38"/>
                    <a:pt x="28" y="38"/>
                  </a:cubicBezTo>
                  <a:cubicBezTo>
                    <a:pt x="28" y="39"/>
                    <a:pt x="28" y="39"/>
                    <a:pt x="28" y="39"/>
                  </a:cubicBezTo>
                  <a:cubicBezTo>
                    <a:pt x="27" y="39"/>
                    <a:pt x="27" y="39"/>
                    <a:pt x="27" y="39"/>
                  </a:cubicBezTo>
                  <a:cubicBezTo>
                    <a:pt x="27" y="40"/>
                    <a:pt x="27" y="40"/>
                    <a:pt x="27" y="40"/>
                  </a:cubicBezTo>
                  <a:cubicBezTo>
                    <a:pt x="27" y="39"/>
                    <a:pt x="27" y="39"/>
                    <a:pt x="27" y="39"/>
                  </a:cubicBezTo>
                  <a:cubicBezTo>
                    <a:pt x="28" y="39"/>
                    <a:pt x="28" y="39"/>
                    <a:pt x="28" y="39"/>
                  </a:cubicBezTo>
                  <a:cubicBezTo>
                    <a:pt x="28" y="38"/>
                    <a:pt x="28" y="38"/>
                    <a:pt x="28" y="38"/>
                  </a:cubicBezTo>
                  <a:cubicBezTo>
                    <a:pt x="29" y="38"/>
                    <a:pt x="29" y="38"/>
                    <a:pt x="29" y="38"/>
                  </a:cubicBezTo>
                  <a:cubicBezTo>
                    <a:pt x="29" y="37"/>
                    <a:pt x="29" y="37"/>
                    <a:pt x="29" y="37"/>
                  </a:cubicBezTo>
                  <a:cubicBezTo>
                    <a:pt x="30" y="37"/>
                    <a:pt x="30" y="36"/>
                    <a:pt x="30" y="35"/>
                  </a:cubicBezTo>
                  <a:cubicBezTo>
                    <a:pt x="30" y="35"/>
                    <a:pt x="30" y="35"/>
                    <a:pt x="30" y="35"/>
                  </a:cubicBezTo>
                  <a:cubicBezTo>
                    <a:pt x="31" y="35"/>
                    <a:pt x="31" y="34"/>
                    <a:pt x="31" y="34"/>
                  </a:cubicBezTo>
                  <a:cubicBezTo>
                    <a:pt x="31" y="33"/>
                    <a:pt x="31" y="33"/>
                    <a:pt x="31" y="33"/>
                  </a:cubicBezTo>
                  <a:cubicBezTo>
                    <a:pt x="32" y="33"/>
                    <a:pt x="33" y="32"/>
                    <a:pt x="33" y="31"/>
                  </a:cubicBezTo>
                  <a:cubicBezTo>
                    <a:pt x="33" y="31"/>
                    <a:pt x="33" y="31"/>
                    <a:pt x="33" y="31"/>
                  </a:cubicBezTo>
                  <a:cubicBezTo>
                    <a:pt x="34" y="30"/>
                    <a:pt x="34" y="30"/>
                    <a:pt x="34" y="30"/>
                  </a:cubicBezTo>
                  <a:close/>
                  <a:moveTo>
                    <a:pt x="26" y="67"/>
                  </a:moveTo>
                  <a:cubicBezTo>
                    <a:pt x="27" y="66"/>
                    <a:pt x="29" y="65"/>
                    <a:pt x="29" y="64"/>
                  </a:cubicBezTo>
                  <a:cubicBezTo>
                    <a:pt x="30" y="63"/>
                    <a:pt x="30" y="62"/>
                    <a:pt x="29" y="62"/>
                  </a:cubicBezTo>
                  <a:cubicBezTo>
                    <a:pt x="28" y="64"/>
                    <a:pt x="27" y="65"/>
                    <a:pt x="26" y="67"/>
                  </a:cubicBezTo>
                  <a:close/>
                  <a:moveTo>
                    <a:pt x="111" y="168"/>
                  </a:moveTo>
                  <a:cubicBezTo>
                    <a:pt x="113" y="167"/>
                    <a:pt x="114" y="164"/>
                    <a:pt x="115" y="163"/>
                  </a:cubicBezTo>
                  <a:cubicBezTo>
                    <a:pt x="116" y="162"/>
                    <a:pt x="114" y="163"/>
                    <a:pt x="114" y="163"/>
                  </a:cubicBezTo>
                  <a:cubicBezTo>
                    <a:pt x="113" y="164"/>
                    <a:pt x="112" y="166"/>
                    <a:pt x="111" y="168"/>
                  </a:cubicBezTo>
                  <a:cubicBezTo>
                    <a:pt x="111" y="167"/>
                    <a:pt x="110" y="170"/>
                    <a:pt x="111" y="168"/>
                  </a:cubicBezTo>
                  <a:close/>
                  <a:moveTo>
                    <a:pt x="103" y="178"/>
                  </a:moveTo>
                  <a:cubicBezTo>
                    <a:pt x="105" y="177"/>
                    <a:pt x="105" y="175"/>
                    <a:pt x="106" y="173"/>
                  </a:cubicBezTo>
                  <a:cubicBezTo>
                    <a:pt x="101" y="179"/>
                    <a:pt x="101" y="179"/>
                    <a:pt x="101" y="179"/>
                  </a:cubicBezTo>
                  <a:cubicBezTo>
                    <a:pt x="102" y="178"/>
                    <a:pt x="103" y="178"/>
                    <a:pt x="103" y="178"/>
                  </a:cubicBezTo>
                  <a:close/>
                  <a:moveTo>
                    <a:pt x="21" y="105"/>
                  </a:moveTo>
                  <a:cubicBezTo>
                    <a:pt x="20" y="106"/>
                    <a:pt x="20" y="106"/>
                    <a:pt x="20" y="106"/>
                  </a:cubicBezTo>
                  <a:cubicBezTo>
                    <a:pt x="19" y="106"/>
                    <a:pt x="19" y="107"/>
                    <a:pt x="19" y="109"/>
                  </a:cubicBezTo>
                  <a:cubicBezTo>
                    <a:pt x="18" y="109"/>
                    <a:pt x="17" y="110"/>
                    <a:pt x="17" y="111"/>
                  </a:cubicBezTo>
                  <a:cubicBezTo>
                    <a:pt x="17" y="112"/>
                    <a:pt x="15" y="113"/>
                    <a:pt x="16" y="114"/>
                  </a:cubicBezTo>
                  <a:cubicBezTo>
                    <a:pt x="17" y="112"/>
                    <a:pt x="19" y="111"/>
                    <a:pt x="19" y="109"/>
                  </a:cubicBezTo>
                  <a:cubicBezTo>
                    <a:pt x="20" y="108"/>
                    <a:pt x="20" y="107"/>
                    <a:pt x="20" y="106"/>
                  </a:cubicBezTo>
                  <a:lnTo>
                    <a:pt x="21" y="105"/>
                  </a:lnTo>
                  <a:close/>
                  <a:moveTo>
                    <a:pt x="79" y="30"/>
                  </a:moveTo>
                  <a:cubicBezTo>
                    <a:pt x="84" y="22"/>
                    <a:pt x="84" y="22"/>
                    <a:pt x="84" y="22"/>
                  </a:cubicBezTo>
                  <a:cubicBezTo>
                    <a:pt x="85" y="22"/>
                    <a:pt x="84" y="21"/>
                    <a:pt x="84" y="21"/>
                  </a:cubicBezTo>
                  <a:lnTo>
                    <a:pt x="79" y="30"/>
                  </a:lnTo>
                  <a:close/>
                  <a:moveTo>
                    <a:pt x="112" y="19"/>
                  </a:moveTo>
                  <a:cubicBezTo>
                    <a:pt x="114" y="18"/>
                    <a:pt x="116" y="15"/>
                    <a:pt x="118" y="14"/>
                  </a:cubicBezTo>
                  <a:cubicBezTo>
                    <a:pt x="119" y="13"/>
                    <a:pt x="118" y="12"/>
                    <a:pt x="118" y="11"/>
                  </a:cubicBezTo>
                  <a:cubicBezTo>
                    <a:pt x="116" y="14"/>
                    <a:pt x="114" y="16"/>
                    <a:pt x="112" y="19"/>
                  </a:cubicBezTo>
                  <a:close/>
                  <a:moveTo>
                    <a:pt x="21" y="102"/>
                  </a:moveTo>
                  <a:cubicBezTo>
                    <a:pt x="22" y="101"/>
                    <a:pt x="23" y="98"/>
                    <a:pt x="25" y="97"/>
                  </a:cubicBezTo>
                  <a:cubicBezTo>
                    <a:pt x="26" y="97"/>
                    <a:pt x="26" y="94"/>
                    <a:pt x="26" y="93"/>
                  </a:cubicBezTo>
                  <a:lnTo>
                    <a:pt x="21" y="102"/>
                  </a:lnTo>
                  <a:close/>
                  <a:moveTo>
                    <a:pt x="65" y="117"/>
                  </a:moveTo>
                  <a:cubicBezTo>
                    <a:pt x="63" y="118"/>
                    <a:pt x="61" y="120"/>
                    <a:pt x="60" y="122"/>
                  </a:cubicBezTo>
                  <a:cubicBezTo>
                    <a:pt x="59" y="122"/>
                    <a:pt x="60" y="123"/>
                    <a:pt x="60" y="124"/>
                  </a:cubicBezTo>
                  <a:cubicBezTo>
                    <a:pt x="62" y="122"/>
                    <a:pt x="64" y="119"/>
                    <a:pt x="65" y="117"/>
                  </a:cubicBezTo>
                  <a:close/>
                  <a:moveTo>
                    <a:pt x="80" y="56"/>
                  </a:moveTo>
                  <a:cubicBezTo>
                    <a:pt x="80" y="56"/>
                    <a:pt x="81" y="56"/>
                    <a:pt x="81" y="56"/>
                  </a:cubicBezTo>
                  <a:cubicBezTo>
                    <a:pt x="84" y="50"/>
                    <a:pt x="84" y="50"/>
                    <a:pt x="84" y="50"/>
                  </a:cubicBezTo>
                  <a:cubicBezTo>
                    <a:pt x="84" y="50"/>
                    <a:pt x="83" y="47"/>
                    <a:pt x="83" y="48"/>
                  </a:cubicBezTo>
                  <a:cubicBezTo>
                    <a:pt x="79" y="56"/>
                    <a:pt x="79" y="56"/>
                    <a:pt x="79" y="56"/>
                  </a:cubicBezTo>
                  <a:cubicBezTo>
                    <a:pt x="79" y="56"/>
                    <a:pt x="79" y="57"/>
                    <a:pt x="80" y="56"/>
                  </a:cubicBezTo>
                  <a:close/>
                  <a:moveTo>
                    <a:pt x="129" y="107"/>
                  </a:moveTo>
                  <a:cubicBezTo>
                    <a:pt x="129" y="106"/>
                    <a:pt x="131" y="105"/>
                    <a:pt x="131" y="104"/>
                  </a:cubicBezTo>
                  <a:cubicBezTo>
                    <a:pt x="131" y="103"/>
                    <a:pt x="132" y="101"/>
                    <a:pt x="131" y="102"/>
                  </a:cubicBezTo>
                  <a:cubicBezTo>
                    <a:pt x="127" y="108"/>
                    <a:pt x="127" y="108"/>
                    <a:pt x="127" y="108"/>
                  </a:cubicBezTo>
                  <a:cubicBezTo>
                    <a:pt x="127" y="108"/>
                    <a:pt x="126" y="109"/>
                    <a:pt x="127" y="109"/>
                  </a:cubicBezTo>
                  <a:cubicBezTo>
                    <a:pt x="128" y="109"/>
                    <a:pt x="130" y="109"/>
                    <a:pt x="129" y="107"/>
                  </a:cubicBezTo>
                  <a:close/>
                  <a:moveTo>
                    <a:pt x="76" y="151"/>
                  </a:moveTo>
                  <a:cubicBezTo>
                    <a:pt x="72" y="156"/>
                    <a:pt x="72" y="156"/>
                    <a:pt x="72" y="156"/>
                  </a:cubicBezTo>
                  <a:cubicBezTo>
                    <a:pt x="71" y="157"/>
                    <a:pt x="71" y="159"/>
                    <a:pt x="72" y="161"/>
                  </a:cubicBezTo>
                  <a:lnTo>
                    <a:pt x="76" y="151"/>
                  </a:lnTo>
                  <a:close/>
                  <a:moveTo>
                    <a:pt x="99" y="177"/>
                  </a:moveTo>
                  <a:cubicBezTo>
                    <a:pt x="100" y="176"/>
                    <a:pt x="100" y="175"/>
                    <a:pt x="100" y="174"/>
                  </a:cubicBezTo>
                  <a:cubicBezTo>
                    <a:pt x="100" y="174"/>
                    <a:pt x="102" y="171"/>
                    <a:pt x="101" y="172"/>
                  </a:cubicBezTo>
                  <a:cubicBezTo>
                    <a:pt x="95" y="180"/>
                    <a:pt x="95" y="180"/>
                    <a:pt x="95" y="180"/>
                  </a:cubicBezTo>
                  <a:cubicBezTo>
                    <a:pt x="97" y="179"/>
                    <a:pt x="98" y="178"/>
                    <a:pt x="100" y="179"/>
                  </a:cubicBezTo>
                  <a:cubicBezTo>
                    <a:pt x="100" y="179"/>
                    <a:pt x="99" y="178"/>
                    <a:pt x="99" y="177"/>
                  </a:cubicBezTo>
                  <a:close/>
                  <a:moveTo>
                    <a:pt x="75" y="162"/>
                  </a:moveTo>
                  <a:cubicBezTo>
                    <a:pt x="74" y="161"/>
                    <a:pt x="73" y="163"/>
                    <a:pt x="72" y="162"/>
                  </a:cubicBezTo>
                  <a:cubicBezTo>
                    <a:pt x="71" y="161"/>
                    <a:pt x="71" y="162"/>
                    <a:pt x="71" y="162"/>
                  </a:cubicBezTo>
                  <a:cubicBezTo>
                    <a:pt x="71" y="165"/>
                    <a:pt x="71" y="167"/>
                    <a:pt x="71" y="170"/>
                  </a:cubicBezTo>
                  <a:cubicBezTo>
                    <a:pt x="70" y="170"/>
                    <a:pt x="70" y="170"/>
                    <a:pt x="70" y="170"/>
                  </a:cubicBezTo>
                  <a:cubicBezTo>
                    <a:pt x="71" y="171"/>
                    <a:pt x="71" y="170"/>
                    <a:pt x="71" y="170"/>
                  </a:cubicBezTo>
                  <a:cubicBezTo>
                    <a:pt x="73" y="167"/>
                    <a:pt x="74" y="164"/>
                    <a:pt x="75" y="162"/>
                  </a:cubicBezTo>
                  <a:close/>
                  <a:moveTo>
                    <a:pt x="77" y="162"/>
                  </a:moveTo>
                  <a:cubicBezTo>
                    <a:pt x="79" y="160"/>
                    <a:pt x="81" y="157"/>
                    <a:pt x="82" y="155"/>
                  </a:cubicBezTo>
                  <a:cubicBezTo>
                    <a:pt x="83" y="154"/>
                    <a:pt x="83" y="152"/>
                    <a:pt x="83" y="151"/>
                  </a:cubicBezTo>
                  <a:cubicBezTo>
                    <a:pt x="80" y="155"/>
                    <a:pt x="79" y="158"/>
                    <a:pt x="77" y="162"/>
                  </a:cubicBezTo>
                  <a:cubicBezTo>
                    <a:pt x="77" y="162"/>
                    <a:pt x="77" y="162"/>
                    <a:pt x="77" y="162"/>
                  </a:cubicBezTo>
                  <a:close/>
                  <a:moveTo>
                    <a:pt x="22" y="53"/>
                  </a:moveTo>
                  <a:cubicBezTo>
                    <a:pt x="26" y="49"/>
                    <a:pt x="29" y="43"/>
                    <a:pt x="32" y="39"/>
                  </a:cubicBezTo>
                  <a:cubicBezTo>
                    <a:pt x="28" y="43"/>
                    <a:pt x="25" y="48"/>
                    <a:pt x="22" y="52"/>
                  </a:cubicBezTo>
                  <a:cubicBezTo>
                    <a:pt x="22" y="53"/>
                    <a:pt x="22" y="53"/>
                    <a:pt x="22" y="53"/>
                  </a:cubicBezTo>
                  <a:close/>
                  <a:moveTo>
                    <a:pt x="77" y="154"/>
                  </a:moveTo>
                  <a:cubicBezTo>
                    <a:pt x="79" y="151"/>
                    <a:pt x="82" y="149"/>
                    <a:pt x="83" y="146"/>
                  </a:cubicBezTo>
                  <a:cubicBezTo>
                    <a:pt x="83" y="145"/>
                    <a:pt x="83" y="143"/>
                    <a:pt x="83" y="142"/>
                  </a:cubicBezTo>
                  <a:lnTo>
                    <a:pt x="77" y="154"/>
                  </a:lnTo>
                  <a:close/>
                  <a:moveTo>
                    <a:pt x="71" y="180"/>
                  </a:moveTo>
                  <a:cubicBezTo>
                    <a:pt x="72" y="178"/>
                    <a:pt x="73" y="176"/>
                    <a:pt x="74" y="174"/>
                  </a:cubicBezTo>
                  <a:cubicBezTo>
                    <a:pt x="74" y="174"/>
                    <a:pt x="73" y="174"/>
                    <a:pt x="73" y="174"/>
                  </a:cubicBezTo>
                  <a:cubicBezTo>
                    <a:pt x="71" y="174"/>
                    <a:pt x="72" y="173"/>
                    <a:pt x="73" y="172"/>
                  </a:cubicBezTo>
                  <a:cubicBezTo>
                    <a:pt x="72" y="172"/>
                    <a:pt x="71" y="172"/>
                    <a:pt x="71" y="172"/>
                  </a:cubicBezTo>
                  <a:cubicBezTo>
                    <a:pt x="71" y="174"/>
                    <a:pt x="69" y="177"/>
                    <a:pt x="70" y="179"/>
                  </a:cubicBezTo>
                  <a:cubicBezTo>
                    <a:pt x="70" y="180"/>
                    <a:pt x="71" y="179"/>
                    <a:pt x="71" y="180"/>
                  </a:cubicBezTo>
                  <a:close/>
                  <a:moveTo>
                    <a:pt x="76" y="49"/>
                  </a:moveTo>
                  <a:cubicBezTo>
                    <a:pt x="79" y="46"/>
                    <a:pt x="81" y="43"/>
                    <a:pt x="83" y="40"/>
                  </a:cubicBezTo>
                  <a:cubicBezTo>
                    <a:pt x="84" y="40"/>
                    <a:pt x="84" y="38"/>
                    <a:pt x="83" y="37"/>
                  </a:cubicBezTo>
                  <a:cubicBezTo>
                    <a:pt x="81" y="41"/>
                    <a:pt x="79" y="45"/>
                    <a:pt x="76" y="49"/>
                  </a:cubicBezTo>
                  <a:close/>
                  <a:moveTo>
                    <a:pt x="104" y="173"/>
                  </a:moveTo>
                  <a:cubicBezTo>
                    <a:pt x="106" y="170"/>
                    <a:pt x="109" y="166"/>
                    <a:pt x="111" y="163"/>
                  </a:cubicBezTo>
                  <a:cubicBezTo>
                    <a:pt x="110" y="163"/>
                    <a:pt x="109" y="163"/>
                    <a:pt x="109" y="163"/>
                  </a:cubicBezTo>
                  <a:cubicBezTo>
                    <a:pt x="107" y="166"/>
                    <a:pt x="105" y="169"/>
                    <a:pt x="103" y="172"/>
                  </a:cubicBezTo>
                  <a:cubicBezTo>
                    <a:pt x="103" y="172"/>
                    <a:pt x="103" y="173"/>
                    <a:pt x="104" y="173"/>
                  </a:cubicBezTo>
                  <a:close/>
                  <a:moveTo>
                    <a:pt x="97" y="174"/>
                  </a:moveTo>
                  <a:cubicBezTo>
                    <a:pt x="106" y="163"/>
                    <a:pt x="106" y="163"/>
                    <a:pt x="106" y="163"/>
                  </a:cubicBezTo>
                  <a:cubicBezTo>
                    <a:pt x="101" y="163"/>
                    <a:pt x="101" y="163"/>
                    <a:pt x="101" y="163"/>
                  </a:cubicBezTo>
                  <a:cubicBezTo>
                    <a:pt x="100" y="167"/>
                    <a:pt x="99" y="170"/>
                    <a:pt x="97" y="174"/>
                  </a:cubicBezTo>
                  <a:cubicBezTo>
                    <a:pt x="97" y="174"/>
                    <a:pt x="96" y="176"/>
                    <a:pt x="97" y="174"/>
                  </a:cubicBezTo>
                  <a:close/>
                  <a:moveTo>
                    <a:pt x="21" y="68"/>
                  </a:moveTo>
                  <a:cubicBezTo>
                    <a:pt x="23" y="65"/>
                    <a:pt x="26" y="62"/>
                    <a:pt x="29" y="58"/>
                  </a:cubicBezTo>
                  <a:cubicBezTo>
                    <a:pt x="29" y="58"/>
                    <a:pt x="31" y="59"/>
                    <a:pt x="31" y="58"/>
                  </a:cubicBezTo>
                  <a:cubicBezTo>
                    <a:pt x="31" y="55"/>
                    <a:pt x="31" y="53"/>
                    <a:pt x="31" y="51"/>
                  </a:cubicBezTo>
                  <a:cubicBezTo>
                    <a:pt x="28" y="57"/>
                    <a:pt x="24" y="62"/>
                    <a:pt x="21" y="67"/>
                  </a:cubicBezTo>
                  <a:cubicBezTo>
                    <a:pt x="21" y="68"/>
                    <a:pt x="21" y="68"/>
                    <a:pt x="21" y="68"/>
                  </a:cubicBezTo>
                  <a:close/>
                  <a:moveTo>
                    <a:pt x="111" y="177"/>
                  </a:moveTo>
                  <a:cubicBezTo>
                    <a:pt x="115" y="172"/>
                    <a:pt x="119" y="167"/>
                    <a:pt x="122" y="161"/>
                  </a:cubicBezTo>
                  <a:cubicBezTo>
                    <a:pt x="117" y="162"/>
                    <a:pt x="116" y="166"/>
                    <a:pt x="115" y="169"/>
                  </a:cubicBezTo>
                  <a:cubicBezTo>
                    <a:pt x="114" y="172"/>
                    <a:pt x="112" y="174"/>
                    <a:pt x="111" y="177"/>
                  </a:cubicBezTo>
                  <a:close/>
                  <a:moveTo>
                    <a:pt x="14" y="123"/>
                  </a:moveTo>
                  <a:cubicBezTo>
                    <a:pt x="15" y="122"/>
                    <a:pt x="16" y="120"/>
                    <a:pt x="17" y="119"/>
                  </a:cubicBezTo>
                  <a:cubicBezTo>
                    <a:pt x="21" y="114"/>
                    <a:pt x="25" y="107"/>
                    <a:pt x="25" y="100"/>
                  </a:cubicBezTo>
                  <a:cubicBezTo>
                    <a:pt x="22" y="107"/>
                    <a:pt x="18" y="115"/>
                    <a:pt x="14" y="122"/>
                  </a:cubicBezTo>
                  <a:cubicBezTo>
                    <a:pt x="14" y="123"/>
                    <a:pt x="14" y="124"/>
                    <a:pt x="14" y="123"/>
                  </a:cubicBezTo>
                  <a:close/>
                  <a:moveTo>
                    <a:pt x="47" y="121"/>
                  </a:moveTo>
                  <a:cubicBezTo>
                    <a:pt x="55" y="111"/>
                    <a:pt x="55" y="111"/>
                    <a:pt x="55" y="111"/>
                  </a:cubicBezTo>
                  <a:cubicBezTo>
                    <a:pt x="57" y="110"/>
                    <a:pt x="59" y="108"/>
                    <a:pt x="60" y="105"/>
                  </a:cubicBezTo>
                  <a:cubicBezTo>
                    <a:pt x="58" y="106"/>
                    <a:pt x="56" y="106"/>
                    <a:pt x="55" y="107"/>
                  </a:cubicBezTo>
                  <a:cubicBezTo>
                    <a:pt x="52" y="111"/>
                    <a:pt x="49" y="116"/>
                    <a:pt x="45" y="121"/>
                  </a:cubicBezTo>
                  <a:cubicBezTo>
                    <a:pt x="45" y="121"/>
                    <a:pt x="46" y="121"/>
                    <a:pt x="47" y="121"/>
                  </a:cubicBezTo>
                  <a:close/>
                  <a:moveTo>
                    <a:pt x="72" y="117"/>
                  </a:moveTo>
                  <a:cubicBezTo>
                    <a:pt x="76" y="113"/>
                    <a:pt x="79" y="109"/>
                    <a:pt x="83" y="106"/>
                  </a:cubicBezTo>
                  <a:cubicBezTo>
                    <a:pt x="83" y="105"/>
                    <a:pt x="83" y="104"/>
                    <a:pt x="83" y="103"/>
                  </a:cubicBezTo>
                  <a:cubicBezTo>
                    <a:pt x="80" y="103"/>
                    <a:pt x="78" y="103"/>
                    <a:pt x="76" y="103"/>
                  </a:cubicBezTo>
                  <a:cubicBezTo>
                    <a:pt x="75" y="103"/>
                    <a:pt x="77" y="104"/>
                    <a:pt x="76" y="105"/>
                  </a:cubicBezTo>
                  <a:cubicBezTo>
                    <a:pt x="68" y="116"/>
                    <a:pt x="68" y="116"/>
                    <a:pt x="68" y="116"/>
                  </a:cubicBezTo>
                  <a:cubicBezTo>
                    <a:pt x="71" y="113"/>
                    <a:pt x="74" y="111"/>
                    <a:pt x="76" y="108"/>
                  </a:cubicBezTo>
                  <a:cubicBezTo>
                    <a:pt x="77" y="107"/>
                    <a:pt x="79" y="108"/>
                    <a:pt x="78" y="109"/>
                  </a:cubicBezTo>
                  <a:lnTo>
                    <a:pt x="72" y="117"/>
                  </a:lnTo>
                  <a:close/>
                  <a:moveTo>
                    <a:pt x="84" y="62"/>
                  </a:moveTo>
                  <a:cubicBezTo>
                    <a:pt x="84" y="59"/>
                    <a:pt x="84" y="56"/>
                    <a:pt x="84" y="53"/>
                  </a:cubicBezTo>
                  <a:cubicBezTo>
                    <a:pt x="79" y="63"/>
                    <a:pt x="79" y="63"/>
                    <a:pt x="79" y="63"/>
                  </a:cubicBezTo>
                  <a:cubicBezTo>
                    <a:pt x="78" y="62"/>
                    <a:pt x="78" y="61"/>
                    <a:pt x="79" y="61"/>
                  </a:cubicBezTo>
                  <a:cubicBezTo>
                    <a:pt x="80" y="59"/>
                    <a:pt x="77" y="59"/>
                    <a:pt x="77" y="58"/>
                  </a:cubicBezTo>
                  <a:cubicBezTo>
                    <a:pt x="78" y="53"/>
                    <a:pt x="81" y="49"/>
                    <a:pt x="83" y="45"/>
                  </a:cubicBezTo>
                  <a:cubicBezTo>
                    <a:pt x="83" y="45"/>
                    <a:pt x="84" y="42"/>
                    <a:pt x="83" y="44"/>
                  </a:cubicBezTo>
                  <a:cubicBezTo>
                    <a:pt x="81" y="47"/>
                    <a:pt x="79" y="49"/>
                    <a:pt x="76" y="52"/>
                  </a:cubicBezTo>
                  <a:cubicBezTo>
                    <a:pt x="76" y="56"/>
                    <a:pt x="76" y="60"/>
                    <a:pt x="76" y="64"/>
                  </a:cubicBezTo>
                  <a:cubicBezTo>
                    <a:pt x="78" y="63"/>
                    <a:pt x="82" y="63"/>
                    <a:pt x="84" y="62"/>
                  </a:cubicBezTo>
                  <a:close/>
                  <a:moveTo>
                    <a:pt x="54" y="120"/>
                  </a:moveTo>
                  <a:cubicBezTo>
                    <a:pt x="58" y="116"/>
                    <a:pt x="63" y="111"/>
                    <a:pt x="67" y="106"/>
                  </a:cubicBezTo>
                  <a:cubicBezTo>
                    <a:pt x="67" y="105"/>
                    <a:pt x="68" y="107"/>
                    <a:pt x="68" y="107"/>
                  </a:cubicBezTo>
                  <a:cubicBezTo>
                    <a:pt x="61" y="116"/>
                    <a:pt x="61" y="116"/>
                    <a:pt x="61" y="116"/>
                  </a:cubicBezTo>
                  <a:cubicBezTo>
                    <a:pt x="61" y="116"/>
                    <a:pt x="61" y="117"/>
                    <a:pt x="62" y="116"/>
                  </a:cubicBezTo>
                  <a:cubicBezTo>
                    <a:pt x="66" y="112"/>
                    <a:pt x="70" y="107"/>
                    <a:pt x="75" y="103"/>
                  </a:cubicBezTo>
                  <a:cubicBezTo>
                    <a:pt x="71" y="104"/>
                    <a:pt x="67" y="104"/>
                    <a:pt x="62" y="105"/>
                  </a:cubicBezTo>
                  <a:cubicBezTo>
                    <a:pt x="61" y="105"/>
                    <a:pt x="62" y="106"/>
                    <a:pt x="62" y="106"/>
                  </a:cubicBezTo>
                  <a:cubicBezTo>
                    <a:pt x="53" y="120"/>
                    <a:pt x="53" y="120"/>
                    <a:pt x="53" y="120"/>
                  </a:cubicBezTo>
                  <a:cubicBezTo>
                    <a:pt x="53" y="121"/>
                    <a:pt x="53" y="121"/>
                    <a:pt x="54" y="120"/>
                  </a:cubicBezTo>
                  <a:close/>
                  <a:moveTo>
                    <a:pt x="133" y="105"/>
                  </a:moveTo>
                  <a:cubicBezTo>
                    <a:pt x="134" y="104"/>
                    <a:pt x="135" y="103"/>
                    <a:pt x="136" y="102"/>
                  </a:cubicBezTo>
                  <a:cubicBezTo>
                    <a:pt x="137" y="100"/>
                    <a:pt x="139" y="97"/>
                    <a:pt x="140" y="94"/>
                  </a:cubicBezTo>
                  <a:cubicBezTo>
                    <a:pt x="134" y="96"/>
                    <a:pt x="129" y="97"/>
                    <a:pt x="123" y="97"/>
                  </a:cubicBezTo>
                  <a:cubicBezTo>
                    <a:pt x="123" y="98"/>
                    <a:pt x="123" y="98"/>
                    <a:pt x="123" y="98"/>
                  </a:cubicBezTo>
                  <a:cubicBezTo>
                    <a:pt x="122" y="100"/>
                    <a:pt x="123" y="104"/>
                    <a:pt x="123" y="106"/>
                  </a:cubicBezTo>
                  <a:cubicBezTo>
                    <a:pt x="123" y="105"/>
                    <a:pt x="124" y="104"/>
                    <a:pt x="124" y="104"/>
                  </a:cubicBezTo>
                  <a:cubicBezTo>
                    <a:pt x="124" y="102"/>
                    <a:pt x="125" y="99"/>
                    <a:pt x="126" y="98"/>
                  </a:cubicBezTo>
                  <a:cubicBezTo>
                    <a:pt x="127" y="98"/>
                    <a:pt x="128" y="99"/>
                    <a:pt x="128" y="99"/>
                  </a:cubicBezTo>
                  <a:cubicBezTo>
                    <a:pt x="127" y="102"/>
                    <a:pt x="126" y="105"/>
                    <a:pt x="124" y="107"/>
                  </a:cubicBezTo>
                  <a:cubicBezTo>
                    <a:pt x="124" y="108"/>
                    <a:pt x="124" y="108"/>
                    <a:pt x="124" y="108"/>
                  </a:cubicBezTo>
                  <a:cubicBezTo>
                    <a:pt x="124" y="109"/>
                    <a:pt x="124" y="109"/>
                    <a:pt x="124" y="109"/>
                  </a:cubicBezTo>
                  <a:cubicBezTo>
                    <a:pt x="124" y="108"/>
                    <a:pt x="124" y="108"/>
                    <a:pt x="124" y="108"/>
                  </a:cubicBezTo>
                  <a:cubicBezTo>
                    <a:pt x="132" y="99"/>
                    <a:pt x="132" y="99"/>
                    <a:pt x="132" y="99"/>
                  </a:cubicBezTo>
                  <a:cubicBezTo>
                    <a:pt x="133" y="98"/>
                    <a:pt x="134" y="98"/>
                    <a:pt x="134" y="99"/>
                  </a:cubicBezTo>
                  <a:cubicBezTo>
                    <a:pt x="134" y="101"/>
                    <a:pt x="133" y="103"/>
                    <a:pt x="133" y="104"/>
                  </a:cubicBezTo>
                  <a:cubicBezTo>
                    <a:pt x="132" y="104"/>
                    <a:pt x="133" y="105"/>
                    <a:pt x="133" y="105"/>
                  </a:cubicBezTo>
                  <a:close/>
                  <a:moveTo>
                    <a:pt x="113" y="156"/>
                  </a:moveTo>
                  <a:cubicBezTo>
                    <a:pt x="112" y="156"/>
                    <a:pt x="112" y="156"/>
                    <a:pt x="111" y="155"/>
                  </a:cubicBezTo>
                  <a:cubicBezTo>
                    <a:pt x="111" y="155"/>
                    <a:pt x="112" y="155"/>
                    <a:pt x="112" y="154"/>
                  </a:cubicBezTo>
                  <a:cubicBezTo>
                    <a:pt x="111" y="154"/>
                    <a:pt x="110" y="156"/>
                    <a:pt x="109" y="155"/>
                  </a:cubicBezTo>
                  <a:cubicBezTo>
                    <a:pt x="108" y="155"/>
                    <a:pt x="108" y="154"/>
                    <a:pt x="108" y="154"/>
                  </a:cubicBezTo>
                  <a:cubicBezTo>
                    <a:pt x="113" y="144"/>
                    <a:pt x="113" y="144"/>
                    <a:pt x="113" y="144"/>
                  </a:cubicBezTo>
                  <a:cubicBezTo>
                    <a:pt x="112" y="146"/>
                    <a:pt x="110" y="148"/>
                    <a:pt x="107" y="150"/>
                  </a:cubicBezTo>
                  <a:cubicBezTo>
                    <a:pt x="107" y="151"/>
                    <a:pt x="105" y="150"/>
                    <a:pt x="106" y="149"/>
                  </a:cubicBezTo>
                  <a:cubicBezTo>
                    <a:pt x="108" y="144"/>
                    <a:pt x="111" y="138"/>
                    <a:pt x="114" y="132"/>
                  </a:cubicBezTo>
                  <a:cubicBezTo>
                    <a:pt x="107" y="140"/>
                    <a:pt x="107" y="140"/>
                    <a:pt x="107" y="140"/>
                  </a:cubicBezTo>
                  <a:cubicBezTo>
                    <a:pt x="106" y="140"/>
                    <a:pt x="105" y="140"/>
                    <a:pt x="105" y="139"/>
                  </a:cubicBezTo>
                  <a:cubicBezTo>
                    <a:pt x="108" y="135"/>
                    <a:pt x="110" y="131"/>
                    <a:pt x="112" y="127"/>
                  </a:cubicBezTo>
                  <a:cubicBezTo>
                    <a:pt x="110" y="128"/>
                    <a:pt x="110" y="130"/>
                    <a:pt x="108" y="130"/>
                  </a:cubicBezTo>
                  <a:cubicBezTo>
                    <a:pt x="107" y="130"/>
                    <a:pt x="107" y="129"/>
                    <a:pt x="107" y="128"/>
                  </a:cubicBezTo>
                  <a:cubicBezTo>
                    <a:pt x="109" y="125"/>
                    <a:pt x="110" y="123"/>
                    <a:pt x="111" y="120"/>
                  </a:cubicBezTo>
                  <a:cubicBezTo>
                    <a:pt x="110" y="119"/>
                    <a:pt x="107" y="121"/>
                    <a:pt x="107" y="120"/>
                  </a:cubicBezTo>
                  <a:cubicBezTo>
                    <a:pt x="107" y="116"/>
                    <a:pt x="108" y="113"/>
                    <a:pt x="110" y="110"/>
                  </a:cubicBezTo>
                  <a:cubicBezTo>
                    <a:pt x="110" y="110"/>
                    <a:pt x="111" y="110"/>
                    <a:pt x="110" y="111"/>
                  </a:cubicBezTo>
                  <a:cubicBezTo>
                    <a:pt x="109" y="113"/>
                    <a:pt x="109" y="115"/>
                    <a:pt x="108" y="118"/>
                  </a:cubicBezTo>
                  <a:cubicBezTo>
                    <a:pt x="110" y="118"/>
                    <a:pt x="112" y="117"/>
                    <a:pt x="113" y="119"/>
                  </a:cubicBezTo>
                  <a:cubicBezTo>
                    <a:pt x="113" y="121"/>
                    <a:pt x="112" y="123"/>
                    <a:pt x="112" y="124"/>
                  </a:cubicBezTo>
                  <a:cubicBezTo>
                    <a:pt x="114" y="123"/>
                    <a:pt x="114" y="123"/>
                    <a:pt x="114" y="123"/>
                  </a:cubicBezTo>
                  <a:cubicBezTo>
                    <a:pt x="114" y="124"/>
                    <a:pt x="115" y="125"/>
                    <a:pt x="115" y="125"/>
                  </a:cubicBezTo>
                  <a:cubicBezTo>
                    <a:pt x="111" y="133"/>
                    <a:pt x="111" y="133"/>
                    <a:pt x="111" y="133"/>
                  </a:cubicBezTo>
                  <a:cubicBezTo>
                    <a:pt x="113" y="132"/>
                    <a:pt x="114" y="130"/>
                    <a:pt x="116" y="129"/>
                  </a:cubicBezTo>
                  <a:cubicBezTo>
                    <a:pt x="117" y="128"/>
                    <a:pt x="118" y="130"/>
                    <a:pt x="117" y="131"/>
                  </a:cubicBezTo>
                  <a:cubicBezTo>
                    <a:pt x="115" y="135"/>
                    <a:pt x="112" y="140"/>
                    <a:pt x="110" y="145"/>
                  </a:cubicBezTo>
                  <a:cubicBezTo>
                    <a:pt x="112" y="143"/>
                    <a:pt x="114" y="141"/>
                    <a:pt x="117" y="139"/>
                  </a:cubicBezTo>
                  <a:cubicBezTo>
                    <a:pt x="118" y="138"/>
                    <a:pt x="117" y="142"/>
                    <a:pt x="116" y="143"/>
                  </a:cubicBezTo>
                  <a:cubicBezTo>
                    <a:pt x="111" y="152"/>
                    <a:pt x="111" y="152"/>
                    <a:pt x="111" y="152"/>
                  </a:cubicBezTo>
                  <a:cubicBezTo>
                    <a:pt x="113" y="151"/>
                    <a:pt x="114" y="149"/>
                    <a:pt x="116" y="148"/>
                  </a:cubicBezTo>
                  <a:cubicBezTo>
                    <a:pt x="116" y="148"/>
                    <a:pt x="118" y="148"/>
                    <a:pt x="117" y="149"/>
                  </a:cubicBezTo>
                  <a:cubicBezTo>
                    <a:pt x="115" y="151"/>
                    <a:pt x="114" y="153"/>
                    <a:pt x="113" y="156"/>
                  </a:cubicBezTo>
                  <a:close/>
                  <a:moveTo>
                    <a:pt x="73" y="149"/>
                  </a:moveTo>
                  <a:cubicBezTo>
                    <a:pt x="78" y="139"/>
                    <a:pt x="78" y="139"/>
                    <a:pt x="78" y="139"/>
                  </a:cubicBezTo>
                  <a:cubicBezTo>
                    <a:pt x="77" y="138"/>
                    <a:pt x="76" y="139"/>
                    <a:pt x="75" y="139"/>
                  </a:cubicBezTo>
                  <a:cubicBezTo>
                    <a:pt x="77" y="137"/>
                    <a:pt x="79" y="135"/>
                    <a:pt x="80" y="133"/>
                  </a:cubicBezTo>
                  <a:cubicBezTo>
                    <a:pt x="80" y="132"/>
                    <a:pt x="82" y="133"/>
                    <a:pt x="82" y="134"/>
                  </a:cubicBezTo>
                  <a:cubicBezTo>
                    <a:pt x="75" y="149"/>
                    <a:pt x="75" y="149"/>
                    <a:pt x="75" y="149"/>
                  </a:cubicBezTo>
                  <a:cubicBezTo>
                    <a:pt x="77" y="147"/>
                    <a:pt x="79" y="144"/>
                    <a:pt x="80" y="142"/>
                  </a:cubicBezTo>
                  <a:cubicBezTo>
                    <a:pt x="81" y="141"/>
                    <a:pt x="82" y="140"/>
                    <a:pt x="83" y="140"/>
                  </a:cubicBezTo>
                  <a:cubicBezTo>
                    <a:pt x="83" y="130"/>
                    <a:pt x="83" y="121"/>
                    <a:pt x="83" y="111"/>
                  </a:cubicBezTo>
                  <a:cubicBezTo>
                    <a:pt x="80" y="116"/>
                    <a:pt x="76" y="121"/>
                    <a:pt x="73" y="125"/>
                  </a:cubicBezTo>
                  <a:cubicBezTo>
                    <a:pt x="72" y="126"/>
                    <a:pt x="73" y="127"/>
                    <a:pt x="73" y="127"/>
                  </a:cubicBezTo>
                  <a:cubicBezTo>
                    <a:pt x="73" y="130"/>
                    <a:pt x="73" y="134"/>
                    <a:pt x="73" y="137"/>
                  </a:cubicBezTo>
                  <a:cubicBezTo>
                    <a:pt x="73" y="137"/>
                    <a:pt x="74" y="137"/>
                    <a:pt x="74" y="138"/>
                  </a:cubicBezTo>
                  <a:cubicBezTo>
                    <a:pt x="74" y="142"/>
                    <a:pt x="74" y="145"/>
                    <a:pt x="73" y="149"/>
                  </a:cubicBezTo>
                  <a:close/>
                  <a:moveTo>
                    <a:pt x="92" y="180"/>
                  </a:moveTo>
                  <a:cubicBezTo>
                    <a:pt x="92" y="180"/>
                    <a:pt x="92" y="180"/>
                    <a:pt x="92" y="180"/>
                  </a:cubicBezTo>
                  <a:cubicBezTo>
                    <a:pt x="95" y="175"/>
                    <a:pt x="97" y="171"/>
                    <a:pt x="98" y="166"/>
                  </a:cubicBezTo>
                  <a:cubicBezTo>
                    <a:pt x="98" y="167"/>
                    <a:pt x="97" y="168"/>
                    <a:pt x="97" y="168"/>
                  </a:cubicBezTo>
                  <a:cubicBezTo>
                    <a:pt x="95" y="171"/>
                    <a:pt x="93" y="174"/>
                    <a:pt x="90" y="177"/>
                  </a:cubicBezTo>
                  <a:cubicBezTo>
                    <a:pt x="89" y="177"/>
                    <a:pt x="88" y="176"/>
                    <a:pt x="88" y="176"/>
                  </a:cubicBezTo>
                  <a:cubicBezTo>
                    <a:pt x="92" y="173"/>
                    <a:pt x="95" y="169"/>
                    <a:pt x="98" y="165"/>
                  </a:cubicBezTo>
                  <a:cubicBezTo>
                    <a:pt x="98" y="164"/>
                    <a:pt x="99" y="164"/>
                    <a:pt x="97" y="164"/>
                  </a:cubicBezTo>
                  <a:cubicBezTo>
                    <a:pt x="85" y="165"/>
                    <a:pt x="85" y="165"/>
                    <a:pt x="85" y="165"/>
                  </a:cubicBezTo>
                  <a:cubicBezTo>
                    <a:pt x="74" y="180"/>
                    <a:pt x="74" y="180"/>
                    <a:pt x="74" y="180"/>
                  </a:cubicBezTo>
                  <a:cubicBezTo>
                    <a:pt x="80" y="180"/>
                    <a:pt x="86" y="181"/>
                    <a:pt x="92" y="180"/>
                  </a:cubicBezTo>
                  <a:close/>
                  <a:moveTo>
                    <a:pt x="40" y="122"/>
                  </a:moveTo>
                  <a:cubicBezTo>
                    <a:pt x="44" y="117"/>
                    <a:pt x="49" y="112"/>
                    <a:pt x="53" y="107"/>
                  </a:cubicBezTo>
                  <a:cubicBezTo>
                    <a:pt x="43" y="108"/>
                    <a:pt x="35" y="108"/>
                    <a:pt x="26" y="109"/>
                  </a:cubicBezTo>
                  <a:cubicBezTo>
                    <a:pt x="23" y="114"/>
                    <a:pt x="20" y="120"/>
                    <a:pt x="17" y="125"/>
                  </a:cubicBezTo>
                  <a:cubicBezTo>
                    <a:pt x="17" y="125"/>
                    <a:pt x="18" y="125"/>
                    <a:pt x="19" y="125"/>
                  </a:cubicBezTo>
                  <a:cubicBezTo>
                    <a:pt x="22" y="125"/>
                    <a:pt x="26" y="125"/>
                    <a:pt x="29" y="124"/>
                  </a:cubicBezTo>
                  <a:cubicBezTo>
                    <a:pt x="35" y="111"/>
                    <a:pt x="35" y="111"/>
                    <a:pt x="35" y="111"/>
                  </a:cubicBezTo>
                  <a:cubicBezTo>
                    <a:pt x="35" y="115"/>
                    <a:pt x="33" y="119"/>
                    <a:pt x="32" y="123"/>
                  </a:cubicBezTo>
                  <a:cubicBezTo>
                    <a:pt x="37" y="119"/>
                    <a:pt x="42" y="114"/>
                    <a:pt x="45" y="110"/>
                  </a:cubicBezTo>
                  <a:cubicBezTo>
                    <a:pt x="46" y="109"/>
                    <a:pt x="46" y="110"/>
                    <a:pt x="46" y="111"/>
                  </a:cubicBezTo>
                  <a:cubicBezTo>
                    <a:pt x="43" y="114"/>
                    <a:pt x="40" y="118"/>
                    <a:pt x="38" y="122"/>
                  </a:cubicBezTo>
                  <a:cubicBezTo>
                    <a:pt x="38" y="122"/>
                    <a:pt x="39" y="122"/>
                    <a:pt x="40" y="122"/>
                  </a:cubicBezTo>
                  <a:close/>
                  <a:moveTo>
                    <a:pt x="112" y="28"/>
                  </a:moveTo>
                  <a:cubicBezTo>
                    <a:pt x="111" y="28"/>
                    <a:pt x="111" y="28"/>
                    <a:pt x="111" y="29"/>
                  </a:cubicBezTo>
                  <a:cubicBezTo>
                    <a:pt x="110" y="29"/>
                    <a:pt x="109" y="30"/>
                    <a:pt x="109" y="30"/>
                  </a:cubicBezTo>
                  <a:cubicBezTo>
                    <a:pt x="107" y="32"/>
                    <a:pt x="104" y="35"/>
                    <a:pt x="102" y="37"/>
                  </a:cubicBezTo>
                  <a:cubicBezTo>
                    <a:pt x="101" y="37"/>
                    <a:pt x="100" y="35"/>
                    <a:pt x="101" y="34"/>
                  </a:cubicBezTo>
                  <a:cubicBezTo>
                    <a:pt x="102" y="33"/>
                    <a:pt x="100" y="33"/>
                    <a:pt x="100" y="33"/>
                  </a:cubicBezTo>
                  <a:cubicBezTo>
                    <a:pt x="100" y="31"/>
                    <a:pt x="101" y="30"/>
                    <a:pt x="102" y="28"/>
                  </a:cubicBezTo>
                  <a:cubicBezTo>
                    <a:pt x="102" y="28"/>
                    <a:pt x="101" y="27"/>
                    <a:pt x="101" y="27"/>
                  </a:cubicBezTo>
                  <a:cubicBezTo>
                    <a:pt x="101" y="25"/>
                    <a:pt x="103" y="24"/>
                    <a:pt x="104" y="22"/>
                  </a:cubicBezTo>
                  <a:cubicBezTo>
                    <a:pt x="106" y="20"/>
                    <a:pt x="108" y="17"/>
                    <a:pt x="109" y="15"/>
                  </a:cubicBezTo>
                  <a:cubicBezTo>
                    <a:pt x="110" y="15"/>
                    <a:pt x="110" y="14"/>
                    <a:pt x="110" y="13"/>
                  </a:cubicBezTo>
                  <a:cubicBezTo>
                    <a:pt x="107" y="16"/>
                    <a:pt x="106" y="19"/>
                    <a:pt x="103" y="21"/>
                  </a:cubicBezTo>
                  <a:cubicBezTo>
                    <a:pt x="103" y="21"/>
                    <a:pt x="104" y="22"/>
                    <a:pt x="104" y="22"/>
                  </a:cubicBezTo>
                  <a:cubicBezTo>
                    <a:pt x="103" y="22"/>
                    <a:pt x="102" y="22"/>
                    <a:pt x="102" y="22"/>
                  </a:cubicBezTo>
                  <a:cubicBezTo>
                    <a:pt x="103" y="19"/>
                    <a:pt x="106" y="16"/>
                    <a:pt x="109" y="12"/>
                  </a:cubicBezTo>
                  <a:cubicBezTo>
                    <a:pt x="109" y="12"/>
                    <a:pt x="112" y="9"/>
                    <a:pt x="110" y="9"/>
                  </a:cubicBezTo>
                  <a:cubicBezTo>
                    <a:pt x="102" y="11"/>
                    <a:pt x="95" y="14"/>
                    <a:pt x="87" y="15"/>
                  </a:cubicBezTo>
                  <a:cubicBezTo>
                    <a:pt x="87" y="15"/>
                    <a:pt x="87" y="17"/>
                    <a:pt x="87" y="18"/>
                  </a:cubicBezTo>
                  <a:cubicBezTo>
                    <a:pt x="86" y="20"/>
                    <a:pt x="88" y="19"/>
                    <a:pt x="88" y="20"/>
                  </a:cubicBezTo>
                  <a:cubicBezTo>
                    <a:pt x="89" y="21"/>
                    <a:pt x="87" y="23"/>
                    <a:pt x="87" y="24"/>
                  </a:cubicBezTo>
                  <a:cubicBezTo>
                    <a:pt x="86" y="25"/>
                    <a:pt x="86" y="27"/>
                    <a:pt x="87" y="26"/>
                  </a:cubicBezTo>
                  <a:cubicBezTo>
                    <a:pt x="88" y="26"/>
                    <a:pt x="88" y="25"/>
                    <a:pt x="90" y="25"/>
                  </a:cubicBezTo>
                  <a:cubicBezTo>
                    <a:pt x="90" y="27"/>
                    <a:pt x="88" y="29"/>
                    <a:pt x="87" y="30"/>
                  </a:cubicBezTo>
                  <a:cubicBezTo>
                    <a:pt x="86" y="32"/>
                    <a:pt x="86" y="34"/>
                    <a:pt x="86" y="36"/>
                  </a:cubicBezTo>
                  <a:cubicBezTo>
                    <a:pt x="86" y="37"/>
                    <a:pt x="87" y="35"/>
                    <a:pt x="89" y="36"/>
                  </a:cubicBezTo>
                  <a:cubicBezTo>
                    <a:pt x="88" y="38"/>
                    <a:pt x="87" y="41"/>
                    <a:pt x="86" y="43"/>
                  </a:cubicBezTo>
                  <a:cubicBezTo>
                    <a:pt x="86" y="50"/>
                    <a:pt x="86" y="56"/>
                    <a:pt x="87" y="63"/>
                  </a:cubicBezTo>
                  <a:cubicBezTo>
                    <a:pt x="87" y="64"/>
                    <a:pt x="87" y="65"/>
                    <a:pt x="86" y="65"/>
                  </a:cubicBezTo>
                  <a:cubicBezTo>
                    <a:pt x="82" y="66"/>
                    <a:pt x="77" y="65"/>
                    <a:pt x="73" y="68"/>
                  </a:cubicBezTo>
                  <a:cubicBezTo>
                    <a:pt x="70" y="69"/>
                    <a:pt x="67" y="69"/>
                    <a:pt x="64" y="68"/>
                  </a:cubicBezTo>
                  <a:cubicBezTo>
                    <a:pt x="63" y="67"/>
                    <a:pt x="63" y="66"/>
                    <a:pt x="63" y="65"/>
                  </a:cubicBezTo>
                  <a:cubicBezTo>
                    <a:pt x="63" y="50"/>
                    <a:pt x="64" y="35"/>
                    <a:pt x="63" y="20"/>
                  </a:cubicBezTo>
                  <a:cubicBezTo>
                    <a:pt x="60" y="19"/>
                    <a:pt x="56" y="19"/>
                    <a:pt x="52" y="19"/>
                  </a:cubicBezTo>
                  <a:cubicBezTo>
                    <a:pt x="47" y="20"/>
                    <a:pt x="42" y="20"/>
                    <a:pt x="39" y="19"/>
                  </a:cubicBezTo>
                  <a:cubicBezTo>
                    <a:pt x="37" y="19"/>
                    <a:pt x="37" y="21"/>
                    <a:pt x="38" y="22"/>
                  </a:cubicBezTo>
                  <a:cubicBezTo>
                    <a:pt x="38" y="21"/>
                    <a:pt x="39" y="20"/>
                    <a:pt x="40" y="20"/>
                  </a:cubicBezTo>
                  <a:cubicBezTo>
                    <a:pt x="40" y="19"/>
                    <a:pt x="41" y="20"/>
                    <a:pt x="41" y="21"/>
                  </a:cubicBezTo>
                  <a:cubicBezTo>
                    <a:pt x="40" y="24"/>
                    <a:pt x="38" y="27"/>
                    <a:pt x="36" y="30"/>
                  </a:cubicBezTo>
                  <a:cubicBezTo>
                    <a:pt x="37" y="31"/>
                    <a:pt x="38" y="31"/>
                    <a:pt x="38" y="31"/>
                  </a:cubicBezTo>
                  <a:cubicBezTo>
                    <a:pt x="38" y="33"/>
                    <a:pt x="36" y="35"/>
                    <a:pt x="36" y="38"/>
                  </a:cubicBezTo>
                  <a:cubicBezTo>
                    <a:pt x="35" y="47"/>
                    <a:pt x="35" y="47"/>
                    <a:pt x="35" y="47"/>
                  </a:cubicBezTo>
                  <a:cubicBezTo>
                    <a:pt x="31" y="66"/>
                    <a:pt x="30" y="87"/>
                    <a:pt x="27" y="106"/>
                  </a:cubicBezTo>
                  <a:cubicBezTo>
                    <a:pt x="39" y="106"/>
                    <a:pt x="53" y="104"/>
                    <a:pt x="66" y="102"/>
                  </a:cubicBezTo>
                  <a:cubicBezTo>
                    <a:pt x="74" y="101"/>
                    <a:pt x="81" y="100"/>
                    <a:pt x="87" y="100"/>
                  </a:cubicBezTo>
                  <a:cubicBezTo>
                    <a:pt x="88" y="101"/>
                    <a:pt x="88" y="102"/>
                    <a:pt x="87" y="102"/>
                  </a:cubicBezTo>
                  <a:cubicBezTo>
                    <a:pt x="88" y="104"/>
                    <a:pt x="86" y="105"/>
                    <a:pt x="86" y="106"/>
                  </a:cubicBezTo>
                  <a:cubicBezTo>
                    <a:pt x="85" y="143"/>
                    <a:pt x="85" y="143"/>
                    <a:pt x="85" y="143"/>
                  </a:cubicBezTo>
                  <a:cubicBezTo>
                    <a:pt x="86" y="146"/>
                    <a:pt x="85" y="149"/>
                    <a:pt x="86" y="153"/>
                  </a:cubicBezTo>
                  <a:cubicBezTo>
                    <a:pt x="86" y="154"/>
                    <a:pt x="85" y="157"/>
                    <a:pt x="85" y="160"/>
                  </a:cubicBezTo>
                  <a:cubicBezTo>
                    <a:pt x="85" y="160"/>
                    <a:pt x="86" y="160"/>
                    <a:pt x="86" y="160"/>
                  </a:cubicBezTo>
                  <a:cubicBezTo>
                    <a:pt x="87" y="159"/>
                    <a:pt x="88" y="159"/>
                    <a:pt x="87" y="160"/>
                  </a:cubicBezTo>
                  <a:cubicBezTo>
                    <a:pt x="87" y="161"/>
                    <a:pt x="87" y="162"/>
                    <a:pt x="88" y="162"/>
                  </a:cubicBezTo>
                  <a:cubicBezTo>
                    <a:pt x="90" y="161"/>
                    <a:pt x="93" y="161"/>
                    <a:pt x="96" y="161"/>
                  </a:cubicBezTo>
                  <a:cubicBezTo>
                    <a:pt x="97" y="161"/>
                    <a:pt x="100" y="161"/>
                    <a:pt x="102" y="160"/>
                  </a:cubicBezTo>
                  <a:cubicBezTo>
                    <a:pt x="103" y="159"/>
                    <a:pt x="103" y="161"/>
                    <a:pt x="104" y="161"/>
                  </a:cubicBezTo>
                  <a:cubicBezTo>
                    <a:pt x="107" y="160"/>
                    <a:pt x="110" y="160"/>
                    <a:pt x="112" y="160"/>
                  </a:cubicBezTo>
                  <a:cubicBezTo>
                    <a:pt x="114" y="160"/>
                    <a:pt x="114" y="158"/>
                    <a:pt x="115" y="158"/>
                  </a:cubicBezTo>
                  <a:cubicBezTo>
                    <a:pt x="115" y="159"/>
                    <a:pt x="116" y="159"/>
                    <a:pt x="116" y="160"/>
                  </a:cubicBezTo>
                  <a:cubicBezTo>
                    <a:pt x="118" y="160"/>
                    <a:pt x="121" y="159"/>
                    <a:pt x="124" y="158"/>
                  </a:cubicBezTo>
                  <a:cubicBezTo>
                    <a:pt x="123" y="141"/>
                    <a:pt x="123" y="141"/>
                    <a:pt x="123" y="141"/>
                  </a:cubicBezTo>
                  <a:cubicBezTo>
                    <a:pt x="123" y="125"/>
                    <a:pt x="120" y="110"/>
                    <a:pt x="120" y="94"/>
                  </a:cubicBezTo>
                  <a:cubicBezTo>
                    <a:pt x="126" y="96"/>
                    <a:pt x="133" y="94"/>
                    <a:pt x="140" y="92"/>
                  </a:cubicBezTo>
                  <a:cubicBezTo>
                    <a:pt x="141" y="84"/>
                    <a:pt x="142" y="77"/>
                    <a:pt x="142" y="68"/>
                  </a:cubicBezTo>
                  <a:cubicBezTo>
                    <a:pt x="142" y="67"/>
                    <a:pt x="141" y="68"/>
                    <a:pt x="140" y="68"/>
                  </a:cubicBezTo>
                  <a:cubicBezTo>
                    <a:pt x="135" y="68"/>
                    <a:pt x="131" y="68"/>
                    <a:pt x="126" y="69"/>
                  </a:cubicBezTo>
                  <a:cubicBezTo>
                    <a:pt x="123" y="70"/>
                    <a:pt x="121" y="68"/>
                    <a:pt x="120" y="66"/>
                  </a:cubicBezTo>
                  <a:cubicBezTo>
                    <a:pt x="118" y="48"/>
                    <a:pt x="118" y="32"/>
                    <a:pt x="119" y="15"/>
                  </a:cubicBezTo>
                  <a:cubicBezTo>
                    <a:pt x="110" y="26"/>
                    <a:pt x="110" y="26"/>
                    <a:pt x="110" y="26"/>
                  </a:cubicBezTo>
                  <a:cubicBezTo>
                    <a:pt x="110" y="27"/>
                    <a:pt x="110" y="27"/>
                    <a:pt x="110" y="27"/>
                  </a:cubicBezTo>
                  <a:cubicBezTo>
                    <a:pt x="110" y="26"/>
                    <a:pt x="110" y="26"/>
                    <a:pt x="110" y="26"/>
                  </a:cubicBezTo>
                  <a:cubicBezTo>
                    <a:pt x="112" y="25"/>
                    <a:pt x="114" y="23"/>
                    <a:pt x="116" y="23"/>
                  </a:cubicBezTo>
                  <a:cubicBezTo>
                    <a:pt x="116" y="23"/>
                    <a:pt x="117" y="24"/>
                    <a:pt x="116" y="25"/>
                  </a:cubicBezTo>
                  <a:cubicBezTo>
                    <a:pt x="112" y="31"/>
                    <a:pt x="107" y="36"/>
                    <a:pt x="103" y="42"/>
                  </a:cubicBezTo>
                  <a:cubicBezTo>
                    <a:pt x="104" y="42"/>
                    <a:pt x="105" y="41"/>
                    <a:pt x="106" y="40"/>
                  </a:cubicBezTo>
                  <a:cubicBezTo>
                    <a:pt x="107" y="39"/>
                    <a:pt x="109" y="36"/>
                    <a:pt x="113" y="34"/>
                  </a:cubicBezTo>
                  <a:cubicBezTo>
                    <a:pt x="110" y="39"/>
                    <a:pt x="108" y="43"/>
                    <a:pt x="105" y="47"/>
                  </a:cubicBezTo>
                  <a:cubicBezTo>
                    <a:pt x="105" y="47"/>
                    <a:pt x="104" y="48"/>
                    <a:pt x="105" y="48"/>
                  </a:cubicBezTo>
                  <a:cubicBezTo>
                    <a:pt x="107" y="47"/>
                    <a:pt x="108" y="45"/>
                    <a:pt x="110" y="44"/>
                  </a:cubicBezTo>
                  <a:cubicBezTo>
                    <a:pt x="111" y="44"/>
                    <a:pt x="110" y="45"/>
                    <a:pt x="110" y="46"/>
                  </a:cubicBezTo>
                  <a:cubicBezTo>
                    <a:pt x="109" y="48"/>
                    <a:pt x="107" y="51"/>
                    <a:pt x="107" y="54"/>
                  </a:cubicBezTo>
                  <a:cubicBezTo>
                    <a:pt x="108" y="54"/>
                    <a:pt x="108" y="54"/>
                    <a:pt x="109" y="55"/>
                  </a:cubicBezTo>
                  <a:cubicBezTo>
                    <a:pt x="109" y="55"/>
                    <a:pt x="110" y="56"/>
                    <a:pt x="109" y="58"/>
                  </a:cubicBezTo>
                  <a:cubicBezTo>
                    <a:pt x="109" y="61"/>
                    <a:pt x="106" y="64"/>
                    <a:pt x="106" y="68"/>
                  </a:cubicBezTo>
                  <a:cubicBezTo>
                    <a:pt x="106" y="69"/>
                    <a:pt x="105" y="67"/>
                    <a:pt x="105" y="67"/>
                  </a:cubicBezTo>
                  <a:cubicBezTo>
                    <a:pt x="105" y="64"/>
                    <a:pt x="106" y="61"/>
                    <a:pt x="107" y="59"/>
                  </a:cubicBezTo>
                  <a:cubicBezTo>
                    <a:pt x="108" y="58"/>
                    <a:pt x="108" y="57"/>
                    <a:pt x="108" y="55"/>
                  </a:cubicBezTo>
                  <a:cubicBezTo>
                    <a:pt x="105" y="55"/>
                    <a:pt x="105" y="55"/>
                    <a:pt x="105" y="55"/>
                  </a:cubicBezTo>
                  <a:cubicBezTo>
                    <a:pt x="105" y="53"/>
                    <a:pt x="106" y="51"/>
                    <a:pt x="107" y="49"/>
                  </a:cubicBezTo>
                  <a:cubicBezTo>
                    <a:pt x="108" y="49"/>
                    <a:pt x="109" y="46"/>
                    <a:pt x="108" y="47"/>
                  </a:cubicBezTo>
                  <a:cubicBezTo>
                    <a:pt x="106" y="49"/>
                    <a:pt x="105" y="50"/>
                    <a:pt x="103" y="51"/>
                  </a:cubicBezTo>
                  <a:cubicBezTo>
                    <a:pt x="103" y="51"/>
                    <a:pt x="102" y="50"/>
                    <a:pt x="102" y="49"/>
                  </a:cubicBezTo>
                  <a:cubicBezTo>
                    <a:pt x="103" y="48"/>
                    <a:pt x="103" y="47"/>
                    <a:pt x="104" y="46"/>
                  </a:cubicBezTo>
                  <a:cubicBezTo>
                    <a:pt x="105" y="44"/>
                    <a:pt x="107" y="41"/>
                    <a:pt x="108" y="40"/>
                  </a:cubicBezTo>
                  <a:cubicBezTo>
                    <a:pt x="106" y="42"/>
                    <a:pt x="104" y="44"/>
                    <a:pt x="101" y="46"/>
                  </a:cubicBezTo>
                  <a:cubicBezTo>
                    <a:pt x="101" y="46"/>
                    <a:pt x="100" y="44"/>
                    <a:pt x="100" y="44"/>
                  </a:cubicBezTo>
                  <a:cubicBezTo>
                    <a:pt x="103" y="39"/>
                    <a:pt x="107" y="34"/>
                    <a:pt x="111" y="29"/>
                  </a:cubicBezTo>
                  <a:cubicBezTo>
                    <a:pt x="111" y="29"/>
                    <a:pt x="112" y="28"/>
                    <a:pt x="112" y="28"/>
                  </a:cubicBezTo>
                  <a:close/>
                  <a:moveTo>
                    <a:pt x="69" y="189"/>
                  </a:moveTo>
                  <a:cubicBezTo>
                    <a:pt x="69" y="192"/>
                    <a:pt x="68" y="194"/>
                    <a:pt x="67" y="195"/>
                  </a:cubicBezTo>
                  <a:cubicBezTo>
                    <a:pt x="66" y="196"/>
                    <a:pt x="64" y="196"/>
                    <a:pt x="64" y="195"/>
                  </a:cubicBezTo>
                  <a:cubicBezTo>
                    <a:pt x="63" y="195"/>
                    <a:pt x="62" y="194"/>
                    <a:pt x="62" y="193"/>
                  </a:cubicBezTo>
                  <a:cubicBezTo>
                    <a:pt x="62" y="171"/>
                    <a:pt x="63" y="151"/>
                    <a:pt x="66" y="130"/>
                  </a:cubicBezTo>
                  <a:cubicBezTo>
                    <a:pt x="47" y="131"/>
                    <a:pt x="28" y="131"/>
                    <a:pt x="10" y="132"/>
                  </a:cubicBezTo>
                  <a:cubicBezTo>
                    <a:pt x="7" y="132"/>
                    <a:pt x="6" y="136"/>
                    <a:pt x="4" y="136"/>
                  </a:cubicBezTo>
                  <a:cubicBezTo>
                    <a:pt x="3" y="137"/>
                    <a:pt x="1" y="136"/>
                    <a:pt x="1" y="135"/>
                  </a:cubicBezTo>
                  <a:cubicBezTo>
                    <a:pt x="0" y="133"/>
                    <a:pt x="2" y="131"/>
                    <a:pt x="2" y="128"/>
                  </a:cubicBezTo>
                  <a:cubicBezTo>
                    <a:pt x="2" y="115"/>
                    <a:pt x="1" y="101"/>
                    <a:pt x="2" y="89"/>
                  </a:cubicBezTo>
                  <a:cubicBezTo>
                    <a:pt x="4" y="78"/>
                    <a:pt x="5" y="66"/>
                    <a:pt x="5" y="54"/>
                  </a:cubicBezTo>
                  <a:cubicBezTo>
                    <a:pt x="4" y="54"/>
                    <a:pt x="4" y="52"/>
                    <a:pt x="4" y="52"/>
                  </a:cubicBezTo>
                  <a:cubicBezTo>
                    <a:pt x="5" y="49"/>
                    <a:pt x="7" y="46"/>
                    <a:pt x="5" y="42"/>
                  </a:cubicBezTo>
                  <a:cubicBezTo>
                    <a:pt x="5" y="41"/>
                    <a:pt x="6" y="40"/>
                    <a:pt x="7" y="39"/>
                  </a:cubicBezTo>
                  <a:cubicBezTo>
                    <a:pt x="8" y="39"/>
                    <a:pt x="9" y="37"/>
                    <a:pt x="11" y="37"/>
                  </a:cubicBezTo>
                  <a:cubicBezTo>
                    <a:pt x="12" y="37"/>
                    <a:pt x="12" y="38"/>
                    <a:pt x="12" y="38"/>
                  </a:cubicBezTo>
                  <a:cubicBezTo>
                    <a:pt x="13" y="36"/>
                    <a:pt x="14" y="33"/>
                    <a:pt x="16" y="31"/>
                  </a:cubicBezTo>
                  <a:cubicBezTo>
                    <a:pt x="17" y="32"/>
                    <a:pt x="19" y="30"/>
                    <a:pt x="20" y="30"/>
                  </a:cubicBezTo>
                  <a:cubicBezTo>
                    <a:pt x="27" y="19"/>
                    <a:pt x="34" y="9"/>
                    <a:pt x="43" y="0"/>
                  </a:cubicBezTo>
                  <a:cubicBezTo>
                    <a:pt x="44" y="1"/>
                    <a:pt x="44" y="2"/>
                    <a:pt x="44" y="3"/>
                  </a:cubicBezTo>
                  <a:cubicBezTo>
                    <a:pt x="43" y="7"/>
                    <a:pt x="40" y="11"/>
                    <a:pt x="37" y="14"/>
                  </a:cubicBezTo>
                  <a:cubicBezTo>
                    <a:pt x="47" y="12"/>
                    <a:pt x="55" y="10"/>
                    <a:pt x="61" y="13"/>
                  </a:cubicBezTo>
                  <a:cubicBezTo>
                    <a:pt x="62" y="14"/>
                    <a:pt x="62" y="15"/>
                    <a:pt x="62" y="16"/>
                  </a:cubicBezTo>
                  <a:cubicBezTo>
                    <a:pt x="62" y="16"/>
                    <a:pt x="61" y="17"/>
                    <a:pt x="62" y="17"/>
                  </a:cubicBezTo>
                  <a:cubicBezTo>
                    <a:pt x="63" y="17"/>
                    <a:pt x="63" y="18"/>
                    <a:pt x="64" y="17"/>
                  </a:cubicBezTo>
                  <a:cubicBezTo>
                    <a:pt x="63" y="13"/>
                    <a:pt x="63" y="9"/>
                    <a:pt x="64" y="7"/>
                  </a:cubicBezTo>
                  <a:cubicBezTo>
                    <a:pt x="64" y="5"/>
                    <a:pt x="65" y="4"/>
                    <a:pt x="66" y="5"/>
                  </a:cubicBezTo>
                  <a:cubicBezTo>
                    <a:pt x="67" y="6"/>
                    <a:pt x="68" y="6"/>
                    <a:pt x="68" y="7"/>
                  </a:cubicBezTo>
                  <a:cubicBezTo>
                    <a:pt x="68" y="11"/>
                    <a:pt x="68" y="14"/>
                    <a:pt x="68" y="18"/>
                  </a:cubicBezTo>
                  <a:cubicBezTo>
                    <a:pt x="68" y="19"/>
                    <a:pt x="69" y="21"/>
                    <a:pt x="69" y="22"/>
                  </a:cubicBezTo>
                  <a:cubicBezTo>
                    <a:pt x="67" y="21"/>
                    <a:pt x="69" y="23"/>
                    <a:pt x="69" y="23"/>
                  </a:cubicBezTo>
                  <a:cubicBezTo>
                    <a:pt x="68" y="37"/>
                    <a:pt x="67" y="49"/>
                    <a:pt x="68" y="63"/>
                  </a:cubicBezTo>
                  <a:cubicBezTo>
                    <a:pt x="69" y="63"/>
                    <a:pt x="71" y="63"/>
                    <a:pt x="71" y="62"/>
                  </a:cubicBezTo>
                  <a:cubicBezTo>
                    <a:pt x="70" y="24"/>
                    <a:pt x="70" y="24"/>
                    <a:pt x="70" y="24"/>
                  </a:cubicBezTo>
                  <a:cubicBezTo>
                    <a:pt x="90" y="1"/>
                    <a:pt x="90" y="1"/>
                    <a:pt x="90" y="1"/>
                  </a:cubicBezTo>
                  <a:cubicBezTo>
                    <a:pt x="91" y="1"/>
                    <a:pt x="92" y="2"/>
                    <a:pt x="93" y="2"/>
                  </a:cubicBezTo>
                  <a:cubicBezTo>
                    <a:pt x="94" y="3"/>
                    <a:pt x="93" y="3"/>
                    <a:pt x="93" y="4"/>
                  </a:cubicBezTo>
                  <a:cubicBezTo>
                    <a:pt x="92" y="5"/>
                    <a:pt x="91" y="6"/>
                    <a:pt x="91" y="8"/>
                  </a:cubicBezTo>
                  <a:cubicBezTo>
                    <a:pt x="94" y="7"/>
                    <a:pt x="98" y="6"/>
                    <a:pt x="101" y="5"/>
                  </a:cubicBezTo>
                  <a:cubicBezTo>
                    <a:pt x="120" y="2"/>
                    <a:pt x="120" y="2"/>
                    <a:pt x="120" y="2"/>
                  </a:cubicBezTo>
                  <a:cubicBezTo>
                    <a:pt x="122" y="2"/>
                    <a:pt x="125" y="3"/>
                    <a:pt x="125" y="6"/>
                  </a:cubicBezTo>
                  <a:cubicBezTo>
                    <a:pt x="126" y="25"/>
                    <a:pt x="124" y="42"/>
                    <a:pt x="126" y="61"/>
                  </a:cubicBezTo>
                  <a:cubicBezTo>
                    <a:pt x="126" y="62"/>
                    <a:pt x="127" y="63"/>
                    <a:pt x="127" y="63"/>
                  </a:cubicBezTo>
                  <a:cubicBezTo>
                    <a:pt x="133" y="62"/>
                    <a:pt x="139" y="62"/>
                    <a:pt x="144" y="62"/>
                  </a:cubicBezTo>
                  <a:cubicBezTo>
                    <a:pt x="144" y="59"/>
                    <a:pt x="145" y="56"/>
                    <a:pt x="145" y="55"/>
                  </a:cubicBezTo>
                  <a:cubicBezTo>
                    <a:pt x="145" y="52"/>
                    <a:pt x="147" y="52"/>
                    <a:pt x="149" y="53"/>
                  </a:cubicBezTo>
                  <a:cubicBezTo>
                    <a:pt x="150" y="53"/>
                    <a:pt x="150" y="54"/>
                    <a:pt x="151" y="54"/>
                  </a:cubicBezTo>
                  <a:cubicBezTo>
                    <a:pt x="151" y="54"/>
                    <a:pt x="153" y="53"/>
                    <a:pt x="153" y="54"/>
                  </a:cubicBezTo>
                  <a:cubicBezTo>
                    <a:pt x="152" y="65"/>
                    <a:pt x="151" y="76"/>
                    <a:pt x="151" y="87"/>
                  </a:cubicBezTo>
                  <a:cubicBezTo>
                    <a:pt x="153" y="90"/>
                    <a:pt x="150" y="92"/>
                    <a:pt x="150" y="95"/>
                  </a:cubicBezTo>
                  <a:cubicBezTo>
                    <a:pt x="149" y="99"/>
                    <a:pt x="149" y="103"/>
                    <a:pt x="148" y="108"/>
                  </a:cubicBezTo>
                  <a:cubicBezTo>
                    <a:pt x="148" y="108"/>
                    <a:pt x="148" y="109"/>
                    <a:pt x="147" y="109"/>
                  </a:cubicBezTo>
                  <a:cubicBezTo>
                    <a:pt x="148" y="110"/>
                    <a:pt x="147" y="112"/>
                    <a:pt x="147" y="113"/>
                  </a:cubicBezTo>
                  <a:cubicBezTo>
                    <a:pt x="146" y="113"/>
                    <a:pt x="145" y="113"/>
                    <a:pt x="145" y="112"/>
                  </a:cubicBezTo>
                  <a:cubicBezTo>
                    <a:pt x="144" y="110"/>
                    <a:pt x="143" y="108"/>
                    <a:pt x="143" y="106"/>
                  </a:cubicBezTo>
                  <a:cubicBezTo>
                    <a:pt x="143" y="106"/>
                    <a:pt x="142" y="105"/>
                    <a:pt x="142" y="105"/>
                  </a:cubicBezTo>
                  <a:cubicBezTo>
                    <a:pt x="140" y="107"/>
                    <a:pt x="138" y="110"/>
                    <a:pt x="136" y="113"/>
                  </a:cubicBezTo>
                  <a:cubicBezTo>
                    <a:pt x="134" y="115"/>
                    <a:pt x="132" y="117"/>
                    <a:pt x="130" y="119"/>
                  </a:cubicBezTo>
                  <a:cubicBezTo>
                    <a:pt x="130" y="145"/>
                    <a:pt x="130" y="145"/>
                    <a:pt x="130" y="145"/>
                  </a:cubicBezTo>
                  <a:cubicBezTo>
                    <a:pt x="130" y="146"/>
                    <a:pt x="130" y="146"/>
                    <a:pt x="130" y="145"/>
                  </a:cubicBezTo>
                  <a:cubicBezTo>
                    <a:pt x="131" y="144"/>
                    <a:pt x="132" y="144"/>
                    <a:pt x="133" y="144"/>
                  </a:cubicBezTo>
                  <a:cubicBezTo>
                    <a:pt x="134" y="145"/>
                    <a:pt x="135" y="145"/>
                    <a:pt x="135" y="147"/>
                  </a:cubicBezTo>
                  <a:cubicBezTo>
                    <a:pt x="135" y="147"/>
                    <a:pt x="133" y="150"/>
                    <a:pt x="133" y="151"/>
                  </a:cubicBezTo>
                  <a:cubicBezTo>
                    <a:pt x="133" y="152"/>
                    <a:pt x="134" y="152"/>
                    <a:pt x="135" y="152"/>
                  </a:cubicBezTo>
                  <a:cubicBezTo>
                    <a:pt x="135" y="153"/>
                    <a:pt x="135" y="154"/>
                    <a:pt x="135" y="154"/>
                  </a:cubicBezTo>
                  <a:cubicBezTo>
                    <a:pt x="133" y="157"/>
                    <a:pt x="132" y="159"/>
                    <a:pt x="131" y="162"/>
                  </a:cubicBezTo>
                  <a:cubicBezTo>
                    <a:pt x="131" y="163"/>
                    <a:pt x="130" y="164"/>
                    <a:pt x="130" y="165"/>
                  </a:cubicBezTo>
                  <a:cubicBezTo>
                    <a:pt x="129" y="166"/>
                    <a:pt x="128" y="166"/>
                    <a:pt x="128" y="166"/>
                  </a:cubicBezTo>
                  <a:cubicBezTo>
                    <a:pt x="121" y="179"/>
                    <a:pt x="121" y="179"/>
                    <a:pt x="121" y="179"/>
                  </a:cubicBezTo>
                  <a:cubicBezTo>
                    <a:pt x="122" y="179"/>
                    <a:pt x="121" y="180"/>
                    <a:pt x="120" y="181"/>
                  </a:cubicBezTo>
                  <a:cubicBezTo>
                    <a:pt x="117" y="187"/>
                    <a:pt x="115" y="193"/>
                    <a:pt x="112" y="199"/>
                  </a:cubicBezTo>
                  <a:cubicBezTo>
                    <a:pt x="110" y="199"/>
                    <a:pt x="108" y="199"/>
                    <a:pt x="108" y="197"/>
                  </a:cubicBezTo>
                  <a:cubicBezTo>
                    <a:pt x="108" y="195"/>
                    <a:pt x="109" y="192"/>
                    <a:pt x="111" y="190"/>
                  </a:cubicBezTo>
                  <a:cubicBezTo>
                    <a:pt x="111" y="189"/>
                    <a:pt x="109" y="188"/>
                    <a:pt x="109" y="186"/>
                  </a:cubicBezTo>
                  <a:cubicBezTo>
                    <a:pt x="95" y="187"/>
                    <a:pt x="82" y="186"/>
                    <a:pt x="68" y="186"/>
                  </a:cubicBezTo>
                  <a:cubicBezTo>
                    <a:pt x="69" y="188"/>
                    <a:pt x="72" y="190"/>
                    <a:pt x="73" y="191"/>
                  </a:cubicBezTo>
                  <a:cubicBezTo>
                    <a:pt x="72" y="191"/>
                    <a:pt x="71" y="191"/>
                    <a:pt x="69" y="189"/>
                  </a:cubicBezTo>
                  <a:close/>
                </a:path>
              </a:pathLst>
            </a:custGeom>
            <a:solidFill>
              <a:srgbClr val="FF6900"/>
            </a:solidFill>
            <a:ln>
              <a:noFill/>
            </a:ln>
          </p:spPr>
          <p:txBody>
            <a:bodyPr/>
            <a:lstStyle/>
            <a:p>
              <a:pPr algn="ctr">
                <a:defRPr/>
              </a:pPr>
              <a:endParaRPr lang="zh-CN" altLang="en-US">
                <a:cs typeface="+mn-ea"/>
                <a:sym typeface="+mn-lt"/>
              </a:endParaRPr>
            </a:p>
          </p:txBody>
        </p:sp>
      </p:grpSp>
      <p:sp>
        <p:nvSpPr>
          <p:cNvPr id="9" name="MH_SubTitle_6"/>
          <p:cNvSpPr/>
          <p:nvPr>
            <p:custDataLst>
              <p:tags r:id="rId4"/>
            </p:custDataLst>
          </p:nvPr>
        </p:nvSpPr>
        <p:spPr>
          <a:xfrm>
            <a:off x="1044805" y="4970195"/>
            <a:ext cx="2910443" cy="1096962"/>
          </a:xfrm>
          <a:prstGeom prst="rect">
            <a:avLst/>
          </a:prstGeom>
        </p:spPr>
        <p:txBody>
          <a:bodyPr lIns="0" tIns="0" rIns="0" bIns="0">
            <a:normAutofit/>
          </a:bodyPr>
          <a:lstStyle/>
          <a:p>
            <a:pPr algn="ctr">
              <a:lnSpc>
                <a:spcPct val="120000"/>
              </a:lnSpc>
              <a:defRPr/>
            </a:pPr>
            <a:r>
              <a:rPr lang="zh-CN" altLang="en-US" sz="1800" b="1" dirty="0">
                <a:solidFill>
                  <a:schemeClr val="tx2">
                    <a:lumMod val="75000"/>
                  </a:schemeClr>
                </a:solidFill>
                <a:cs typeface="+mn-ea"/>
                <a:sym typeface="+mn-lt"/>
              </a:rPr>
              <a:t>点击输入替换内容</a:t>
            </a:r>
          </a:p>
        </p:txBody>
      </p:sp>
      <p:grpSp>
        <p:nvGrpSpPr>
          <p:cNvPr id="36" name="组合 35"/>
          <p:cNvGrpSpPr/>
          <p:nvPr/>
        </p:nvGrpSpPr>
        <p:grpSpPr>
          <a:xfrm>
            <a:off x="4749766" y="3290726"/>
            <a:ext cx="1395302" cy="1480183"/>
            <a:chOff x="4749766" y="3290726"/>
            <a:chExt cx="1395302" cy="1480183"/>
          </a:xfrm>
        </p:grpSpPr>
        <p:pic>
          <p:nvPicPr>
            <p:cNvPr id="30" name="图片 2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749766" y="3290726"/>
              <a:ext cx="1395302" cy="1480183"/>
            </a:xfrm>
            <a:prstGeom prst="rect">
              <a:avLst/>
            </a:prstGeom>
          </p:spPr>
        </p:pic>
        <p:sp>
          <p:nvSpPr>
            <p:cNvPr id="10" name="MH_Other_5"/>
            <p:cNvSpPr>
              <a:spLocks noChangeAspect="1" noEditPoints="1"/>
            </p:cNvSpPr>
            <p:nvPr>
              <p:custDataLst>
                <p:tags r:id="rId10"/>
              </p:custDataLst>
            </p:nvPr>
          </p:nvSpPr>
          <p:spPr bwMode="auto">
            <a:xfrm>
              <a:off x="5106126" y="3655447"/>
              <a:ext cx="730250" cy="814387"/>
            </a:xfrm>
            <a:custGeom>
              <a:avLst/>
              <a:gdLst>
                <a:gd name="T0" fmla="*/ 119 w 131"/>
                <a:gd name="T1" fmla="*/ 29 h 145"/>
                <a:gd name="T2" fmla="*/ 79 w 131"/>
                <a:gd name="T3" fmla="*/ 63 h 145"/>
                <a:gd name="T4" fmla="*/ 98 w 131"/>
                <a:gd name="T5" fmla="*/ 45 h 145"/>
                <a:gd name="T6" fmla="*/ 101 w 131"/>
                <a:gd name="T7" fmla="*/ 26 h 145"/>
                <a:gd name="T8" fmla="*/ 101 w 131"/>
                <a:gd name="T9" fmla="*/ 26 h 145"/>
                <a:gd name="T10" fmla="*/ 92 w 131"/>
                <a:gd name="T11" fmla="*/ 110 h 145"/>
                <a:gd name="T12" fmla="*/ 86 w 131"/>
                <a:gd name="T13" fmla="*/ 117 h 145"/>
                <a:gd name="T14" fmla="*/ 125 w 131"/>
                <a:gd name="T15" fmla="*/ 25 h 145"/>
                <a:gd name="T16" fmla="*/ 23 w 131"/>
                <a:gd name="T17" fmla="*/ 54 h 145"/>
                <a:gd name="T18" fmla="*/ 79 w 131"/>
                <a:gd name="T19" fmla="*/ 51 h 145"/>
                <a:gd name="T20" fmla="*/ 116 w 131"/>
                <a:gd name="T21" fmla="*/ 33 h 145"/>
                <a:gd name="T22" fmla="*/ 115 w 131"/>
                <a:gd name="T23" fmla="*/ 49 h 145"/>
                <a:gd name="T24" fmla="*/ 117 w 131"/>
                <a:gd name="T25" fmla="*/ 34 h 145"/>
                <a:gd name="T26" fmla="*/ 123 w 131"/>
                <a:gd name="T27" fmla="*/ 21 h 145"/>
                <a:gd name="T28" fmla="*/ 126 w 131"/>
                <a:gd name="T29" fmla="*/ 8 h 145"/>
                <a:gd name="T30" fmla="*/ 96 w 131"/>
                <a:gd name="T31" fmla="*/ 18 h 145"/>
                <a:gd name="T32" fmla="*/ 35 w 131"/>
                <a:gd name="T33" fmla="*/ 44 h 145"/>
                <a:gd name="T34" fmla="*/ 30 w 131"/>
                <a:gd name="T35" fmla="*/ 14 h 145"/>
                <a:gd name="T36" fmla="*/ 77 w 131"/>
                <a:gd name="T37" fmla="*/ 18 h 145"/>
                <a:gd name="T38" fmla="*/ 77 w 131"/>
                <a:gd name="T39" fmla="*/ 18 h 145"/>
                <a:gd name="T40" fmla="*/ 97 w 131"/>
                <a:gd name="T41" fmla="*/ 36 h 145"/>
                <a:gd name="T42" fmla="*/ 98 w 131"/>
                <a:gd name="T43" fmla="*/ 26 h 145"/>
                <a:gd name="T44" fmla="*/ 114 w 131"/>
                <a:gd name="T45" fmla="*/ 58 h 145"/>
                <a:gd name="T46" fmla="*/ 108 w 131"/>
                <a:gd name="T47" fmla="*/ 54 h 145"/>
                <a:gd name="T48" fmla="*/ 95 w 131"/>
                <a:gd name="T49" fmla="*/ 22 h 145"/>
                <a:gd name="T50" fmla="*/ 33 w 131"/>
                <a:gd name="T51" fmla="*/ 138 h 145"/>
                <a:gd name="T52" fmla="*/ 12 w 131"/>
                <a:gd name="T53" fmla="*/ 139 h 145"/>
                <a:gd name="T54" fmla="*/ 32 w 131"/>
                <a:gd name="T55" fmla="*/ 138 h 145"/>
                <a:gd name="T56" fmla="*/ 27 w 131"/>
                <a:gd name="T57" fmla="*/ 132 h 145"/>
                <a:gd name="T58" fmla="*/ 21 w 131"/>
                <a:gd name="T59" fmla="*/ 123 h 145"/>
                <a:gd name="T60" fmla="*/ 97 w 131"/>
                <a:gd name="T61" fmla="*/ 119 h 145"/>
                <a:gd name="T62" fmla="*/ 97 w 131"/>
                <a:gd name="T63" fmla="*/ 119 h 145"/>
                <a:gd name="T64" fmla="*/ 84 w 131"/>
                <a:gd name="T65" fmla="*/ 32 h 145"/>
                <a:gd name="T66" fmla="*/ 36 w 131"/>
                <a:gd name="T67" fmla="*/ 53 h 145"/>
                <a:gd name="T68" fmla="*/ 54 w 131"/>
                <a:gd name="T69" fmla="*/ 95 h 145"/>
                <a:gd name="T70" fmla="*/ 59 w 131"/>
                <a:gd name="T71" fmla="*/ 121 h 145"/>
                <a:gd name="T72" fmla="*/ 72 w 131"/>
                <a:gd name="T73" fmla="*/ 49 h 145"/>
                <a:gd name="T74" fmla="*/ 27 w 131"/>
                <a:gd name="T75" fmla="*/ 7 h 145"/>
                <a:gd name="T76" fmla="*/ 52 w 131"/>
                <a:gd name="T77" fmla="*/ 13 h 145"/>
                <a:gd name="T78" fmla="*/ 92 w 131"/>
                <a:gd name="T79" fmla="*/ 8 h 145"/>
                <a:gd name="T80" fmla="*/ 115 w 131"/>
                <a:gd name="T81" fmla="*/ 2 h 145"/>
                <a:gd name="T82" fmla="*/ 125 w 131"/>
                <a:gd name="T83" fmla="*/ 0 h 145"/>
                <a:gd name="T84" fmla="*/ 131 w 131"/>
                <a:gd name="T85" fmla="*/ 17 h 145"/>
                <a:gd name="T86" fmla="*/ 114 w 131"/>
                <a:gd name="T87" fmla="*/ 59 h 145"/>
                <a:gd name="T88" fmla="*/ 103 w 131"/>
                <a:gd name="T89" fmla="*/ 55 h 145"/>
                <a:gd name="T90" fmla="*/ 105 w 131"/>
                <a:gd name="T91" fmla="*/ 84 h 145"/>
                <a:gd name="T92" fmla="*/ 3 w 131"/>
                <a:gd name="T93" fmla="*/ 144 h 145"/>
                <a:gd name="T94" fmla="*/ 19 w 131"/>
                <a:gd name="T95" fmla="*/ 82 h 145"/>
                <a:gd name="T96" fmla="*/ 29 w 131"/>
                <a:gd name="T97" fmla="*/ 82 h 145"/>
                <a:gd name="T98" fmla="*/ 30 w 131"/>
                <a:gd name="T99" fmla="*/ 61 h 145"/>
                <a:gd name="T100" fmla="*/ 21 w 131"/>
                <a:gd name="T101" fmla="*/ 43 h 145"/>
                <a:gd name="T102" fmla="*/ 13 w 131"/>
                <a:gd name="T103" fmla="*/ 20 h 145"/>
                <a:gd name="T104" fmla="*/ 26 w 131"/>
                <a:gd name="T105" fmla="*/ 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1" h="145">
                  <a:moveTo>
                    <a:pt x="120" y="26"/>
                  </a:moveTo>
                  <a:cubicBezTo>
                    <a:pt x="120" y="26"/>
                    <a:pt x="120" y="26"/>
                    <a:pt x="120" y="26"/>
                  </a:cubicBezTo>
                  <a:cubicBezTo>
                    <a:pt x="120" y="27"/>
                    <a:pt x="119" y="27"/>
                    <a:pt x="120" y="28"/>
                  </a:cubicBezTo>
                  <a:cubicBezTo>
                    <a:pt x="120" y="28"/>
                    <a:pt x="120" y="28"/>
                    <a:pt x="120" y="28"/>
                  </a:cubicBezTo>
                  <a:cubicBezTo>
                    <a:pt x="119" y="29"/>
                    <a:pt x="119" y="29"/>
                    <a:pt x="119" y="29"/>
                  </a:cubicBezTo>
                  <a:cubicBezTo>
                    <a:pt x="120" y="28"/>
                    <a:pt x="120" y="28"/>
                    <a:pt x="120" y="28"/>
                  </a:cubicBezTo>
                  <a:cubicBezTo>
                    <a:pt x="120" y="28"/>
                    <a:pt x="120" y="28"/>
                    <a:pt x="120" y="28"/>
                  </a:cubicBezTo>
                  <a:cubicBezTo>
                    <a:pt x="120" y="27"/>
                    <a:pt x="120" y="27"/>
                    <a:pt x="120" y="26"/>
                  </a:cubicBezTo>
                  <a:close/>
                  <a:moveTo>
                    <a:pt x="81" y="64"/>
                  </a:moveTo>
                  <a:cubicBezTo>
                    <a:pt x="81" y="63"/>
                    <a:pt x="80" y="63"/>
                    <a:pt x="79" y="63"/>
                  </a:cubicBezTo>
                  <a:cubicBezTo>
                    <a:pt x="79" y="64"/>
                    <a:pt x="80" y="64"/>
                    <a:pt x="81" y="64"/>
                  </a:cubicBezTo>
                  <a:close/>
                  <a:moveTo>
                    <a:pt x="99" y="45"/>
                  </a:moveTo>
                  <a:cubicBezTo>
                    <a:pt x="99" y="44"/>
                    <a:pt x="100" y="43"/>
                    <a:pt x="100" y="42"/>
                  </a:cubicBezTo>
                  <a:cubicBezTo>
                    <a:pt x="100" y="42"/>
                    <a:pt x="100" y="40"/>
                    <a:pt x="100" y="42"/>
                  </a:cubicBezTo>
                  <a:cubicBezTo>
                    <a:pt x="99" y="43"/>
                    <a:pt x="99" y="44"/>
                    <a:pt x="98" y="45"/>
                  </a:cubicBezTo>
                  <a:cubicBezTo>
                    <a:pt x="98" y="46"/>
                    <a:pt x="99" y="46"/>
                    <a:pt x="99" y="45"/>
                  </a:cubicBezTo>
                  <a:close/>
                  <a:moveTo>
                    <a:pt x="102" y="20"/>
                  </a:moveTo>
                  <a:cubicBezTo>
                    <a:pt x="101" y="21"/>
                    <a:pt x="101" y="23"/>
                    <a:pt x="101" y="24"/>
                  </a:cubicBezTo>
                  <a:cubicBezTo>
                    <a:pt x="101" y="24"/>
                    <a:pt x="101" y="24"/>
                    <a:pt x="101" y="25"/>
                  </a:cubicBezTo>
                  <a:cubicBezTo>
                    <a:pt x="101" y="25"/>
                    <a:pt x="100" y="25"/>
                    <a:pt x="101" y="26"/>
                  </a:cubicBezTo>
                  <a:cubicBezTo>
                    <a:pt x="101" y="26"/>
                    <a:pt x="101" y="26"/>
                    <a:pt x="101" y="26"/>
                  </a:cubicBezTo>
                  <a:cubicBezTo>
                    <a:pt x="101" y="27"/>
                    <a:pt x="101" y="27"/>
                    <a:pt x="101" y="27"/>
                  </a:cubicBezTo>
                  <a:cubicBezTo>
                    <a:pt x="100" y="28"/>
                    <a:pt x="100" y="28"/>
                    <a:pt x="100" y="28"/>
                  </a:cubicBezTo>
                  <a:cubicBezTo>
                    <a:pt x="101" y="27"/>
                    <a:pt x="101" y="27"/>
                    <a:pt x="101" y="27"/>
                  </a:cubicBezTo>
                  <a:cubicBezTo>
                    <a:pt x="101" y="26"/>
                    <a:pt x="101" y="26"/>
                    <a:pt x="101" y="26"/>
                  </a:cubicBezTo>
                  <a:cubicBezTo>
                    <a:pt x="101" y="26"/>
                    <a:pt x="101" y="26"/>
                    <a:pt x="101" y="26"/>
                  </a:cubicBezTo>
                  <a:cubicBezTo>
                    <a:pt x="101" y="25"/>
                    <a:pt x="101" y="25"/>
                    <a:pt x="101" y="25"/>
                  </a:cubicBezTo>
                  <a:cubicBezTo>
                    <a:pt x="102" y="23"/>
                    <a:pt x="102" y="22"/>
                    <a:pt x="102" y="20"/>
                  </a:cubicBezTo>
                  <a:cubicBezTo>
                    <a:pt x="102" y="20"/>
                    <a:pt x="102" y="20"/>
                    <a:pt x="102" y="20"/>
                  </a:cubicBezTo>
                  <a:close/>
                  <a:moveTo>
                    <a:pt x="92" y="110"/>
                  </a:moveTo>
                  <a:cubicBezTo>
                    <a:pt x="93" y="109"/>
                    <a:pt x="93" y="107"/>
                    <a:pt x="94" y="106"/>
                  </a:cubicBezTo>
                  <a:cubicBezTo>
                    <a:pt x="94" y="106"/>
                    <a:pt x="94" y="105"/>
                    <a:pt x="94" y="106"/>
                  </a:cubicBezTo>
                  <a:cubicBezTo>
                    <a:pt x="92" y="108"/>
                    <a:pt x="90" y="110"/>
                    <a:pt x="89" y="113"/>
                  </a:cubicBezTo>
                  <a:cubicBezTo>
                    <a:pt x="91" y="112"/>
                    <a:pt x="91" y="111"/>
                    <a:pt x="92" y="110"/>
                  </a:cubicBezTo>
                  <a:close/>
                  <a:moveTo>
                    <a:pt x="86" y="117"/>
                  </a:moveTo>
                  <a:cubicBezTo>
                    <a:pt x="86" y="117"/>
                    <a:pt x="86" y="117"/>
                    <a:pt x="86" y="117"/>
                  </a:cubicBezTo>
                  <a:cubicBezTo>
                    <a:pt x="82" y="119"/>
                    <a:pt x="79" y="122"/>
                    <a:pt x="76" y="124"/>
                  </a:cubicBezTo>
                  <a:cubicBezTo>
                    <a:pt x="77" y="124"/>
                    <a:pt x="77" y="124"/>
                    <a:pt x="78" y="124"/>
                  </a:cubicBezTo>
                  <a:cubicBezTo>
                    <a:pt x="81" y="122"/>
                    <a:pt x="83" y="120"/>
                    <a:pt x="86" y="117"/>
                  </a:cubicBezTo>
                  <a:close/>
                  <a:moveTo>
                    <a:pt x="125" y="25"/>
                  </a:moveTo>
                  <a:cubicBezTo>
                    <a:pt x="128" y="19"/>
                    <a:pt x="128" y="19"/>
                    <a:pt x="128" y="19"/>
                  </a:cubicBezTo>
                  <a:cubicBezTo>
                    <a:pt x="127" y="18"/>
                    <a:pt x="126" y="19"/>
                    <a:pt x="126" y="20"/>
                  </a:cubicBezTo>
                  <a:cubicBezTo>
                    <a:pt x="126" y="22"/>
                    <a:pt x="125" y="23"/>
                    <a:pt x="125" y="25"/>
                  </a:cubicBezTo>
                  <a:close/>
                  <a:moveTo>
                    <a:pt x="25" y="57"/>
                  </a:moveTo>
                  <a:cubicBezTo>
                    <a:pt x="24" y="56"/>
                    <a:pt x="24" y="55"/>
                    <a:pt x="23" y="54"/>
                  </a:cubicBezTo>
                  <a:cubicBezTo>
                    <a:pt x="22" y="55"/>
                    <a:pt x="23" y="57"/>
                    <a:pt x="22" y="58"/>
                  </a:cubicBezTo>
                  <a:cubicBezTo>
                    <a:pt x="23" y="58"/>
                    <a:pt x="24" y="58"/>
                    <a:pt x="25" y="58"/>
                  </a:cubicBezTo>
                  <a:cubicBezTo>
                    <a:pt x="25" y="58"/>
                    <a:pt x="25" y="57"/>
                    <a:pt x="25" y="57"/>
                  </a:cubicBezTo>
                  <a:close/>
                  <a:moveTo>
                    <a:pt x="80" y="58"/>
                  </a:moveTo>
                  <a:cubicBezTo>
                    <a:pt x="80" y="56"/>
                    <a:pt x="81" y="53"/>
                    <a:pt x="79" y="51"/>
                  </a:cubicBezTo>
                  <a:cubicBezTo>
                    <a:pt x="79" y="53"/>
                    <a:pt x="79" y="55"/>
                    <a:pt x="79" y="56"/>
                  </a:cubicBezTo>
                  <a:cubicBezTo>
                    <a:pt x="79" y="57"/>
                    <a:pt x="80" y="58"/>
                    <a:pt x="80" y="58"/>
                  </a:cubicBezTo>
                  <a:close/>
                  <a:moveTo>
                    <a:pt x="117" y="32"/>
                  </a:moveTo>
                  <a:cubicBezTo>
                    <a:pt x="117" y="32"/>
                    <a:pt x="117" y="32"/>
                    <a:pt x="117" y="32"/>
                  </a:cubicBezTo>
                  <a:cubicBezTo>
                    <a:pt x="116" y="33"/>
                    <a:pt x="116" y="33"/>
                    <a:pt x="116" y="33"/>
                  </a:cubicBezTo>
                  <a:cubicBezTo>
                    <a:pt x="116" y="37"/>
                    <a:pt x="116" y="37"/>
                    <a:pt x="116" y="37"/>
                  </a:cubicBezTo>
                  <a:cubicBezTo>
                    <a:pt x="115" y="38"/>
                    <a:pt x="115" y="40"/>
                    <a:pt x="115" y="41"/>
                  </a:cubicBezTo>
                  <a:cubicBezTo>
                    <a:pt x="115" y="42"/>
                    <a:pt x="115" y="42"/>
                    <a:pt x="115" y="42"/>
                  </a:cubicBezTo>
                  <a:cubicBezTo>
                    <a:pt x="114" y="44"/>
                    <a:pt x="115" y="46"/>
                    <a:pt x="115" y="47"/>
                  </a:cubicBezTo>
                  <a:cubicBezTo>
                    <a:pt x="115" y="48"/>
                    <a:pt x="114" y="49"/>
                    <a:pt x="115" y="49"/>
                  </a:cubicBezTo>
                  <a:cubicBezTo>
                    <a:pt x="115" y="48"/>
                    <a:pt x="115" y="48"/>
                    <a:pt x="115" y="47"/>
                  </a:cubicBezTo>
                  <a:cubicBezTo>
                    <a:pt x="116" y="46"/>
                    <a:pt x="115" y="44"/>
                    <a:pt x="115" y="42"/>
                  </a:cubicBezTo>
                  <a:cubicBezTo>
                    <a:pt x="116" y="41"/>
                    <a:pt x="116" y="39"/>
                    <a:pt x="116" y="38"/>
                  </a:cubicBezTo>
                  <a:cubicBezTo>
                    <a:pt x="116" y="38"/>
                    <a:pt x="116" y="37"/>
                    <a:pt x="116" y="37"/>
                  </a:cubicBezTo>
                  <a:cubicBezTo>
                    <a:pt x="116" y="36"/>
                    <a:pt x="117" y="35"/>
                    <a:pt x="117" y="34"/>
                  </a:cubicBezTo>
                  <a:cubicBezTo>
                    <a:pt x="117" y="33"/>
                    <a:pt x="117" y="33"/>
                    <a:pt x="116" y="33"/>
                  </a:cubicBezTo>
                  <a:cubicBezTo>
                    <a:pt x="117" y="32"/>
                    <a:pt x="117" y="32"/>
                    <a:pt x="117" y="32"/>
                  </a:cubicBezTo>
                  <a:close/>
                  <a:moveTo>
                    <a:pt x="121" y="31"/>
                  </a:moveTo>
                  <a:cubicBezTo>
                    <a:pt x="122" y="27"/>
                    <a:pt x="124" y="22"/>
                    <a:pt x="124" y="18"/>
                  </a:cubicBezTo>
                  <a:cubicBezTo>
                    <a:pt x="122" y="18"/>
                    <a:pt x="123" y="20"/>
                    <a:pt x="123" y="21"/>
                  </a:cubicBezTo>
                  <a:lnTo>
                    <a:pt x="121" y="31"/>
                  </a:lnTo>
                  <a:close/>
                  <a:moveTo>
                    <a:pt x="123" y="13"/>
                  </a:moveTo>
                  <a:cubicBezTo>
                    <a:pt x="123" y="13"/>
                    <a:pt x="123" y="15"/>
                    <a:pt x="123" y="16"/>
                  </a:cubicBezTo>
                  <a:cubicBezTo>
                    <a:pt x="123" y="16"/>
                    <a:pt x="125" y="16"/>
                    <a:pt x="125" y="16"/>
                  </a:cubicBezTo>
                  <a:cubicBezTo>
                    <a:pt x="125" y="13"/>
                    <a:pt x="126" y="11"/>
                    <a:pt x="126" y="8"/>
                  </a:cubicBezTo>
                  <a:cubicBezTo>
                    <a:pt x="124" y="9"/>
                    <a:pt x="124" y="11"/>
                    <a:pt x="123" y="13"/>
                  </a:cubicBezTo>
                  <a:close/>
                  <a:moveTo>
                    <a:pt x="78" y="18"/>
                  </a:moveTo>
                  <a:cubicBezTo>
                    <a:pt x="78" y="19"/>
                    <a:pt x="78" y="19"/>
                    <a:pt x="78" y="19"/>
                  </a:cubicBezTo>
                  <a:cubicBezTo>
                    <a:pt x="95" y="19"/>
                    <a:pt x="95" y="19"/>
                    <a:pt x="95" y="19"/>
                  </a:cubicBezTo>
                  <a:cubicBezTo>
                    <a:pt x="96" y="19"/>
                    <a:pt x="96" y="18"/>
                    <a:pt x="96" y="18"/>
                  </a:cubicBezTo>
                  <a:cubicBezTo>
                    <a:pt x="90" y="18"/>
                    <a:pt x="84" y="18"/>
                    <a:pt x="78" y="18"/>
                  </a:cubicBezTo>
                  <a:close/>
                  <a:moveTo>
                    <a:pt x="35" y="45"/>
                  </a:moveTo>
                  <a:cubicBezTo>
                    <a:pt x="36" y="38"/>
                    <a:pt x="36" y="32"/>
                    <a:pt x="36" y="25"/>
                  </a:cubicBezTo>
                  <a:cubicBezTo>
                    <a:pt x="36" y="25"/>
                    <a:pt x="35" y="25"/>
                    <a:pt x="35" y="25"/>
                  </a:cubicBezTo>
                  <a:cubicBezTo>
                    <a:pt x="34" y="32"/>
                    <a:pt x="35" y="38"/>
                    <a:pt x="35" y="44"/>
                  </a:cubicBezTo>
                  <a:cubicBezTo>
                    <a:pt x="35" y="44"/>
                    <a:pt x="35" y="44"/>
                    <a:pt x="35" y="45"/>
                  </a:cubicBezTo>
                  <a:close/>
                  <a:moveTo>
                    <a:pt x="48" y="11"/>
                  </a:moveTo>
                  <a:cubicBezTo>
                    <a:pt x="47" y="11"/>
                    <a:pt x="47" y="11"/>
                    <a:pt x="47" y="11"/>
                  </a:cubicBezTo>
                  <a:cubicBezTo>
                    <a:pt x="41" y="12"/>
                    <a:pt x="35" y="12"/>
                    <a:pt x="29" y="13"/>
                  </a:cubicBezTo>
                  <a:cubicBezTo>
                    <a:pt x="29" y="13"/>
                    <a:pt x="29" y="13"/>
                    <a:pt x="30" y="14"/>
                  </a:cubicBezTo>
                  <a:cubicBezTo>
                    <a:pt x="35" y="15"/>
                    <a:pt x="41" y="13"/>
                    <a:pt x="47" y="12"/>
                  </a:cubicBezTo>
                  <a:cubicBezTo>
                    <a:pt x="47" y="12"/>
                    <a:pt x="47" y="11"/>
                    <a:pt x="47" y="11"/>
                  </a:cubicBezTo>
                  <a:lnTo>
                    <a:pt x="48" y="11"/>
                  </a:lnTo>
                  <a:close/>
                  <a:moveTo>
                    <a:pt x="78" y="18"/>
                  </a:moveTo>
                  <a:cubicBezTo>
                    <a:pt x="77" y="18"/>
                    <a:pt x="77" y="18"/>
                    <a:pt x="77" y="18"/>
                  </a:cubicBezTo>
                  <a:cubicBezTo>
                    <a:pt x="73" y="19"/>
                    <a:pt x="70" y="17"/>
                    <a:pt x="65" y="18"/>
                  </a:cubicBezTo>
                  <a:cubicBezTo>
                    <a:pt x="50" y="21"/>
                    <a:pt x="50" y="21"/>
                    <a:pt x="50" y="21"/>
                  </a:cubicBezTo>
                  <a:cubicBezTo>
                    <a:pt x="48" y="21"/>
                    <a:pt x="51" y="21"/>
                    <a:pt x="51" y="21"/>
                  </a:cubicBezTo>
                  <a:cubicBezTo>
                    <a:pt x="60" y="21"/>
                    <a:pt x="68" y="19"/>
                    <a:pt x="76" y="19"/>
                  </a:cubicBezTo>
                  <a:cubicBezTo>
                    <a:pt x="77" y="19"/>
                    <a:pt x="77" y="18"/>
                    <a:pt x="77" y="18"/>
                  </a:cubicBezTo>
                  <a:lnTo>
                    <a:pt x="78" y="18"/>
                  </a:lnTo>
                  <a:close/>
                  <a:moveTo>
                    <a:pt x="97" y="26"/>
                  </a:moveTo>
                  <a:cubicBezTo>
                    <a:pt x="96" y="26"/>
                    <a:pt x="96" y="26"/>
                    <a:pt x="96" y="26"/>
                  </a:cubicBezTo>
                  <a:cubicBezTo>
                    <a:pt x="96" y="31"/>
                    <a:pt x="96" y="36"/>
                    <a:pt x="96" y="41"/>
                  </a:cubicBezTo>
                  <a:cubicBezTo>
                    <a:pt x="97" y="40"/>
                    <a:pt x="97" y="38"/>
                    <a:pt x="97" y="36"/>
                  </a:cubicBezTo>
                  <a:cubicBezTo>
                    <a:pt x="98" y="30"/>
                    <a:pt x="99" y="24"/>
                    <a:pt x="101" y="17"/>
                  </a:cubicBezTo>
                  <a:cubicBezTo>
                    <a:pt x="100" y="17"/>
                    <a:pt x="98" y="18"/>
                    <a:pt x="98" y="19"/>
                  </a:cubicBezTo>
                  <a:cubicBezTo>
                    <a:pt x="98" y="20"/>
                    <a:pt x="98" y="21"/>
                    <a:pt x="98" y="21"/>
                  </a:cubicBezTo>
                  <a:cubicBezTo>
                    <a:pt x="98" y="22"/>
                    <a:pt x="99" y="23"/>
                    <a:pt x="98" y="23"/>
                  </a:cubicBezTo>
                  <a:cubicBezTo>
                    <a:pt x="98" y="24"/>
                    <a:pt x="99" y="25"/>
                    <a:pt x="98" y="26"/>
                  </a:cubicBezTo>
                  <a:cubicBezTo>
                    <a:pt x="97" y="26"/>
                    <a:pt x="97" y="26"/>
                    <a:pt x="97" y="26"/>
                  </a:cubicBezTo>
                  <a:close/>
                  <a:moveTo>
                    <a:pt x="109" y="62"/>
                  </a:moveTo>
                  <a:cubicBezTo>
                    <a:pt x="108" y="62"/>
                    <a:pt x="108" y="62"/>
                    <a:pt x="108" y="62"/>
                  </a:cubicBezTo>
                  <a:cubicBezTo>
                    <a:pt x="109" y="62"/>
                    <a:pt x="109" y="63"/>
                    <a:pt x="109" y="64"/>
                  </a:cubicBezTo>
                  <a:cubicBezTo>
                    <a:pt x="111" y="62"/>
                    <a:pt x="112" y="59"/>
                    <a:pt x="114" y="58"/>
                  </a:cubicBezTo>
                  <a:cubicBezTo>
                    <a:pt x="114" y="57"/>
                    <a:pt x="114" y="56"/>
                    <a:pt x="115" y="54"/>
                  </a:cubicBezTo>
                  <a:cubicBezTo>
                    <a:pt x="115" y="53"/>
                    <a:pt x="113" y="54"/>
                    <a:pt x="113" y="54"/>
                  </a:cubicBezTo>
                  <a:cubicBezTo>
                    <a:pt x="113" y="55"/>
                    <a:pt x="113" y="57"/>
                    <a:pt x="112" y="57"/>
                  </a:cubicBezTo>
                  <a:cubicBezTo>
                    <a:pt x="111" y="58"/>
                    <a:pt x="111" y="55"/>
                    <a:pt x="110" y="54"/>
                  </a:cubicBezTo>
                  <a:cubicBezTo>
                    <a:pt x="110" y="53"/>
                    <a:pt x="108" y="53"/>
                    <a:pt x="108" y="54"/>
                  </a:cubicBezTo>
                  <a:cubicBezTo>
                    <a:pt x="108" y="55"/>
                    <a:pt x="107" y="57"/>
                    <a:pt x="108" y="58"/>
                  </a:cubicBezTo>
                  <a:cubicBezTo>
                    <a:pt x="108" y="59"/>
                    <a:pt x="109" y="59"/>
                    <a:pt x="108" y="60"/>
                  </a:cubicBezTo>
                  <a:cubicBezTo>
                    <a:pt x="107" y="61"/>
                    <a:pt x="108" y="61"/>
                    <a:pt x="109" y="62"/>
                  </a:cubicBezTo>
                  <a:close/>
                  <a:moveTo>
                    <a:pt x="91" y="39"/>
                  </a:moveTo>
                  <a:cubicBezTo>
                    <a:pt x="93" y="33"/>
                    <a:pt x="94" y="28"/>
                    <a:pt x="95" y="22"/>
                  </a:cubicBezTo>
                  <a:cubicBezTo>
                    <a:pt x="94" y="22"/>
                    <a:pt x="92" y="21"/>
                    <a:pt x="91" y="21"/>
                  </a:cubicBezTo>
                  <a:cubicBezTo>
                    <a:pt x="91" y="27"/>
                    <a:pt x="91" y="33"/>
                    <a:pt x="90" y="38"/>
                  </a:cubicBezTo>
                  <a:cubicBezTo>
                    <a:pt x="90" y="38"/>
                    <a:pt x="91" y="39"/>
                    <a:pt x="91" y="39"/>
                  </a:cubicBezTo>
                  <a:close/>
                  <a:moveTo>
                    <a:pt x="33" y="138"/>
                  </a:moveTo>
                  <a:cubicBezTo>
                    <a:pt x="33" y="138"/>
                    <a:pt x="33" y="138"/>
                    <a:pt x="33" y="138"/>
                  </a:cubicBezTo>
                  <a:cubicBezTo>
                    <a:pt x="32" y="138"/>
                    <a:pt x="32" y="138"/>
                    <a:pt x="32" y="138"/>
                  </a:cubicBezTo>
                  <a:cubicBezTo>
                    <a:pt x="31" y="139"/>
                    <a:pt x="31" y="139"/>
                    <a:pt x="31" y="139"/>
                  </a:cubicBezTo>
                  <a:cubicBezTo>
                    <a:pt x="31" y="138"/>
                    <a:pt x="31" y="138"/>
                    <a:pt x="31" y="138"/>
                  </a:cubicBezTo>
                  <a:cubicBezTo>
                    <a:pt x="25" y="138"/>
                    <a:pt x="18" y="138"/>
                    <a:pt x="13" y="134"/>
                  </a:cubicBezTo>
                  <a:cubicBezTo>
                    <a:pt x="13" y="135"/>
                    <a:pt x="12" y="137"/>
                    <a:pt x="12" y="139"/>
                  </a:cubicBezTo>
                  <a:cubicBezTo>
                    <a:pt x="14" y="142"/>
                    <a:pt x="18" y="141"/>
                    <a:pt x="20" y="140"/>
                  </a:cubicBezTo>
                  <a:cubicBezTo>
                    <a:pt x="24" y="140"/>
                    <a:pt x="27" y="139"/>
                    <a:pt x="30" y="139"/>
                  </a:cubicBezTo>
                  <a:cubicBezTo>
                    <a:pt x="30" y="139"/>
                    <a:pt x="31" y="139"/>
                    <a:pt x="31" y="138"/>
                  </a:cubicBezTo>
                  <a:cubicBezTo>
                    <a:pt x="31" y="139"/>
                    <a:pt x="31" y="139"/>
                    <a:pt x="31" y="139"/>
                  </a:cubicBezTo>
                  <a:cubicBezTo>
                    <a:pt x="32" y="138"/>
                    <a:pt x="32" y="138"/>
                    <a:pt x="32" y="138"/>
                  </a:cubicBezTo>
                  <a:cubicBezTo>
                    <a:pt x="33" y="138"/>
                    <a:pt x="33" y="138"/>
                    <a:pt x="33" y="138"/>
                  </a:cubicBezTo>
                  <a:close/>
                  <a:moveTo>
                    <a:pt x="47" y="132"/>
                  </a:moveTo>
                  <a:cubicBezTo>
                    <a:pt x="42" y="131"/>
                    <a:pt x="37" y="131"/>
                    <a:pt x="32" y="130"/>
                  </a:cubicBezTo>
                  <a:cubicBezTo>
                    <a:pt x="30" y="129"/>
                    <a:pt x="28" y="128"/>
                    <a:pt x="27" y="128"/>
                  </a:cubicBezTo>
                  <a:cubicBezTo>
                    <a:pt x="27" y="129"/>
                    <a:pt x="27" y="131"/>
                    <a:pt x="27" y="132"/>
                  </a:cubicBezTo>
                  <a:cubicBezTo>
                    <a:pt x="26" y="133"/>
                    <a:pt x="23" y="132"/>
                    <a:pt x="22" y="131"/>
                  </a:cubicBezTo>
                  <a:cubicBezTo>
                    <a:pt x="21" y="129"/>
                    <a:pt x="21" y="127"/>
                    <a:pt x="21" y="124"/>
                  </a:cubicBezTo>
                  <a:cubicBezTo>
                    <a:pt x="21" y="124"/>
                    <a:pt x="21" y="123"/>
                    <a:pt x="21" y="123"/>
                  </a:cubicBezTo>
                  <a:cubicBezTo>
                    <a:pt x="21" y="123"/>
                    <a:pt x="21" y="123"/>
                    <a:pt x="21" y="123"/>
                  </a:cubicBezTo>
                  <a:cubicBezTo>
                    <a:pt x="21" y="123"/>
                    <a:pt x="21" y="123"/>
                    <a:pt x="21" y="123"/>
                  </a:cubicBezTo>
                  <a:cubicBezTo>
                    <a:pt x="19" y="126"/>
                    <a:pt x="19" y="128"/>
                    <a:pt x="19" y="131"/>
                  </a:cubicBezTo>
                  <a:cubicBezTo>
                    <a:pt x="20" y="132"/>
                    <a:pt x="21" y="132"/>
                    <a:pt x="23" y="133"/>
                  </a:cubicBezTo>
                  <a:cubicBezTo>
                    <a:pt x="27" y="133"/>
                    <a:pt x="32" y="134"/>
                    <a:pt x="37" y="133"/>
                  </a:cubicBezTo>
                  <a:cubicBezTo>
                    <a:pt x="40" y="133"/>
                    <a:pt x="44" y="132"/>
                    <a:pt x="47" y="132"/>
                  </a:cubicBezTo>
                  <a:close/>
                  <a:moveTo>
                    <a:pt x="97" y="119"/>
                  </a:moveTo>
                  <a:cubicBezTo>
                    <a:pt x="97" y="118"/>
                    <a:pt x="98" y="118"/>
                    <a:pt x="98" y="117"/>
                  </a:cubicBezTo>
                  <a:cubicBezTo>
                    <a:pt x="105" y="108"/>
                    <a:pt x="106" y="97"/>
                    <a:pt x="103" y="87"/>
                  </a:cubicBezTo>
                  <a:cubicBezTo>
                    <a:pt x="105" y="95"/>
                    <a:pt x="103" y="103"/>
                    <a:pt x="100" y="110"/>
                  </a:cubicBezTo>
                  <a:cubicBezTo>
                    <a:pt x="97" y="116"/>
                    <a:pt x="91" y="121"/>
                    <a:pt x="85" y="127"/>
                  </a:cubicBezTo>
                  <a:cubicBezTo>
                    <a:pt x="90" y="125"/>
                    <a:pt x="94" y="123"/>
                    <a:pt x="97" y="119"/>
                  </a:cubicBezTo>
                  <a:close/>
                  <a:moveTo>
                    <a:pt x="94" y="35"/>
                  </a:moveTo>
                  <a:cubicBezTo>
                    <a:pt x="93" y="38"/>
                    <a:pt x="92" y="40"/>
                    <a:pt x="91" y="42"/>
                  </a:cubicBezTo>
                  <a:cubicBezTo>
                    <a:pt x="91" y="43"/>
                    <a:pt x="89" y="44"/>
                    <a:pt x="89" y="43"/>
                  </a:cubicBezTo>
                  <a:cubicBezTo>
                    <a:pt x="89" y="36"/>
                    <a:pt x="90" y="30"/>
                    <a:pt x="89" y="24"/>
                  </a:cubicBezTo>
                  <a:cubicBezTo>
                    <a:pt x="88" y="27"/>
                    <a:pt x="86" y="30"/>
                    <a:pt x="84" y="32"/>
                  </a:cubicBezTo>
                  <a:cubicBezTo>
                    <a:pt x="85" y="29"/>
                    <a:pt x="87" y="27"/>
                    <a:pt x="88" y="24"/>
                  </a:cubicBezTo>
                  <a:cubicBezTo>
                    <a:pt x="88" y="23"/>
                    <a:pt x="89" y="21"/>
                    <a:pt x="89" y="21"/>
                  </a:cubicBezTo>
                  <a:cubicBezTo>
                    <a:pt x="86" y="21"/>
                    <a:pt x="84" y="21"/>
                    <a:pt x="82" y="21"/>
                  </a:cubicBezTo>
                  <a:cubicBezTo>
                    <a:pt x="67" y="21"/>
                    <a:pt x="52" y="24"/>
                    <a:pt x="38" y="25"/>
                  </a:cubicBezTo>
                  <a:cubicBezTo>
                    <a:pt x="38" y="34"/>
                    <a:pt x="38" y="44"/>
                    <a:pt x="36" y="53"/>
                  </a:cubicBezTo>
                  <a:cubicBezTo>
                    <a:pt x="36" y="55"/>
                    <a:pt x="35" y="57"/>
                    <a:pt x="37" y="58"/>
                  </a:cubicBezTo>
                  <a:cubicBezTo>
                    <a:pt x="41" y="59"/>
                    <a:pt x="45" y="59"/>
                    <a:pt x="49" y="59"/>
                  </a:cubicBezTo>
                  <a:cubicBezTo>
                    <a:pt x="53" y="61"/>
                    <a:pt x="57" y="63"/>
                    <a:pt x="60" y="66"/>
                  </a:cubicBezTo>
                  <a:cubicBezTo>
                    <a:pt x="65" y="75"/>
                    <a:pt x="63" y="83"/>
                    <a:pt x="58" y="91"/>
                  </a:cubicBezTo>
                  <a:cubicBezTo>
                    <a:pt x="54" y="95"/>
                    <a:pt x="54" y="95"/>
                    <a:pt x="54" y="95"/>
                  </a:cubicBezTo>
                  <a:cubicBezTo>
                    <a:pt x="53" y="95"/>
                    <a:pt x="52" y="95"/>
                    <a:pt x="50" y="96"/>
                  </a:cubicBezTo>
                  <a:cubicBezTo>
                    <a:pt x="44" y="98"/>
                    <a:pt x="38" y="100"/>
                    <a:pt x="32" y="97"/>
                  </a:cubicBezTo>
                  <a:cubicBezTo>
                    <a:pt x="31" y="105"/>
                    <a:pt x="29" y="113"/>
                    <a:pt x="28" y="121"/>
                  </a:cubicBezTo>
                  <a:cubicBezTo>
                    <a:pt x="28" y="122"/>
                    <a:pt x="29" y="121"/>
                    <a:pt x="30" y="122"/>
                  </a:cubicBezTo>
                  <a:cubicBezTo>
                    <a:pt x="39" y="125"/>
                    <a:pt x="49" y="125"/>
                    <a:pt x="59" y="121"/>
                  </a:cubicBezTo>
                  <a:cubicBezTo>
                    <a:pt x="78" y="116"/>
                    <a:pt x="89" y="95"/>
                    <a:pt x="90" y="81"/>
                  </a:cubicBezTo>
                  <a:cubicBezTo>
                    <a:pt x="89" y="80"/>
                    <a:pt x="91" y="77"/>
                    <a:pt x="89" y="75"/>
                  </a:cubicBezTo>
                  <a:cubicBezTo>
                    <a:pt x="83" y="71"/>
                    <a:pt x="78" y="69"/>
                    <a:pt x="74" y="67"/>
                  </a:cubicBezTo>
                  <a:cubicBezTo>
                    <a:pt x="72" y="66"/>
                    <a:pt x="71" y="64"/>
                    <a:pt x="72" y="62"/>
                  </a:cubicBezTo>
                  <a:cubicBezTo>
                    <a:pt x="72" y="58"/>
                    <a:pt x="72" y="53"/>
                    <a:pt x="72" y="49"/>
                  </a:cubicBezTo>
                  <a:cubicBezTo>
                    <a:pt x="72" y="48"/>
                    <a:pt x="72" y="45"/>
                    <a:pt x="74" y="44"/>
                  </a:cubicBezTo>
                  <a:cubicBezTo>
                    <a:pt x="81" y="46"/>
                    <a:pt x="87" y="45"/>
                    <a:pt x="94" y="45"/>
                  </a:cubicBezTo>
                  <a:lnTo>
                    <a:pt x="94" y="35"/>
                  </a:lnTo>
                  <a:close/>
                  <a:moveTo>
                    <a:pt x="26" y="8"/>
                  </a:moveTo>
                  <a:cubicBezTo>
                    <a:pt x="26" y="7"/>
                    <a:pt x="27" y="7"/>
                    <a:pt x="27" y="7"/>
                  </a:cubicBezTo>
                  <a:cubicBezTo>
                    <a:pt x="28" y="6"/>
                    <a:pt x="29" y="6"/>
                    <a:pt x="29" y="7"/>
                  </a:cubicBezTo>
                  <a:cubicBezTo>
                    <a:pt x="29" y="8"/>
                    <a:pt x="29" y="10"/>
                    <a:pt x="30" y="11"/>
                  </a:cubicBezTo>
                  <a:cubicBezTo>
                    <a:pt x="42" y="9"/>
                    <a:pt x="55" y="8"/>
                    <a:pt x="68" y="7"/>
                  </a:cubicBezTo>
                  <a:cubicBezTo>
                    <a:pt x="69" y="7"/>
                    <a:pt x="69" y="9"/>
                    <a:pt x="68" y="9"/>
                  </a:cubicBezTo>
                  <a:cubicBezTo>
                    <a:pt x="63" y="10"/>
                    <a:pt x="57" y="11"/>
                    <a:pt x="52" y="13"/>
                  </a:cubicBezTo>
                  <a:cubicBezTo>
                    <a:pt x="50" y="13"/>
                    <a:pt x="52" y="13"/>
                    <a:pt x="52" y="13"/>
                  </a:cubicBezTo>
                  <a:cubicBezTo>
                    <a:pt x="58" y="13"/>
                    <a:pt x="64" y="12"/>
                    <a:pt x="70" y="11"/>
                  </a:cubicBezTo>
                  <a:cubicBezTo>
                    <a:pt x="70" y="11"/>
                    <a:pt x="72" y="11"/>
                    <a:pt x="71" y="10"/>
                  </a:cubicBezTo>
                  <a:cubicBezTo>
                    <a:pt x="71" y="9"/>
                    <a:pt x="72" y="8"/>
                    <a:pt x="74" y="8"/>
                  </a:cubicBezTo>
                  <a:cubicBezTo>
                    <a:pt x="80" y="7"/>
                    <a:pt x="86" y="8"/>
                    <a:pt x="92" y="8"/>
                  </a:cubicBezTo>
                  <a:cubicBezTo>
                    <a:pt x="96" y="9"/>
                    <a:pt x="100" y="9"/>
                    <a:pt x="104" y="9"/>
                  </a:cubicBezTo>
                  <a:cubicBezTo>
                    <a:pt x="104" y="9"/>
                    <a:pt x="105" y="8"/>
                    <a:pt x="105" y="8"/>
                  </a:cubicBezTo>
                  <a:cubicBezTo>
                    <a:pt x="108" y="10"/>
                    <a:pt x="110" y="10"/>
                    <a:pt x="113" y="10"/>
                  </a:cubicBezTo>
                  <a:cubicBezTo>
                    <a:pt x="113" y="12"/>
                    <a:pt x="114" y="10"/>
                    <a:pt x="114" y="10"/>
                  </a:cubicBezTo>
                  <a:cubicBezTo>
                    <a:pt x="114" y="7"/>
                    <a:pt x="115" y="5"/>
                    <a:pt x="115" y="2"/>
                  </a:cubicBezTo>
                  <a:cubicBezTo>
                    <a:pt x="116" y="2"/>
                    <a:pt x="117" y="2"/>
                    <a:pt x="117" y="2"/>
                  </a:cubicBezTo>
                  <a:cubicBezTo>
                    <a:pt x="118" y="4"/>
                    <a:pt x="118" y="6"/>
                    <a:pt x="118" y="8"/>
                  </a:cubicBezTo>
                  <a:cubicBezTo>
                    <a:pt x="118" y="7"/>
                    <a:pt x="119" y="5"/>
                    <a:pt x="120" y="5"/>
                  </a:cubicBezTo>
                  <a:cubicBezTo>
                    <a:pt x="121" y="4"/>
                    <a:pt x="121" y="6"/>
                    <a:pt x="121" y="5"/>
                  </a:cubicBezTo>
                  <a:cubicBezTo>
                    <a:pt x="122" y="4"/>
                    <a:pt x="123" y="1"/>
                    <a:pt x="125" y="0"/>
                  </a:cubicBezTo>
                  <a:cubicBezTo>
                    <a:pt x="124" y="3"/>
                    <a:pt x="123" y="5"/>
                    <a:pt x="123" y="8"/>
                  </a:cubicBezTo>
                  <a:cubicBezTo>
                    <a:pt x="124" y="7"/>
                    <a:pt x="124" y="5"/>
                    <a:pt x="126" y="4"/>
                  </a:cubicBezTo>
                  <a:cubicBezTo>
                    <a:pt x="126" y="4"/>
                    <a:pt x="127" y="4"/>
                    <a:pt x="127" y="5"/>
                  </a:cubicBezTo>
                  <a:cubicBezTo>
                    <a:pt x="128" y="8"/>
                    <a:pt x="127" y="12"/>
                    <a:pt x="126" y="16"/>
                  </a:cubicBezTo>
                  <a:cubicBezTo>
                    <a:pt x="128" y="17"/>
                    <a:pt x="130" y="16"/>
                    <a:pt x="131" y="17"/>
                  </a:cubicBezTo>
                  <a:cubicBezTo>
                    <a:pt x="126" y="29"/>
                    <a:pt x="122" y="41"/>
                    <a:pt x="118" y="53"/>
                  </a:cubicBezTo>
                  <a:cubicBezTo>
                    <a:pt x="117" y="53"/>
                    <a:pt x="118" y="54"/>
                    <a:pt x="118" y="55"/>
                  </a:cubicBezTo>
                  <a:cubicBezTo>
                    <a:pt x="117" y="55"/>
                    <a:pt x="116" y="55"/>
                    <a:pt x="116" y="56"/>
                  </a:cubicBezTo>
                  <a:cubicBezTo>
                    <a:pt x="116" y="57"/>
                    <a:pt x="116" y="59"/>
                    <a:pt x="115" y="59"/>
                  </a:cubicBezTo>
                  <a:cubicBezTo>
                    <a:pt x="115" y="60"/>
                    <a:pt x="114" y="59"/>
                    <a:pt x="114" y="59"/>
                  </a:cubicBezTo>
                  <a:cubicBezTo>
                    <a:pt x="112" y="61"/>
                    <a:pt x="111" y="64"/>
                    <a:pt x="109" y="66"/>
                  </a:cubicBezTo>
                  <a:cubicBezTo>
                    <a:pt x="109" y="66"/>
                    <a:pt x="107" y="66"/>
                    <a:pt x="107" y="65"/>
                  </a:cubicBezTo>
                  <a:cubicBezTo>
                    <a:pt x="106" y="61"/>
                    <a:pt x="106" y="57"/>
                    <a:pt x="106" y="53"/>
                  </a:cubicBezTo>
                  <a:cubicBezTo>
                    <a:pt x="105" y="53"/>
                    <a:pt x="104" y="52"/>
                    <a:pt x="104" y="53"/>
                  </a:cubicBezTo>
                  <a:cubicBezTo>
                    <a:pt x="104" y="54"/>
                    <a:pt x="104" y="56"/>
                    <a:pt x="103" y="55"/>
                  </a:cubicBezTo>
                  <a:cubicBezTo>
                    <a:pt x="99" y="54"/>
                    <a:pt x="94" y="52"/>
                    <a:pt x="90" y="53"/>
                  </a:cubicBezTo>
                  <a:cubicBezTo>
                    <a:pt x="87" y="53"/>
                    <a:pt x="85" y="51"/>
                    <a:pt x="83" y="52"/>
                  </a:cubicBezTo>
                  <a:cubicBezTo>
                    <a:pt x="83" y="54"/>
                    <a:pt x="83" y="57"/>
                    <a:pt x="84" y="59"/>
                  </a:cubicBezTo>
                  <a:cubicBezTo>
                    <a:pt x="87" y="60"/>
                    <a:pt x="92" y="64"/>
                    <a:pt x="94" y="68"/>
                  </a:cubicBezTo>
                  <a:cubicBezTo>
                    <a:pt x="96" y="74"/>
                    <a:pt x="101" y="79"/>
                    <a:pt x="105" y="84"/>
                  </a:cubicBezTo>
                  <a:cubicBezTo>
                    <a:pt x="110" y="99"/>
                    <a:pt x="108" y="117"/>
                    <a:pt x="90" y="127"/>
                  </a:cubicBezTo>
                  <a:cubicBezTo>
                    <a:pt x="72" y="137"/>
                    <a:pt x="54" y="140"/>
                    <a:pt x="37" y="141"/>
                  </a:cubicBezTo>
                  <a:cubicBezTo>
                    <a:pt x="8" y="145"/>
                    <a:pt x="8" y="145"/>
                    <a:pt x="8" y="145"/>
                  </a:cubicBezTo>
                  <a:cubicBezTo>
                    <a:pt x="8" y="143"/>
                    <a:pt x="7" y="144"/>
                    <a:pt x="7" y="144"/>
                  </a:cubicBezTo>
                  <a:cubicBezTo>
                    <a:pt x="5" y="145"/>
                    <a:pt x="4" y="144"/>
                    <a:pt x="3" y="144"/>
                  </a:cubicBezTo>
                  <a:cubicBezTo>
                    <a:pt x="1" y="144"/>
                    <a:pt x="0" y="142"/>
                    <a:pt x="1" y="140"/>
                  </a:cubicBezTo>
                  <a:cubicBezTo>
                    <a:pt x="2" y="139"/>
                    <a:pt x="3" y="137"/>
                    <a:pt x="5" y="136"/>
                  </a:cubicBezTo>
                  <a:cubicBezTo>
                    <a:pt x="5" y="136"/>
                    <a:pt x="6" y="136"/>
                    <a:pt x="7" y="137"/>
                  </a:cubicBezTo>
                  <a:cubicBezTo>
                    <a:pt x="15" y="122"/>
                    <a:pt x="17" y="108"/>
                    <a:pt x="21" y="93"/>
                  </a:cubicBezTo>
                  <a:cubicBezTo>
                    <a:pt x="22" y="89"/>
                    <a:pt x="22" y="85"/>
                    <a:pt x="19" y="82"/>
                  </a:cubicBezTo>
                  <a:cubicBezTo>
                    <a:pt x="19" y="81"/>
                    <a:pt x="19" y="80"/>
                    <a:pt x="20" y="80"/>
                  </a:cubicBezTo>
                  <a:cubicBezTo>
                    <a:pt x="20" y="79"/>
                    <a:pt x="21" y="80"/>
                    <a:pt x="21" y="80"/>
                  </a:cubicBezTo>
                  <a:cubicBezTo>
                    <a:pt x="22" y="80"/>
                    <a:pt x="22" y="79"/>
                    <a:pt x="23" y="80"/>
                  </a:cubicBezTo>
                  <a:cubicBezTo>
                    <a:pt x="23" y="81"/>
                    <a:pt x="24" y="81"/>
                    <a:pt x="24" y="82"/>
                  </a:cubicBezTo>
                  <a:cubicBezTo>
                    <a:pt x="25" y="81"/>
                    <a:pt x="28" y="82"/>
                    <a:pt x="29" y="82"/>
                  </a:cubicBezTo>
                  <a:cubicBezTo>
                    <a:pt x="34" y="88"/>
                    <a:pt x="41" y="90"/>
                    <a:pt x="47" y="91"/>
                  </a:cubicBezTo>
                  <a:cubicBezTo>
                    <a:pt x="48" y="91"/>
                    <a:pt x="49" y="89"/>
                    <a:pt x="50" y="88"/>
                  </a:cubicBezTo>
                  <a:cubicBezTo>
                    <a:pt x="55" y="82"/>
                    <a:pt x="57" y="74"/>
                    <a:pt x="50" y="67"/>
                  </a:cubicBezTo>
                  <a:cubicBezTo>
                    <a:pt x="45" y="64"/>
                    <a:pt x="40" y="63"/>
                    <a:pt x="34" y="64"/>
                  </a:cubicBezTo>
                  <a:cubicBezTo>
                    <a:pt x="32" y="64"/>
                    <a:pt x="31" y="63"/>
                    <a:pt x="30" y="61"/>
                  </a:cubicBezTo>
                  <a:cubicBezTo>
                    <a:pt x="28" y="61"/>
                    <a:pt x="27" y="61"/>
                    <a:pt x="25" y="61"/>
                  </a:cubicBezTo>
                  <a:cubicBezTo>
                    <a:pt x="25" y="61"/>
                    <a:pt x="25" y="61"/>
                    <a:pt x="25" y="61"/>
                  </a:cubicBezTo>
                  <a:cubicBezTo>
                    <a:pt x="24" y="61"/>
                    <a:pt x="24" y="61"/>
                    <a:pt x="24" y="61"/>
                  </a:cubicBezTo>
                  <a:cubicBezTo>
                    <a:pt x="22" y="61"/>
                    <a:pt x="21" y="62"/>
                    <a:pt x="19" y="60"/>
                  </a:cubicBezTo>
                  <a:cubicBezTo>
                    <a:pt x="21" y="55"/>
                    <a:pt x="21" y="49"/>
                    <a:pt x="21" y="43"/>
                  </a:cubicBezTo>
                  <a:cubicBezTo>
                    <a:pt x="21" y="36"/>
                    <a:pt x="22" y="29"/>
                    <a:pt x="23" y="22"/>
                  </a:cubicBezTo>
                  <a:cubicBezTo>
                    <a:pt x="22" y="22"/>
                    <a:pt x="20" y="22"/>
                    <a:pt x="19" y="22"/>
                  </a:cubicBezTo>
                  <a:cubicBezTo>
                    <a:pt x="19" y="23"/>
                    <a:pt x="18" y="23"/>
                    <a:pt x="18" y="22"/>
                  </a:cubicBezTo>
                  <a:cubicBezTo>
                    <a:pt x="16" y="22"/>
                    <a:pt x="13" y="23"/>
                    <a:pt x="12" y="22"/>
                  </a:cubicBezTo>
                  <a:cubicBezTo>
                    <a:pt x="11" y="22"/>
                    <a:pt x="12" y="20"/>
                    <a:pt x="13" y="20"/>
                  </a:cubicBezTo>
                  <a:cubicBezTo>
                    <a:pt x="16" y="20"/>
                    <a:pt x="19" y="19"/>
                    <a:pt x="23" y="18"/>
                  </a:cubicBezTo>
                  <a:cubicBezTo>
                    <a:pt x="24" y="16"/>
                    <a:pt x="24" y="13"/>
                    <a:pt x="23" y="11"/>
                  </a:cubicBezTo>
                  <a:cubicBezTo>
                    <a:pt x="23" y="9"/>
                    <a:pt x="23" y="8"/>
                    <a:pt x="23" y="6"/>
                  </a:cubicBezTo>
                  <a:cubicBezTo>
                    <a:pt x="23" y="6"/>
                    <a:pt x="25" y="6"/>
                    <a:pt x="25" y="6"/>
                  </a:cubicBezTo>
                  <a:cubicBezTo>
                    <a:pt x="26" y="7"/>
                    <a:pt x="26" y="7"/>
                    <a:pt x="26" y="8"/>
                  </a:cubicBezTo>
                  <a:close/>
                </a:path>
              </a:pathLst>
            </a:custGeom>
            <a:solidFill>
              <a:srgbClr val="2EB4B5"/>
            </a:solidFill>
            <a:ln>
              <a:noFill/>
            </a:ln>
          </p:spPr>
          <p:txBody>
            <a:bodyPr/>
            <a:lstStyle/>
            <a:p>
              <a:pPr algn="ctr">
                <a:defRPr/>
              </a:pPr>
              <a:endParaRPr lang="zh-CN" altLang="en-US">
                <a:cs typeface="+mn-ea"/>
                <a:sym typeface="+mn-lt"/>
              </a:endParaRPr>
            </a:p>
          </p:txBody>
        </p:sp>
      </p:grpSp>
      <p:sp>
        <p:nvSpPr>
          <p:cNvPr id="11" name="MH_SubTitle_5"/>
          <p:cNvSpPr/>
          <p:nvPr>
            <p:custDataLst>
              <p:tags r:id="rId5"/>
            </p:custDataLst>
          </p:nvPr>
        </p:nvSpPr>
        <p:spPr>
          <a:xfrm>
            <a:off x="4016030" y="4908287"/>
            <a:ext cx="2908299" cy="1096962"/>
          </a:xfrm>
          <a:prstGeom prst="rect">
            <a:avLst/>
          </a:prstGeom>
        </p:spPr>
        <p:txBody>
          <a:bodyPr lIns="0" tIns="0" rIns="0" bIns="0">
            <a:normAutofit/>
          </a:bodyPr>
          <a:lstStyle/>
          <a:p>
            <a:pPr algn="ctr">
              <a:lnSpc>
                <a:spcPct val="120000"/>
              </a:lnSpc>
              <a:defRPr/>
            </a:pPr>
            <a:r>
              <a:rPr lang="zh-CN" altLang="en-US" sz="1800" b="1" dirty="0">
                <a:solidFill>
                  <a:schemeClr val="tx2">
                    <a:lumMod val="75000"/>
                  </a:schemeClr>
                </a:solidFill>
                <a:cs typeface="+mn-ea"/>
                <a:sym typeface="+mn-lt"/>
              </a:rPr>
              <a:t>点击输入替换内容</a:t>
            </a:r>
          </a:p>
        </p:txBody>
      </p:sp>
      <p:grpSp>
        <p:nvGrpSpPr>
          <p:cNvPr id="35" name="组合 34"/>
          <p:cNvGrpSpPr/>
          <p:nvPr/>
        </p:nvGrpSpPr>
        <p:grpSpPr>
          <a:xfrm>
            <a:off x="8081131" y="3349679"/>
            <a:ext cx="1395302" cy="1480183"/>
            <a:chOff x="8081131" y="3349679"/>
            <a:chExt cx="1395302" cy="1480183"/>
          </a:xfrm>
        </p:grpSpPr>
        <p:pic>
          <p:nvPicPr>
            <p:cNvPr id="31" name="图片 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081131" y="3349679"/>
              <a:ext cx="1395302" cy="1480183"/>
            </a:xfrm>
            <a:prstGeom prst="rect">
              <a:avLst/>
            </a:prstGeom>
          </p:spPr>
        </p:pic>
        <p:sp>
          <p:nvSpPr>
            <p:cNvPr id="12" name="MH_Other_6"/>
            <p:cNvSpPr>
              <a:spLocks noChangeAspect="1" noEditPoints="1"/>
            </p:cNvSpPr>
            <p:nvPr>
              <p:custDataLst>
                <p:tags r:id="rId9"/>
              </p:custDataLst>
            </p:nvPr>
          </p:nvSpPr>
          <p:spPr bwMode="auto">
            <a:xfrm>
              <a:off x="8477951" y="3728975"/>
              <a:ext cx="601662" cy="814387"/>
            </a:xfrm>
            <a:custGeom>
              <a:avLst/>
              <a:gdLst>
                <a:gd name="T0" fmla="*/ 7 w 129"/>
                <a:gd name="T1" fmla="*/ 109 h 172"/>
                <a:gd name="T2" fmla="*/ 73 w 129"/>
                <a:gd name="T3" fmla="*/ 66 h 172"/>
                <a:gd name="T4" fmla="*/ 83 w 129"/>
                <a:gd name="T5" fmla="*/ 22 h 172"/>
                <a:gd name="T6" fmla="*/ 36 w 129"/>
                <a:gd name="T7" fmla="*/ 151 h 172"/>
                <a:gd name="T8" fmla="*/ 100 w 129"/>
                <a:gd name="T9" fmla="*/ 14 h 172"/>
                <a:gd name="T10" fmla="*/ 112 w 129"/>
                <a:gd name="T11" fmla="*/ 141 h 172"/>
                <a:gd name="T12" fmla="*/ 87 w 129"/>
                <a:gd name="T13" fmla="*/ 26 h 172"/>
                <a:gd name="T14" fmla="*/ 88 w 129"/>
                <a:gd name="T15" fmla="*/ 41 h 172"/>
                <a:gd name="T16" fmla="*/ 8 w 129"/>
                <a:gd name="T17" fmla="*/ 120 h 172"/>
                <a:gd name="T18" fmla="*/ 101 w 129"/>
                <a:gd name="T19" fmla="*/ 4 h 172"/>
                <a:gd name="T20" fmla="*/ 18 w 129"/>
                <a:gd name="T21" fmla="*/ 122 h 172"/>
                <a:gd name="T22" fmla="*/ 106 w 129"/>
                <a:gd name="T23" fmla="*/ 15 h 172"/>
                <a:gd name="T24" fmla="*/ 83 w 129"/>
                <a:gd name="T25" fmla="*/ 29 h 172"/>
                <a:gd name="T26" fmla="*/ 48 w 129"/>
                <a:gd name="T27" fmla="*/ 162 h 172"/>
                <a:gd name="T28" fmla="*/ 112 w 129"/>
                <a:gd name="T29" fmla="*/ 121 h 172"/>
                <a:gd name="T30" fmla="*/ 51 w 129"/>
                <a:gd name="T31" fmla="*/ 117 h 172"/>
                <a:gd name="T32" fmla="*/ 22 w 129"/>
                <a:gd name="T33" fmla="*/ 103 h 172"/>
                <a:gd name="T34" fmla="*/ 118 w 129"/>
                <a:gd name="T35" fmla="*/ 124 h 172"/>
                <a:gd name="T36" fmla="*/ 70 w 129"/>
                <a:gd name="T37" fmla="*/ 56 h 172"/>
                <a:gd name="T38" fmla="*/ 17 w 129"/>
                <a:gd name="T39" fmla="*/ 60 h 172"/>
                <a:gd name="T40" fmla="*/ 54 w 129"/>
                <a:gd name="T41" fmla="*/ 108 h 172"/>
                <a:gd name="T42" fmla="*/ 76 w 129"/>
                <a:gd name="T43" fmla="*/ 46 h 172"/>
                <a:gd name="T44" fmla="*/ 71 w 129"/>
                <a:gd name="T45" fmla="*/ 52 h 172"/>
                <a:gd name="T46" fmla="*/ 57 w 129"/>
                <a:gd name="T47" fmla="*/ 63 h 172"/>
                <a:gd name="T48" fmla="*/ 106 w 129"/>
                <a:gd name="T49" fmla="*/ 137 h 172"/>
                <a:gd name="T50" fmla="*/ 119 w 129"/>
                <a:gd name="T51" fmla="*/ 122 h 172"/>
                <a:gd name="T52" fmla="*/ 37 w 129"/>
                <a:gd name="T53" fmla="*/ 53 h 172"/>
                <a:gd name="T54" fmla="*/ 35 w 129"/>
                <a:gd name="T55" fmla="*/ 45 h 172"/>
                <a:gd name="T56" fmla="*/ 47 w 129"/>
                <a:gd name="T57" fmla="*/ 26 h 172"/>
                <a:gd name="T58" fmla="*/ 77 w 129"/>
                <a:gd name="T59" fmla="*/ 41 h 172"/>
                <a:gd name="T60" fmla="*/ 24 w 129"/>
                <a:gd name="T61" fmla="*/ 69 h 172"/>
                <a:gd name="T62" fmla="*/ 18 w 129"/>
                <a:gd name="T63" fmla="*/ 86 h 172"/>
                <a:gd name="T64" fmla="*/ 17 w 129"/>
                <a:gd name="T65" fmla="*/ 89 h 172"/>
                <a:gd name="T66" fmla="*/ 59 w 129"/>
                <a:gd name="T67" fmla="*/ 118 h 172"/>
                <a:gd name="T68" fmla="*/ 35 w 129"/>
                <a:gd name="T69" fmla="*/ 157 h 172"/>
                <a:gd name="T70" fmla="*/ 7 w 129"/>
                <a:gd name="T71" fmla="*/ 136 h 172"/>
                <a:gd name="T72" fmla="*/ 113 w 129"/>
                <a:gd name="T73" fmla="*/ 105 h 172"/>
                <a:gd name="T74" fmla="*/ 115 w 129"/>
                <a:gd name="T75" fmla="*/ 91 h 172"/>
                <a:gd name="T76" fmla="*/ 71 w 129"/>
                <a:gd name="T77" fmla="*/ 164 h 172"/>
                <a:gd name="T78" fmla="*/ 65 w 129"/>
                <a:gd name="T79" fmla="*/ 94 h 172"/>
                <a:gd name="T80" fmla="*/ 94 w 129"/>
                <a:gd name="T81" fmla="*/ 13 h 172"/>
                <a:gd name="T82" fmla="*/ 44 w 129"/>
                <a:gd name="T83" fmla="*/ 42 h 172"/>
                <a:gd name="T84" fmla="*/ 37 w 129"/>
                <a:gd name="T85" fmla="*/ 62 h 172"/>
                <a:gd name="T86" fmla="*/ 28 w 129"/>
                <a:gd name="T87" fmla="*/ 88 h 172"/>
                <a:gd name="T88" fmla="*/ 32 w 129"/>
                <a:gd name="T89" fmla="*/ 110 h 172"/>
                <a:gd name="T90" fmla="*/ 33 w 129"/>
                <a:gd name="T91" fmla="*/ 128 h 172"/>
                <a:gd name="T92" fmla="*/ 44 w 129"/>
                <a:gd name="T93" fmla="*/ 140 h 172"/>
                <a:gd name="T94" fmla="*/ 36 w 129"/>
                <a:gd name="T95" fmla="*/ 153 h 172"/>
                <a:gd name="T96" fmla="*/ 73 w 129"/>
                <a:gd name="T97" fmla="*/ 157 h 172"/>
                <a:gd name="T98" fmla="*/ 104 w 129"/>
                <a:gd name="T99" fmla="*/ 128 h 172"/>
                <a:gd name="T100" fmla="*/ 106 w 129"/>
                <a:gd name="T101" fmla="*/ 96 h 172"/>
                <a:gd name="T102" fmla="*/ 50 w 129"/>
                <a:gd name="T103" fmla="*/ 56 h 172"/>
                <a:gd name="T104" fmla="*/ 67 w 129"/>
                <a:gd name="T105" fmla="*/ 36 h 172"/>
                <a:gd name="T106" fmla="*/ 80 w 129"/>
                <a:gd name="T107" fmla="*/ 22 h 172"/>
                <a:gd name="T108" fmla="*/ 74 w 129"/>
                <a:gd name="T109" fmla="*/ 57 h 172"/>
                <a:gd name="T110" fmla="*/ 74 w 129"/>
                <a:gd name="T111" fmla="*/ 170 h 172"/>
                <a:gd name="T112" fmla="*/ 32 w 129"/>
                <a:gd name="T113" fmla="*/ 10 h 172"/>
                <a:gd name="T114" fmla="*/ 99 w 129"/>
                <a:gd name="T115" fmla="*/ 4 h 172"/>
                <a:gd name="T116" fmla="*/ 119 w 129"/>
                <a:gd name="T117" fmla="*/ 15 h 172"/>
                <a:gd name="T118" fmla="*/ 110 w 129"/>
                <a:gd name="T119" fmla="*/ 4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72">
                  <a:moveTo>
                    <a:pt x="18" y="122"/>
                  </a:moveTo>
                  <a:cubicBezTo>
                    <a:pt x="19" y="122"/>
                    <a:pt x="20" y="122"/>
                    <a:pt x="19" y="121"/>
                  </a:cubicBezTo>
                  <a:cubicBezTo>
                    <a:pt x="19" y="121"/>
                    <a:pt x="19" y="121"/>
                    <a:pt x="18" y="122"/>
                  </a:cubicBezTo>
                  <a:close/>
                  <a:moveTo>
                    <a:pt x="25" y="124"/>
                  </a:moveTo>
                  <a:cubicBezTo>
                    <a:pt x="25" y="124"/>
                    <a:pt x="24" y="125"/>
                    <a:pt x="24" y="125"/>
                  </a:cubicBezTo>
                  <a:cubicBezTo>
                    <a:pt x="25" y="125"/>
                    <a:pt x="26" y="125"/>
                    <a:pt x="26" y="124"/>
                  </a:cubicBezTo>
                  <a:cubicBezTo>
                    <a:pt x="26" y="124"/>
                    <a:pt x="25" y="124"/>
                    <a:pt x="25" y="124"/>
                  </a:cubicBezTo>
                  <a:close/>
                  <a:moveTo>
                    <a:pt x="7" y="109"/>
                  </a:moveTo>
                  <a:cubicBezTo>
                    <a:pt x="7" y="109"/>
                    <a:pt x="7" y="110"/>
                    <a:pt x="7" y="110"/>
                  </a:cubicBezTo>
                  <a:cubicBezTo>
                    <a:pt x="7" y="111"/>
                    <a:pt x="7" y="111"/>
                    <a:pt x="7" y="110"/>
                  </a:cubicBezTo>
                  <a:cubicBezTo>
                    <a:pt x="7" y="110"/>
                    <a:pt x="8" y="108"/>
                    <a:pt x="7" y="109"/>
                  </a:cubicBezTo>
                  <a:close/>
                  <a:moveTo>
                    <a:pt x="99" y="15"/>
                  </a:moveTo>
                  <a:cubicBezTo>
                    <a:pt x="99" y="15"/>
                    <a:pt x="98" y="16"/>
                    <a:pt x="98" y="16"/>
                  </a:cubicBezTo>
                  <a:cubicBezTo>
                    <a:pt x="97" y="17"/>
                    <a:pt x="99" y="16"/>
                    <a:pt x="99" y="16"/>
                  </a:cubicBezTo>
                  <a:cubicBezTo>
                    <a:pt x="99" y="16"/>
                    <a:pt x="99" y="15"/>
                    <a:pt x="99" y="15"/>
                  </a:cubicBezTo>
                  <a:close/>
                  <a:moveTo>
                    <a:pt x="27" y="147"/>
                  </a:moveTo>
                  <a:cubicBezTo>
                    <a:pt x="27" y="147"/>
                    <a:pt x="27" y="147"/>
                    <a:pt x="27" y="147"/>
                  </a:cubicBezTo>
                  <a:cubicBezTo>
                    <a:pt x="28" y="148"/>
                    <a:pt x="29" y="147"/>
                    <a:pt x="30" y="147"/>
                  </a:cubicBezTo>
                  <a:cubicBezTo>
                    <a:pt x="29" y="147"/>
                    <a:pt x="28" y="147"/>
                    <a:pt x="27" y="147"/>
                  </a:cubicBezTo>
                  <a:close/>
                  <a:moveTo>
                    <a:pt x="72" y="66"/>
                  </a:moveTo>
                  <a:cubicBezTo>
                    <a:pt x="73" y="66"/>
                    <a:pt x="75" y="67"/>
                    <a:pt x="75" y="66"/>
                  </a:cubicBezTo>
                  <a:cubicBezTo>
                    <a:pt x="74" y="66"/>
                    <a:pt x="74" y="66"/>
                    <a:pt x="73" y="66"/>
                  </a:cubicBezTo>
                  <a:cubicBezTo>
                    <a:pt x="72" y="66"/>
                    <a:pt x="72" y="66"/>
                    <a:pt x="72" y="66"/>
                  </a:cubicBezTo>
                  <a:close/>
                  <a:moveTo>
                    <a:pt x="8" y="82"/>
                  </a:moveTo>
                  <a:cubicBezTo>
                    <a:pt x="7" y="83"/>
                    <a:pt x="7" y="84"/>
                    <a:pt x="7" y="86"/>
                  </a:cubicBezTo>
                  <a:cubicBezTo>
                    <a:pt x="7" y="85"/>
                    <a:pt x="8" y="83"/>
                    <a:pt x="8" y="82"/>
                  </a:cubicBezTo>
                  <a:close/>
                  <a:moveTo>
                    <a:pt x="10" y="93"/>
                  </a:moveTo>
                  <a:cubicBezTo>
                    <a:pt x="10" y="95"/>
                    <a:pt x="9" y="96"/>
                    <a:pt x="10" y="98"/>
                  </a:cubicBezTo>
                  <a:cubicBezTo>
                    <a:pt x="10" y="97"/>
                    <a:pt x="10" y="96"/>
                    <a:pt x="10" y="96"/>
                  </a:cubicBezTo>
                  <a:cubicBezTo>
                    <a:pt x="10" y="95"/>
                    <a:pt x="11" y="93"/>
                    <a:pt x="10" y="93"/>
                  </a:cubicBezTo>
                  <a:close/>
                  <a:moveTo>
                    <a:pt x="80" y="22"/>
                  </a:moveTo>
                  <a:cubicBezTo>
                    <a:pt x="81" y="23"/>
                    <a:pt x="81" y="23"/>
                    <a:pt x="82" y="23"/>
                  </a:cubicBezTo>
                  <a:cubicBezTo>
                    <a:pt x="82" y="23"/>
                    <a:pt x="83" y="23"/>
                    <a:pt x="83" y="22"/>
                  </a:cubicBezTo>
                  <a:cubicBezTo>
                    <a:pt x="82" y="23"/>
                    <a:pt x="81" y="22"/>
                    <a:pt x="80" y="22"/>
                  </a:cubicBezTo>
                  <a:close/>
                  <a:moveTo>
                    <a:pt x="106" y="139"/>
                  </a:moveTo>
                  <a:cubicBezTo>
                    <a:pt x="105" y="139"/>
                    <a:pt x="105" y="140"/>
                    <a:pt x="105" y="140"/>
                  </a:cubicBezTo>
                  <a:cubicBezTo>
                    <a:pt x="106" y="140"/>
                    <a:pt x="106" y="140"/>
                    <a:pt x="107" y="139"/>
                  </a:cubicBezTo>
                  <a:cubicBezTo>
                    <a:pt x="107" y="139"/>
                    <a:pt x="109" y="140"/>
                    <a:pt x="108" y="139"/>
                  </a:cubicBezTo>
                  <a:cubicBezTo>
                    <a:pt x="108" y="139"/>
                    <a:pt x="106" y="139"/>
                    <a:pt x="106" y="139"/>
                  </a:cubicBezTo>
                  <a:close/>
                  <a:moveTo>
                    <a:pt x="36" y="151"/>
                  </a:moveTo>
                  <a:cubicBezTo>
                    <a:pt x="35" y="151"/>
                    <a:pt x="34" y="151"/>
                    <a:pt x="33" y="151"/>
                  </a:cubicBezTo>
                  <a:cubicBezTo>
                    <a:pt x="33" y="151"/>
                    <a:pt x="34" y="151"/>
                    <a:pt x="34" y="151"/>
                  </a:cubicBezTo>
                  <a:cubicBezTo>
                    <a:pt x="35" y="151"/>
                    <a:pt x="37" y="151"/>
                    <a:pt x="38" y="150"/>
                  </a:cubicBezTo>
                  <a:cubicBezTo>
                    <a:pt x="37" y="150"/>
                    <a:pt x="36" y="151"/>
                    <a:pt x="36" y="151"/>
                  </a:cubicBezTo>
                  <a:close/>
                  <a:moveTo>
                    <a:pt x="57" y="110"/>
                  </a:moveTo>
                  <a:cubicBezTo>
                    <a:pt x="57" y="110"/>
                    <a:pt x="56" y="110"/>
                    <a:pt x="56" y="110"/>
                  </a:cubicBezTo>
                  <a:cubicBezTo>
                    <a:pt x="57" y="110"/>
                    <a:pt x="59" y="110"/>
                    <a:pt x="60" y="110"/>
                  </a:cubicBezTo>
                  <a:cubicBezTo>
                    <a:pt x="60" y="110"/>
                    <a:pt x="61" y="110"/>
                    <a:pt x="61" y="109"/>
                  </a:cubicBezTo>
                  <a:cubicBezTo>
                    <a:pt x="60" y="109"/>
                    <a:pt x="58" y="110"/>
                    <a:pt x="57" y="110"/>
                  </a:cubicBezTo>
                  <a:close/>
                  <a:moveTo>
                    <a:pt x="54" y="54"/>
                  </a:moveTo>
                  <a:cubicBezTo>
                    <a:pt x="53" y="54"/>
                    <a:pt x="53" y="54"/>
                    <a:pt x="52" y="55"/>
                  </a:cubicBezTo>
                  <a:cubicBezTo>
                    <a:pt x="53" y="55"/>
                    <a:pt x="55" y="55"/>
                    <a:pt x="55" y="55"/>
                  </a:cubicBezTo>
                  <a:cubicBezTo>
                    <a:pt x="56" y="55"/>
                    <a:pt x="56" y="54"/>
                    <a:pt x="56" y="53"/>
                  </a:cubicBezTo>
                  <a:cubicBezTo>
                    <a:pt x="56" y="53"/>
                    <a:pt x="54" y="54"/>
                    <a:pt x="54" y="54"/>
                  </a:cubicBezTo>
                  <a:close/>
                  <a:moveTo>
                    <a:pt x="100" y="14"/>
                  </a:moveTo>
                  <a:cubicBezTo>
                    <a:pt x="100" y="15"/>
                    <a:pt x="101" y="15"/>
                    <a:pt x="101" y="16"/>
                  </a:cubicBezTo>
                  <a:cubicBezTo>
                    <a:pt x="101" y="16"/>
                    <a:pt x="102" y="17"/>
                    <a:pt x="102" y="16"/>
                  </a:cubicBezTo>
                  <a:cubicBezTo>
                    <a:pt x="102" y="15"/>
                    <a:pt x="102" y="13"/>
                    <a:pt x="100" y="14"/>
                  </a:cubicBezTo>
                  <a:close/>
                  <a:moveTo>
                    <a:pt x="97" y="20"/>
                  </a:moveTo>
                  <a:cubicBezTo>
                    <a:pt x="97" y="20"/>
                    <a:pt x="97" y="20"/>
                    <a:pt x="97" y="20"/>
                  </a:cubicBezTo>
                  <a:cubicBezTo>
                    <a:pt x="98" y="21"/>
                    <a:pt x="99" y="20"/>
                    <a:pt x="99" y="20"/>
                  </a:cubicBezTo>
                  <a:cubicBezTo>
                    <a:pt x="100" y="21"/>
                    <a:pt x="103" y="21"/>
                    <a:pt x="102" y="20"/>
                  </a:cubicBezTo>
                  <a:cubicBezTo>
                    <a:pt x="100" y="20"/>
                    <a:pt x="99" y="20"/>
                    <a:pt x="97" y="20"/>
                  </a:cubicBezTo>
                  <a:close/>
                  <a:moveTo>
                    <a:pt x="110" y="140"/>
                  </a:moveTo>
                  <a:cubicBezTo>
                    <a:pt x="110" y="140"/>
                    <a:pt x="108" y="140"/>
                    <a:pt x="108" y="141"/>
                  </a:cubicBezTo>
                  <a:cubicBezTo>
                    <a:pt x="112" y="141"/>
                    <a:pt x="112" y="141"/>
                    <a:pt x="112" y="141"/>
                  </a:cubicBezTo>
                  <a:cubicBezTo>
                    <a:pt x="113" y="141"/>
                    <a:pt x="113" y="140"/>
                    <a:pt x="113" y="140"/>
                  </a:cubicBezTo>
                  <a:cubicBezTo>
                    <a:pt x="112" y="140"/>
                    <a:pt x="111" y="140"/>
                    <a:pt x="110" y="140"/>
                  </a:cubicBezTo>
                  <a:close/>
                  <a:moveTo>
                    <a:pt x="16" y="136"/>
                  </a:moveTo>
                  <a:cubicBezTo>
                    <a:pt x="16" y="136"/>
                    <a:pt x="17" y="137"/>
                    <a:pt x="17" y="137"/>
                  </a:cubicBezTo>
                  <a:cubicBezTo>
                    <a:pt x="18" y="137"/>
                    <a:pt x="20" y="136"/>
                    <a:pt x="22" y="136"/>
                  </a:cubicBezTo>
                  <a:cubicBezTo>
                    <a:pt x="20" y="136"/>
                    <a:pt x="18" y="136"/>
                    <a:pt x="16" y="136"/>
                  </a:cubicBezTo>
                  <a:close/>
                  <a:moveTo>
                    <a:pt x="58" y="104"/>
                  </a:moveTo>
                  <a:cubicBezTo>
                    <a:pt x="58" y="104"/>
                    <a:pt x="57" y="104"/>
                    <a:pt x="57" y="104"/>
                  </a:cubicBezTo>
                  <a:cubicBezTo>
                    <a:pt x="59" y="104"/>
                    <a:pt x="62" y="104"/>
                    <a:pt x="65" y="104"/>
                  </a:cubicBezTo>
                  <a:cubicBezTo>
                    <a:pt x="62" y="103"/>
                    <a:pt x="60" y="104"/>
                    <a:pt x="58" y="104"/>
                  </a:cubicBezTo>
                  <a:close/>
                  <a:moveTo>
                    <a:pt x="87" y="26"/>
                  </a:moveTo>
                  <a:cubicBezTo>
                    <a:pt x="86" y="26"/>
                    <a:pt x="86" y="26"/>
                    <a:pt x="86" y="27"/>
                  </a:cubicBezTo>
                  <a:cubicBezTo>
                    <a:pt x="88" y="26"/>
                    <a:pt x="91" y="26"/>
                    <a:pt x="94" y="25"/>
                  </a:cubicBezTo>
                  <a:lnTo>
                    <a:pt x="87" y="26"/>
                  </a:lnTo>
                  <a:close/>
                  <a:moveTo>
                    <a:pt x="19" y="140"/>
                  </a:moveTo>
                  <a:cubicBezTo>
                    <a:pt x="19" y="141"/>
                    <a:pt x="20" y="141"/>
                    <a:pt x="20" y="141"/>
                  </a:cubicBezTo>
                  <a:cubicBezTo>
                    <a:pt x="21" y="141"/>
                    <a:pt x="23" y="141"/>
                    <a:pt x="25" y="140"/>
                  </a:cubicBezTo>
                  <a:lnTo>
                    <a:pt x="19" y="140"/>
                  </a:lnTo>
                  <a:close/>
                  <a:moveTo>
                    <a:pt x="88" y="41"/>
                  </a:moveTo>
                  <a:cubicBezTo>
                    <a:pt x="87" y="41"/>
                    <a:pt x="87" y="41"/>
                    <a:pt x="87" y="42"/>
                  </a:cubicBezTo>
                  <a:cubicBezTo>
                    <a:pt x="88" y="42"/>
                    <a:pt x="90" y="42"/>
                    <a:pt x="92" y="41"/>
                  </a:cubicBezTo>
                  <a:cubicBezTo>
                    <a:pt x="90" y="41"/>
                    <a:pt x="89" y="40"/>
                    <a:pt x="88" y="41"/>
                  </a:cubicBezTo>
                  <a:close/>
                  <a:moveTo>
                    <a:pt x="91" y="22"/>
                  </a:moveTo>
                  <a:cubicBezTo>
                    <a:pt x="91" y="22"/>
                    <a:pt x="90" y="23"/>
                    <a:pt x="90" y="23"/>
                  </a:cubicBezTo>
                  <a:cubicBezTo>
                    <a:pt x="92" y="22"/>
                    <a:pt x="96" y="23"/>
                    <a:pt x="99" y="23"/>
                  </a:cubicBezTo>
                  <a:cubicBezTo>
                    <a:pt x="99" y="22"/>
                    <a:pt x="101" y="22"/>
                    <a:pt x="100" y="22"/>
                  </a:cubicBezTo>
                  <a:lnTo>
                    <a:pt x="91" y="22"/>
                  </a:lnTo>
                  <a:close/>
                  <a:moveTo>
                    <a:pt x="16" y="131"/>
                  </a:moveTo>
                  <a:cubicBezTo>
                    <a:pt x="15" y="131"/>
                    <a:pt x="14" y="132"/>
                    <a:pt x="15" y="132"/>
                  </a:cubicBezTo>
                  <a:cubicBezTo>
                    <a:pt x="17" y="132"/>
                    <a:pt x="19" y="131"/>
                    <a:pt x="21" y="131"/>
                  </a:cubicBezTo>
                  <a:lnTo>
                    <a:pt x="16" y="131"/>
                  </a:lnTo>
                  <a:close/>
                  <a:moveTo>
                    <a:pt x="7" y="113"/>
                  </a:moveTo>
                  <a:cubicBezTo>
                    <a:pt x="7" y="115"/>
                    <a:pt x="7" y="118"/>
                    <a:pt x="8" y="120"/>
                  </a:cubicBezTo>
                  <a:cubicBezTo>
                    <a:pt x="8" y="113"/>
                    <a:pt x="8" y="113"/>
                    <a:pt x="8" y="113"/>
                  </a:cubicBezTo>
                  <a:cubicBezTo>
                    <a:pt x="8" y="112"/>
                    <a:pt x="7" y="113"/>
                    <a:pt x="7" y="113"/>
                  </a:cubicBezTo>
                  <a:close/>
                  <a:moveTo>
                    <a:pt x="75" y="48"/>
                  </a:moveTo>
                  <a:cubicBezTo>
                    <a:pt x="71" y="49"/>
                    <a:pt x="67" y="49"/>
                    <a:pt x="64" y="50"/>
                  </a:cubicBezTo>
                  <a:cubicBezTo>
                    <a:pt x="63" y="50"/>
                    <a:pt x="63" y="50"/>
                    <a:pt x="63" y="50"/>
                  </a:cubicBezTo>
                  <a:cubicBezTo>
                    <a:pt x="74" y="49"/>
                    <a:pt x="74" y="49"/>
                    <a:pt x="74" y="49"/>
                  </a:cubicBezTo>
                  <a:cubicBezTo>
                    <a:pt x="74" y="49"/>
                    <a:pt x="74" y="48"/>
                    <a:pt x="75" y="48"/>
                  </a:cubicBezTo>
                  <a:close/>
                  <a:moveTo>
                    <a:pt x="101" y="4"/>
                  </a:moveTo>
                  <a:cubicBezTo>
                    <a:pt x="101" y="4"/>
                    <a:pt x="101" y="5"/>
                    <a:pt x="102" y="5"/>
                  </a:cubicBezTo>
                  <a:cubicBezTo>
                    <a:pt x="103" y="6"/>
                    <a:pt x="104" y="6"/>
                    <a:pt x="105" y="6"/>
                  </a:cubicBezTo>
                  <a:cubicBezTo>
                    <a:pt x="104" y="5"/>
                    <a:pt x="103" y="4"/>
                    <a:pt x="101" y="4"/>
                  </a:cubicBezTo>
                  <a:cubicBezTo>
                    <a:pt x="101" y="3"/>
                    <a:pt x="100" y="3"/>
                    <a:pt x="101" y="4"/>
                  </a:cubicBezTo>
                  <a:close/>
                  <a:moveTo>
                    <a:pt x="82" y="33"/>
                  </a:moveTo>
                  <a:cubicBezTo>
                    <a:pt x="81" y="33"/>
                    <a:pt x="81" y="33"/>
                    <a:pt x="81" y="33"/>
                  </a:cubicBezTo>
                  <a:cubicBezTo>
                    <a:pt x="80" y="33"/>
                    <a:pt x="78" y="33"/>
                    <a:pt x="77" y="34"/>
                  </a:cubicBezTo>
                  <a:cubicBezTo>
                    <a:pt x="80" y="34"/>
                    <a:pt x="82" y="34"/>
                    <a:pt x="86" y="34"/>
                  </a:cubicBezTo>
                  <a:cubicBezTo>
                    <a:pt x="86" y="34"/>
                    <a:pt x="86" y="33"/>
                    <a:pt x="87" y="33"/>
                  </a:cubicBezTo>
                  <a:cubicBezTo>
                    <a:pt x="85" y="33"/>
                    <a:pt x="83" y="33"/>
                    <a:pt x="82" y="33"/>
                  </a:cubicBezTo>
                  <a:close/>
                  <a:moveTo>
                    <a:pt x="18" y="122"/>
                  </a:moveTo>
                  <a:cubicBezTo>
                    <a:pt x="16" y="121"/>
                    <a:pt x="14" y="122"/>
                    <a:pt x="13" y="122"/>
                  </a:cubicBezTo>
                  <a:cubicBezTo>
                    <a:pt x="13" y="122"/>
                    <a:pt x="13" y="123"/>
                    <a:pt x="13" y="124"/>
                  </a:cubicBezTo>
                  <a:cubicBezTo>
                    <a:pt x="15" y="123"/>
                    <a:pt x="17" y="123"/>
                    <a:pt x="18" y="122"/>
                  </a:cubicBezTo>
                  <a:close/>
                  <a:moveTo>
                    <a:pt x="107" y="148"/>
                  </a:moveTo>
                  <a:cubicBezTo>
                    <a:pt x="105" y="148"/>
                    <a:pt x="102" y="149"/>
                    <a:pt x="100" y="150"/>
                  </a:cubicBezTo>
                  <a:cubicBezTo>
                    <a:pt x="106" y="149"/>
                    <a:pt x="106" y="149"/>
                    <a:pt x="106" y="149"/>
                  </a:cubicBezTo>
                  <a:cubicBezTo>
                    <a:pt x="107" y="149"/>
                    <a:pt x="108" y="148"/>
                    <a:pt x="108" y="147"/>
                  </a:cubicBezTo>
                  <a:cubicBezTo>
                    <a:pt x="108" y="147"/>
                    <a:pt x="107" y="147"/>
                    <a:pt x="107" y="148"/>
                  </a:cubicBezTo>
                  <a:close/>
                  <a:moveTo>
                    <a:pt x="109" y="143"/>
                  </a:moveTo>
                  <a:cubicBezTo>
                    <a:pt x="104" y="144"/>
                    <a:pt x="104" y="144"/>
                    <a:pt x="104" y="144"/>
                  </a:cubicBezTo>
                  <a:cubicBezTo>
                    <a:pt x="106" y="144"/>
                    <a:pt x="108" y="144"/>
                    <a:pt x="110" y="144"/>
                  </a:cubicBezTo>
                  <a:cubicBezTo>
                    <a:pt x="111" y="144"/>
                    <a:pt x="111" y="143"/>
                    <a:pt x="111" y="142"/>
                  </a:cubicBezTo>
                  <a:cubicBezTo>
                    <a:pt x="111" y="143"/>
                    <a:pt x="109" y="143"/>
                    <a:pt x="109" y="143"/>
                  </a:cubicBezTo>
                  <a:close/>
                  <a:moveTo>
                    <a:pt x="106" y="15"/>
                  </a:moveTo>
                  <a:cubicBezTo>
                    <a:pt x="106" y="16"/>
                    <a:pt x="106" y="17"/>
                    <a:pt x="107" y="17"/>
                  </a:cubicBezTo>
                  <a:cubicBezTo>
                    <a:pt x="108" y="17"/>
                    <a:pt x="109" y="16"/>
                    <a:pt x="110" y="15"/>
                  </a:cubicBezTo>
                  <a:cubicBezTo>
                    <a:pt x="109" y="14"/>
                    <a:pt x="109" y="15"/>
                    <a:pt x="108" y="15"/>
                  </a:cubicBezTo>
                  <a:cubicBezTo>
                    <a:pt x="107" y="15"/>
                    <a:pt x="106" y="14"/>
                    <a:pt x="106" y="15"/>
                  </a:cubicBezTo>
                  <a:close/>
                  <a:moveTo>
                    <a:pt x="82" y="31"/>
                  </a:moveTo>
                  <a:cubicBezTo>
                    <a:pt x="81" y="31"/>
                    <a:pt x="80" y="31"/>
                    <a:pt x="80" y="32"/>
                  </a:cubicBezTo>
                  <a:cubicBezTo>
                    <a:pt x="83" y="31"/>
                    <a:pt x="86" y="31"/>
                    <a:pt x="88" y="31"/>
                  </a:cubicBezTo>
                  <a:cubicBezTo>
                    <a:pt x="89" y="31"/>
                    <a:pt x="89" y="31"/>
                    <a:pt x="89" y="30"/>
                  </a:cubicBezTo>
                  <a:cubicBezTo>
                    <a:pt x="87" y="31"/>
                    <a:pt x="85" y="30"/>
                    <a:pt x="82" y="31"/>
                  </a:cubicBezTo>
                  <a:close/>
                  <a:moveTo>
                    <a:pt x="92" y="27"/>
                  </a:moveTo>
                  <a:cubicBezTo>
                    <a:pt x="90" y="28"/>
                    <a:pt x="86" y="28"/>
                    <a:pt x="83" y="29"/>
                  </a:cubicBezTo>
                  <a:cubicBezTo>
                    <a:pt x="91" y="29"/>
                    <a:pt x="91" y="29"/>
                    <a:pt x="91" y="29"/>
                  </a:cubicBezTo>
                  <a:cubicBezTo>
                    <a:pt x="91" y="29"/>
                    <a:pt x="92" y="28"/>
                    <a:pt x="92" y="27"/>
                  </a:cubicBezTo>
                  <a:close/>
                  <a:moveTo>
                    <a:pt x="110" y="127"/>
                  </a:moveTo>
                  <a:cubicBezTo>
                    <a:pt x="110" y="127"/>
                    <a:pt x="110" y="128"/>
                    <a:pt x="110" y="129"/>
                  </a:cubicBezTo>
                  <a:cubicBezTo>
                    <a:pt x="111" y="129"/>
                    <a:pt x="114" y="128"/>
                    <a:pt x="116" y="128"/>
                  </a:cubicBezTo>
                  <a:cubicBezTo>
                    <a:pt x="116" y="128"/>
                    <a:pt x="117" y="129"/>
                    <a:pt x="117" y="128"/>
                  </a:cubicBezTo>
                  <a:lnTo>
                    <a:pt x="110" y="127"/>
                  </a:lnTo>
                  <a:close/>
                  <a:moveTo>
                    <a:pt x="41" y="162"/>
                  </a:moveTo>
                  <a:cubicBezTo>
                    <a:pt x="41" y="162"/>
                    <a:pt x="39" y="162"/>
                    <a:pt x="39" y="162"/>
                  </a:cubicBezTo>
                  <a:cubicBezTo>
                    <a:pt x="42" y="163"/>
                    <a:pt x="45" y="163"/>
                    <a:pt x="48" y="163"/>
                  </a:cubicBezTo>
                  <a:cubicBezTo>
                    <a:pt x="49" y="162"/>
                    <a:pt x="49" y="162"/>
                    <a:pt x="48" y="162"/>
                  </a:cubicBezTo>
                  <a:cubicBezTo>
                    <a:pt x="46" y="161"/>
                    <a:pt x="43" y="161"/>
                    <a:pt x="41" y="162"/>
                  </a:cubicBezTo>
                  <a:close/>
                  <a:moveTo>
                    <a:pt x="81" y="38"/>
                  </a:moveTo>
                  <a:cubicBezTo>
                    <a:pt x="78" y="39"/>
                    <a:pt x="75" y="39"/>
                    <a:pt x="71" y="39"/>
                  </a:cubicBezTo>
                  <a:cubicBezTo>
                    <a:pt x="71" y="40"/>
                    <a:pt x="71" y="40"/>
                    <a:pt x="71" y="40"/>
                  </a:cubicBezTo>
                  <a:cubicBezTo>
                    <a:pt x="74" y="40"/>
                    <a:pt x="77" y="40"/>
                    <a:pt x="81" y="39"/>
                  </a:cubicBezTo>
                  <a:cubicBezTo>
                    <a:pt x="81" y="39"/>
                    <a:pt x="81" y="39"/>
                    <a:pt x="81" y="38"/>
                  </a:cubicBezTo>
                  <a:close/>
                  <a:moveTo>
                    <a:pt x="112" y="121"/>
                  </a:moveTo>
                  <a:cubicBezTo>
                    <a:pt x="112" y="121"/>
                    <a:pt x="112" y="121"/>
                    <a:pt x="112" y="121"/>
                  </a:cubicBezTo>
                  <a:cubicBezTo>
                    <a:pt x="112" y="122"/>
                    <a:pt x="111" y="123"/>
                    <a:pt x="111" y="123"/>
                  </a:cubicBezTo>
                  <a:cubicBezTo>
                    <a:pt x="118" y="123"/>
                    <a:pt x="118" y="123"/>
                    <a:pt x="118" y="123"/>
                  </a:cubicBezTo>
                  <a:cubicBezTo>
                    <a:pt x="116" y="122"/>
                    <a:pt x="114" y="122"/>
                    <a:pt x="112" y="121"/>
                  </a:cubicBezTo>
                  <a:close/>
                  <a:moveTo>
                    <a:pt x="62" y="10"/>
                  </a:moveTo>
                  <a:cubicBezTo>
                    <a:pt x="58" y="14"/>
                    <a:pt x="58" y="14"/>
                    <a:pt x="58" y="14"/>
                  </a:cubicBezTo>
                  <a:cubicBezTo>
                    <a:pt x="58" y="14"/>
                    <a:pt x="57" y="16"/>
                    <a:pt x="57" y="15"/>
                  </a:cubicBezTo>
                  <a:cubicBezTo>
                    <a:pt x="66" y="10"/>
                    <a:pt x="66" y="10"/>
                    <a:pt x="66" y="10"/>
                  </a:cubicBezTo>
                  <a:cubicBezTo>
                    <a:pt x="65" y="10"/>
                    <a:pt x="64" y="10"/>
                    <a:pt x="64" y="11"/>
                  </a:cubicBezTo>
                  <a:cubicBezTo>
                    <a:pt x="64" y="11"/>
                    <a:pt x="63" y="10"/>
                    <a:pt x="62" y="10"/>
                  </a:cubicBezTo>
                  <a:close/>
                  <a:moveTo>
                    <a:pt x="51" y="118"/>
                  </a:moveTo>
                  <a:cubicBezTo>
                    <a:pt x="51" y="119"/>
                    <a:pt x="51" y="119"/>
                    <a:pt x="52" y="120"/>
                  </a:cubicBezTo>
                  <a:cubicBezTo>
                    <a:pt x="54" y="119"/>
                    <a:pt x="57" y="119"/>
                    <a:pt x="59" y="118"/>
                  </a:cubicBezTo>
                  <a:cubicBezTo>
                    <a:pt x="53" y="118"/>
                    <a:pt x="53" y="118"/>
                    <a:pt x="53" y="118"/>
                  </a:cubicBezTo>
                  <a:cubicBezTo>
                    <a:pt x="52" y="118"/>
                    <a:pt x="51" y="118"/>
                    <a:pt x="51" y="117"/>
                  </a:cubicBezTo>
                  <a:cubicBezTo>
                    <a:pt x="51" y="117"/>
                    <a:pt x="51" y="118"/>
                    <a:pt x="51" y="118"/>
                  </a:cubicBezTo>
                  <a:close/>
                  <a:moveTo>
                    <a:pt x="113" y="130"/>
                  </a:moveTo>
                  <a:cubicBezTo>
                    <a:pt x="113" y="130"/>
                    <a:pt x="111" y="130"/>
                    <a:pt x="111" y="130"/>
                  </a:cubicBezTo>
                  <a:cubicBezTo>
                    <a:pt x="111" y="130"/>
                    <a:pt x="108" y="130"/>
                    <a:pt x="109" y="130"/>
                  </a:cubicBezTo>
                  <a:cubicBezTo>
                    <a:pt x="112" y="131"/>
                    <a:pt x="114" y="131"/>
                    <a:pt x="117" y="131"/>
                  </a:cubicBezTo>
                  <a:cubicBezTo>
                    <a:pt x="117" y="129"/>
                    <a:pt x="117" y="129"/>
                    <a:pt x="117" y="129"/>
                  </a:cubicBezTo>
                  <a:cubicBezTo>
                    <a:pt x="116" y="130"/>
                    <a:pt x="115" y="129"/>
                    <a:pt x="113" y="130"/>
                  </a:cubicBezTo>
                  <a:close/>
                  <a:moveTo>
                    <a:pt x="18" y="103"/>
                  </a:moveTo>
                  <a:cubicBezTo>
                    <a:pt x="17" y="104"/>
                    <a:pt x="16" y="104"/>
                    <a:pt x="15" y="104"/>
                  </a:cubicBezTo>
                  <a:cubicBezTo>
                    <a:pt x="14" y="104"/>
                    <a:pt x="14" y="106"/>
                    <a:pt x="14" y="107"/>
                  </a:cubicBezTo>
                  <a:cubicBezTo>
                    <a:pt x="22" y="103"/>
                    <a:pt x="22" y="103"/>
                    <a:pt x="22" y="103"/>
                  </a:cubicBezTo>
                  <a:cubicBezTo>
                    <a:pt x="20" y="103"/>
                    <a:pt x="19" y="103"/>
                    <a:pt x="18" y="103"/>
                  </a:cubicBezTo>
                  <a:close/>
                  <a:moveTo>
                    <a:pt x="101" y="146"/>
                  </a:moveTo>
                  <a:cubicBezTo>
                    <a:pt x="100" y="147"/>
                    <a:pt x="99" y="148"/>
                    <a:pt x="98" y="149"/>
                  </a:cubicBezTo>
                  <a:cubicBezTo>
                    <a:pt x="101" y="148"/>
                    <a:pt x="104" y="147"/>
                    <a:pt x="107" y="146"/>
                  </a:cubicBezTo>
                  <a:cubicBezTo>
                    <a:pt x="107" y="146"/>
                    <a:pt x="107" y="146"/>
                    <a:pt x="107" y="146"/>
                  </a:cubicBezTo>
                  <a:cubicBezTo>
                    <a:pt x="105" y="146"/>
                    <a:pt x="103" y="146"/>
                    <a:pt x="101" y="146"/>
                  </a:cubicBezTo>
                  <a:close/>
                  <a:moveTo>
                    <a:pt x="118" y="124"/>
                  </a:moveTo>
                  <a:cubicBezTo>
                    <a:pt x="115" y="124"/>
                    <a:pt x="112" y="124"/>
                    <a:pt x="110" y="125"/>
                  </a:cubicBezTo>
                  <a:cubicBezTo>
                    <a:pt x="118" y="127"/>
                    <a:pt x="118" y="127"/>
                    <a:pt x="118" y="127"/>
                  </a:cubicBezTo>
                  <a:cubicBezTo>
                    <a:pt x="118" y="126"/>
                    <a:pt x="118" y="125"/>
                    <a:pt x="118" y="125"/>
                  </a:cubicBezTo>
                  <a:cubicBezTo>
                    <a:pt x="119" y="124"/>
                    <a:pt x="118" y="123"/>
                    <a:pt x="118" y="124"/>
                  </a:cubicBezTo>
                  <a:close/>
                  <a:moveTo>
                    <a:pt x="70" y="54"/>
                  </a:moveTo>
                  <a:cubicBezTo>
                    <a:pt x="61" y="55"/>
                    <a:pt x="61" y="55"/>
                    <a:pt x="61" y="55"/>
                  </a:cubicBezTo>
                  <a:cubicBezTo>
                    <a:pt x="60" y="55"/>
                    <a:pt x="59" y="57"/>
                    <a:pt x="60" y="57"/>
                  </a:cubicBezTo>
                  <a:cubicBezTo>
                    <a:pt x="69" y="55"/>
                    <a:pt x="69" y="55"/>
                    <a:pt x="69" y="55"/>
                  </a:cubicBezTo>
                  <a:cubicBezTo>
                    <a:pt x="70" y="55"/>
                    <a:pt x="71" y="55"/>
                    <a:pt x="71" y="54"/>
                  </a:cubicBezTo>
                  <a:cubicBezTo>
                    <a:pt x="71" y="54"/>
                    <a:pt x="71" y="54"/>
                    <a:pt x="70" y="54"/>
                  </a:cubicBezTo>
                  <a:close/>
                  <a:moveTo>
                    <a:pt x="68" y="57"/>
                  </a:moveTo>
                  <a:cubicBezTo>
                    <a:pt x="66" y="57"/>
                    <a:pt x="63" y="58"/>
                    <a:pt x="61" y="58"/>
                  </a:cubicBezTo>
                  <a:cubicBezTo>
                    <a:pt x="60" y="58"/>
                    <a:pt x="59" y="58"/>
                    <a:pt x="58" y="59"/>
                  </a:cubicBezTo>
                  <a:cubicBezTo>
                    <a:pt x="62" y="59"/>
                    <a:pt x="65" y="58"/>
                    <a:pt x="69" y="58"/>
                  </a:cubicBezTo>
                  <a:cubicBezTo>
                    <a:pt x="70" y="58"/>
                    <a:pt x="70" y="57"/>
                    <a:pt x="70" y="56"/>
                  </a:cubicBezTo>
                  <a:cubicBezTo>
                    <a:pt x="69" y="56"/>
                    <a:pt x="69" y="56"/>
                    <a:pt x="68" y="57"/>
                  </a:cubicBezTo>
                  <a:close/>
                  <a:moveTo>
                    <a:pt x="8" y="82"/>
                  </a:moveTo>
                  <a:cubicBezTo>
                    <a:pt x="10" y="77"/>
                    <a:pt x="12" y="72"/>
                    <a:pt x="14" y="67"/>
                  </a:cubicBezTo>
                  <a:cubicBezTo>
                    <a:pt x="14" y="67"/>
                    <a:pt x="14" y="67"/>
                    <a:pt x="14" y="66"/>
                  </a:cubicBezTo>
                  <a:cubicBezTo>
                    <a:pt x="15" y="66"/>
                    <a:pt x="15" y="65"/>
                    <a:pt x="15" y="65"/>
                  </a:cubicBezTo>
                  <a:cubicBezTo>
                    <a:pt x="15" y="64"/>
                    <a:pt x="16" y="63"/>
                    <a:pt x="16" y="62"/>
                  </a:cubicBezTo>
                  <a:cubicBezTo>
                    <a:pt x="16" y="62"/>
                    <a:pt x="16" y="62"/>
                    <a:pt x="16" y="62"/>
                  </a:cubicBezTo>
                  <a:cubicBezTo>
                    <a:pt x="17" y="62"/>
                    <a:pt x="17" y="61"/>
                    <a:pt x="17" y="61"/>
                  </a:cubicBezTo>
                  <a:cubicBezTo>
                    <a:pt x="17" y="60"/>
                    <a:pt x="17" y="60"/>
                    <a:pt x="17" y="60"/>
                  </a:cubicBezTo>
                  <a:cubicBezTo>
                    <a:pt x="17" y="59"/>
                    <a:pt x="17" y="59"/>
                    <a:pt x="17" y="59"/>
                  </a:cubicBezTo>
                  <a:cubicBezTo>
                    <a:pt x="17" y="60"/>
                    <a:pt x="17" y="60"/>
                    <a:pt x="17" y="60"/>
                  </a:cubicBezTo>
                  <a:cubicBezTo>
                    <a:pt x="17" y="61"/>
                    <a:pt x="17" y="61"/>
                    <a:pt x="17" y="61"/>
                  </a:cubicBezTo>
                  <a:cubicBezTo>
                    <a:pt x="16" y="61"/>
                    <a:pt x="16" y="61"/>
                    <a:pt x="16" y="62"/>
                  </a:cubicBezTo>
                  <a:cubicBezTo>
                    <a:pt x="16" y="62"/>
                    <a:pt x="16" y="62"/>
                    <a:pt x="16" y="62"/>
                  </a:cubicBezTo>
                  <a:cubicBezTo>
                    <a:pt x="15" y="63"/>
                    <a:pt x="15" y="64"/>
                    <a:pt x="15" y="65"/>
                  </a:cubicBezTo>
                  <a:cubicBezTo>
                    <a:pt x="14" y="65"/>
                    <a:pt x="14" y="66"/>
                    <a:pt x="14" y="66"/>
                  </a:cubicBezTo>
                  <a:cubicBezTo>
                    <a:pt x="13" y="67"/>
                    <a:pt x="13" y="69"/>
                    <a:pt x="12" y="70"/>
                  </a:cubicBezTo>
                  <a:cubicBezTo>
                    <a:pt x="11" y="74"/>
                    <a:pt x="9" y="77"/>
                    <a:pt x="8" y="80"/>
                  </a:cubicBezTo>
                  <a:cubicBezTo>
                    <a:pt x="8" y="81"/>
                    <a:pt x="8" y="81"/>
                    <a:pt x="8" y="82"/>
                  </a:cubicBezTo>
                  <a:close/>
                  <a:moveTo>
                    <a:pt x="63" y="105"/>
                  </a:moveTo>
                  <a:cubicBezTo>
                    <a:pt x="60" y="105"/>
                    <a:pt x="58" y="106"/>
                    <a:pt x="55" y="106"/>
                  </a:cubicBezTo>
                  <a:cubicBezTo>
                    <a:pt x="55" y="107"/>
                    <a:pt x="54" y="107"/>
                    <a:pt x="54" y="108"/>
                  </a:cubicBezTo>
                  <a:cubicBezTo>
                    <a:pt x="62" y="108"/>
                    <a:pt x="62" y="108"/>
                    <a:pt x="62" y="108"/>
                  </a:cubicBezTo>
                  <a:cubicBezTo>
                    <a:pt x="62" y="108"/>
                    <a:pt x="62" y="106"/>
                    <a:pt x="63" y="105"/>
                  </a:cubicBezTo>
                  <a:close/>
                  <a:moveTo>
                    <a:pt x="109" y="132"/>
                  </a:moveTo>
                  <a:cubicBezTo>
                    <a:pt x="108" y="132"/>
                    <a:pt x="108" y="132"/>
                    <a:pt x="108" y="132"/>
                  </a:cubicBezTo>
                  <a:cubicBezTo>
                    <a:pt x="108" y="133"/>
                    <a:pt x="108" y="134"/>
                    <a:pt x="108" y="135"/>
                  </a:cubicBezTo>
                  <a:cubicBezTo>
                    <a:pt x="111" y="134"/>
                    <a:pt x="114" y="134"/>
                    <a:pt x="116" y="133"/>
                  </a:cubicBezTo>
                  <a:lnTo>
                    <a:pt x="109" y="132"/>
                  </a:lnTo>
                  <a:close/>
                  <a:moveTo>
                    <a:pt x="76" y="45"/>
                  </a:moveTo>
                  <a:cubicBezTo>
                    <a:pt x="72" y="46"/>
                    <a:pt x="69" y="46"/>
                    <a:pt x="65" y="47"/>
                  </a:cubicBezTo>
                  <a:cubicBezTo>
                    <a:pt x="65" y="47"/>
                    <a:pt x="65" y="47"/>
                    <a:pt x="65" y="48"/>
                  </a:cubicBezTo>
                  <a:cubicBezTo>
                    <a:pt x="68" y="48"/>
                    <a:pt x="72" y="47"/>
                    <a:pt x="76" y="46"/>
                  </a:cubicBezTo>
                  <a:cubicBezTo>
                    <a:pt x="76" y="46"/>
                    <a:pt x="78" y="45"/>
                    <a:pt x="76" y="45"/>
                  </a:cubicBezTo>
                  <a:close/>
                  <a:moveTo>
                    <a:pt x="82" y="35"/>
                  </a:moveTo>
                  <a:cubicBezTo>
                    <a:pt x="75" y="36"/>
                    <a:pt x="75" y="36"/>
                    <a:pt x="75" y="36"/>
                  </a:cubicBezTo>
                  <a:cubicBezTo>
                    <a:pt x="74" y="36"/>
                    <a:pt x="73" y="37"/>
                    <a:pt x="73" y="38"/>
                  </a:cubicBezTo>
                  <a:cubicBezTo>
                    <a:pt x="83" y="36"/>
                    <a:pt x="83" y="36"/>
                    <a:pt x="83" y="36"/>
                  </a:cubicBezTo>
                  <a:cubicBezTo>
                    <a:pt x="84" y="36"/>
                    <a:pt x="84" y="35"/>
                    <a:pt x="84" y="35"/>
                  </a:cubicBezTo>
                  <a:cubicBezTo>
                    <a:pt x="83" y="35"/>
                    <a:pt x="82" y="35"/>
                    <a:pt x="82" y="35"/>
                  </a:cubicBezTo>
                  <a:close/>
                  <a:moveTo>
                    <a:pt x="71" y="51"/>
                  </a:moveTo>
                  <a:cubicBezTo>
                    <a:pt x="68" y="51"/>
                    <a:pt x="65" y="52"/>
                    <a:pt x="62" y="52"/>
                  </a:cubicBezTo>
                  <a:cubicBezTo>
                    <a:pt x="62" y="52"/>
                    <a:pt x="61" y="53"/>
                    <a:pt x="61" y="54"/>
                  </a:cubicBezTo>
                  <a:cubicBezTo>
                    <a:pt x="64" y="53"/>
                    <a:pt x="68" y="53"/>
                    <a:pt x="71" y="52"/>
                  </a:cubicBezTo>
                  <a:cubicBezTo>
                    <a:pt x="72" y="52"/>
                    <a:pt x="73" y="51"/>
                    <a:pt x="73" y="50"/>
                  </a:cubicBezTo>
                  <a:cubicBezTo>
                    <a:pt x="73" y="51"/>
                    <a:pt x="72" y="51"/>
                    <a:pt x="71" y="51"/>
                  </a:cubicBezTo>
                  <a:close/>
                  <a:moveTo>
                    <a:pt x="52" y="112"/>
                  </a:moveTo>
                  <a:cubicBezTo>
                    <a:pt x="52" y="113"/>
                    <a:pt x="51" y="114"/>
                    <a:pt x="51" y="115"/>
                  </a:cubicBezTo>
                  <a:cubicBezTo>
                    <a:pt x="51" y="115"/>
                    <a:pt x="52" y="115"/>
                    <a:pt x="52" y="114"/>
                  </a:cubicBezTo>
                  <a:cubicBezTo>
                    <a:pt x="54" y="114"/>
                    <a:pt x="56" y="113"/>
                    <a:pt x="58" y="113"/>
                  </a:cubicBezTo>
                  <a:cubicBezTo>
                    <a:pt x="59" y="112"/>
                    <a:pt x="61" y="111"/>
                    <a:pt x="60" y="111"/>
                  </a:cubicBezTo>
                  <a:cubicBezTo>
                    <a:pt x="57" y="112"/>
                    <a:pt x="55" y="112"/>
                    <a:pt x="52" y="112"/>
                  </a:cubicBezTo>
                  <a:close/>
                  <a:moveTo>
                    <a:pt x="66" y="60"/>
                  </a:moveTo>
                  <a:cubicBezTo>
                    <a:pt x="64" y="60"/>
                    <a:pt x="62" y="60"/>
                    <a:pt x="59" y="61"/>
                  </a:cubicBezTo>
                  <a:cubicBezTo>
                    <a:pt x="57" y="61"/>
                    <a:pt x="57" y="62"/>
                    <a:pt x="57" y="63"/>
                  </a:cubicBezTo>
                  <a:cubicBezTo>
                    <a:pt x="61" y="62"/>
                    <a:pt x="64" y="61"/>
                    <a:pt x="68" y="60"/>
                  </a:cubicBezTo>
                  <a:cubicBezTo>
                    <a:pt x="68" y="60"/>
                    <a:pt x="69" y="60"/>
                    <a:pt x="69" y="59"/>
                  </a:cubicBezTo>
                  <a:cubicBezTo>
                    <a:pt x="68" y="60"/>
                    <a:pt x="67" y="60"/>
                    <a:pt x="66" y="60"/>
                  </a:cubicBezTo>
                  <a:close/>
                  <a:moveTo>
                    <a:pt x="24" y="96"/>
                  </a:moveTo>
                  <a:cubicBezTo>
                    <a:pt x="21" y="96"/>
                    <a:pt x="18" y="97"/>
                    <a:pt x="15" y="98"/>
                  </a:cubicBezTo>
                  <a:cubicBezTo>
                    <a:pt x="15" y="98"/>
                    <a:pt x="15" y="100"/>
                    <a:pt x="15" y="100"/>
                  </a:cubicBezTo>
                  <a:cubicBezTo>
                    <a:pt x="18" y="99"/>
                    <a:pt x="21" y="98"/>
                    <a:pt x="24" y="96"/>
                  </a:cubicBezTo>
                  <a:cubicBezTo>
                    <a:pt x="25" y="97"/>
                    <a:pt x="25" y="96"/>
                    <a:pt x="24" y="96"/>
                  </a:cubicBezTo>
                  <a:close/>
                  <a:moveTo>
                    <a:pt x="113" y="135"/>
                  </a:moveTo>
                  <a:cubicBezTo>
                    <a:pt x="111" y="135"/>
                    <a:pt x="109" y="136"/>
                    <a:pt x="107" y="136"/>
                  </a:cubicBezTo>
                  <a:cubicBezTo>
                    <a:pt x="106" y="136"/>
                    <a:pt x="106" y="137"/>
                    <a:pt x="106" y="137"/>
                  </a:cubicBezTo>
                  <a:cubicBezTo>
                    <a:pt x="109" y="138"/>
                    <a:pt x="112" y="137"/>
                    <a:pt x="114" y="137"/>
                  </a:cubicBezTo>
                  <a:cubicBezTo>
                    <a:pt x="115" y="137"/>
                    <a:pt x="115" y="136"/>
                    <a:pt x="116" y="135"/>
                  </a:cubicBezTo>
                  <a:cubicBezTo>
                    <a:pt x="115" y="135"/>
                    <a:pt x="114" y="135"/>
                    <a:pt x="113" y="135"/>
                  </a:cubicBezTo>
                  <a:close/>
                  <a:moveTo>
                    <a:pt x="19" y="125"/>
                  </a:moveTo>
                  <a:cubicBezTo>
                    <a:pt x="13" y="125"/>
                    <a:pt x="13" y="125"/>
                    <a:pt x="13" y="125"/>
                  </a:cubicBezTo>
                  <a:cubicBezTo>
                    <a:pt x="13" y="126"/>
                    <a:pt x="13" y="128"/>
                    <a:pt x="14" y="128"/>
                  </a:cubicBezTo>
                  <a:cubicBezTo>
                    <a:pt x="20" y="126"/>
                    <a:pt x="20" y="126"/>
                    <a:pt x="20" y="126"/>
                  </a:cubicBezTo>
                  <a:cubicBezTo>
                    <a:pt x="21" y="126"/>
                    <a:pt x="23" y="126"/>
                    <a:pt x="24" y="125"/>
                  </a:cubicBezTo>
                  <a:cubicBezTo>
                    <a:pt x="22" y="125"/>
                    <a:pt x="21" y="125"/>
                    <a:pt x="19" y="125"/>
                  </a:cubicBezTo>
                  <a:close/>
                  <a:moveTo>
                    <a:pt x="112" y="120"/>
                  </a:moveTo>
                  <a:cubicBezTo>
                    <a:pt x="115" y="120"/>
                    <a:pt x="117" y="120"/>
                    <a:pt x="119" y="122"/>
                  </a:cubicBezTo>
                  <a:cubicBezTo>
                    <a:pt x="119" y="120"/>
                    <a:pt x="119" y="119"/>
                    <a:pt x="119" y="118"/>
                  </a:cubicBezTo>
                  <a:cubicBezTo>
                    <a:pt x="117" y="118"/>
                    <a:pt x="115" y="118"/>
                    <a:pt x="112" y="118"/>
                  </a:cubicBezTo>
                  <a:lnTo>
                    <a:pt x="112" y="120"/>
                  </a:lnTo>
                  <a:close/>
                  <a:moveTo>
                    <a:pt x="113" y="112"/>
                  </a:moveTo>
                  <a:cubicBezTo>
                    <a:pt x="113" y="114"/>
                    <a:pt x="113" y="115"/>
                    <a:pt x="113" y="116"/>
                  </a:cubicBezTo>
                  <a:cubicBezTo>
                    <a:pt x="115" y="117"/>
                    <a:pt x="117" y="117"/>
                    <a:pt x="119" y="116"/>
                  </a:cubicBezTo>
                  <a:cubicBezTo>
                    <a:pt x="120" y="116"/>
                    <a:pt x="120" y="115"/>
                    <a:pt x="119" y="115"/>
                  </a:cubicBezTo>
                  <a:cubicBezTo>
                    <a:pt x="117" y="114"/>
                    <a:pt x="115" y="114"/>
                    <a:pt x="113" y="112"/>
                  </a:cubicBezTo>
                  <a:close/>
                  <a:moveTo>
                    <a:pt x="31" y="52"/>
                  </a:moveTo>
                  <a:cubicBezTo>
                    <a:pt x="31" y="54"/>
                    <a:pt x="30" y="55"/>
                    <a:pt x="29" y="57"/>
                  </a:cubicBezTo>
                  <a:cubicBezTo>
                    <a:pt x="32" y="56"/>
                    <a:pt x="34" y="55"/>
                    <a:pt x="37" y="53"/>
                  </a:cubicBezTo>
                  <a:cubicBezTo>
                    <a:pt x="35" y="52"/>
                    <a:pt x="33" y="52"/>
                    <a:pt x="31" y="52"/>
                  </a:cubicBezTo>
                  <a:close/>
                  <a:moveTo>
                    <a:pt x="59" y="114"/>
                  </a:moveTo>
                  <a:cubicBezTo>
                    <a:pt x="56" y="114"/>
                    <a:pt x="54" y="115"/>
                    <a:pt x="52" y="116"/>
                  </a:cubicBezTo>
                  <a:cubicBezTo>
                    <a:pt x="52" y="116"/>
                    <a:pt x="51" y="117"/>
                    <a:pt x="52" y="117"/>
                  </a:cubicBezTo>
                  <a:cubicBezTo>
                    <a:pt x="55" y="117"/>
                    <a:pt x="57" y="117"/>
                    <a:pt x="60" y="117"/>
                  </a:cubicBezTo>
                  <a:cubicBezTo>
                    <a:pt x="59" y="116"/>
                    <a:pt x="59" y="115"/>
                    <a:pt x="60" y="113"/>
                  </a:cubicBezTo>
                  <a:cubicBezTo>
                    <a:pt x="60" y="113"/>
                    <a:pt x="59" y="114"/>
                    <a:pt x="59" y="114"/>
                  </a:cubicBezTo>
                  <a:close/>
                  <a:moveTo>
                    <a:pt x="39" y="41"/>
                  </a:moveTo>
                  <a:cubicBezTo>
                    <a:pt x="39" y="40"/>
                    <a:pt x="40" y="40"/>
                    <a:pt x="40" y="40"/>
                  </a:cubicBezTo>
                  <a:cubicBezTo>
                    <a:pt x="38" y="40"/>
                    <a:pt x="38" y="40"/>
                    <a:pt x="38" y="40"/>
                  </a:cubicBezTo>
                  <a:cubicBezTo>
                    <a:pt x="35" y="45"/>
                    <a:pt x="35" y="45"/>
                    <a:pt x="35" y="45"/>
                  </a:cubicBezTo>
                  <a:cubicBezTo>
                    <a:pt x="35" y="45"/>
                    <a:pt x="34" y="46"/>
                    <a:pt x="35" y="46"/>
                  </a:cubicBezTo>
                  <a:cubicBezTo>
                    <a:pt x="37" y="45"/>
                    <a:pt x="40" y="44"/>
                    <a:pt x="43" y="42"/>
                  </a:cubicBezTo>
                  <a:cubicBezTo>
                    <a:pt x="42" y="42"/>
                    <a:pt x="41" y="41"/>
                    <a:pt x="41" y="40"/>
                  </a:cubicBezTo>
                  <a:cubicBezTo>
                    <a:pt x="40" y="40"/>
                    <a:pt x="40" y="41"/>
                    <a:pt x="39" y="41"/>
                  </a:cubicBezTo>
                  <a:close/>
                  <a:moveTo>
                    <a:pt x="58" y="68"/>
                  </a:moveTo>
                  <a:cubicBezTo>
                    <a:pt x="57" y="68"/>
                    <a:pt x="55" y="68"/>
                    <a:pt x="55" y="68"/>
                  </a:cubicBezTo>
                  <a:cubicBezTo>
                    <a:pt x="55" y="70"/>
                    <a:pt x="54" y="72"/>
                    <a:pt x="54" y="74"/>
                  </a:cubicBezTo>
                  <a:cubicBezTo>
                    <a:pt x="55" y="73"/>
                    <a:pt x="56" y="73"/>
                    <a:pt x="57" y="72"/>
                  </a:cubicBezTo>
                  <a:cubicBezTo>
                    <a:pt x="59" y="70"/>
                    <a:pt x="61" y="68"/>
                    <a:pt x="64" y="68"/>
                  </a:cubicBezTo>
                  <a:lnTo>
                    <a:pt x="58" y="68"/>
                  </a:lnTo>
                  <a:close/>
                  <a:moveTo>
                    <a:pt x="47" y="26"/>
                  </a:moveTo>
                  <a:cubicBezTo>
                    <a:pt x="46" y="28"/>
                    <a:pt x="44" y="31"/>
                    <a:pt x="42" y="33"/>
                  </a:cubicBezTo>
                  <a:cubicBezTo>
                    <a:pt x="42" y="33"/>
                    <a:pt x="43" y="33"/>
                    <a:pt x="43" y="33"/>
                  </a:cubicBezTo>
                  <a:cubicBezTo>
                    <a:pt x="46" y="32"/>
                    <a:pt x="48" y="30"/>
                    <a:pt x="49" y="28"/>
                  </a:cubicBezTo>
                  <a:cubicBezTo>
                    <a:pt x="50" y="27"/>
                    <a:pt x="49" y="26"/>
                    <a:pt x="49" y="26"/>
                  </a:cubicBezTo>
                  <a:cubicBezTo>
                    <a:pt x="48" y="25"/>
                    <a:pt x="48" y="25"/>
                    <a:pt x="47" y="26"/>
                  </a:cubicBezTo>
                  <a:close/>
                  <a:moveTo>
                    <a:pt x="77" y="41"/>
                  </a:moveTo>
                  <a:cubicBezTo>
                    <a:pt x="75" y="41"/>
                    <a:pt x="72" y="42"/>
                    <a:pt x="69" y="42"/>
                  </a:cubicBezTo>
                  <a:cubicBezTo>
                    <a:pt x="68" y="42"/>
                    <a:pt x="68" y="44"/>
                    <a:pt x="67" y="45"/>
                  </a:cubicBezTo>
                  <a:cubicBezTo>
                    <a:pt x="70" y="44"/>
                    <a:pt x="74" y="44"/>
                    <a:pt x="77" y="43"/>
                  </a:cubicBezTo>
                  <a:cubicBezTo>
                    <a:pt x="78" y="43"/>
                    <a:pt x="79" y="42"/>
                    <a:pt x="79" y="41"/>
                  </a:cubicBezTo>
                  <a:cubicBezTo>
                    <a:pt x="79" y="41"/>
                    <a:pt x="78" y="41"/>
                    <a:pt x="77" y="41"/>
                  </a:cubicBezTo>
                  <a:close/>
                  <a:moveTo>
                    <a:pt x="65" y="63"/>
                  </a:moveTo>
                  <a:cubicBezTo>
                    <a:pt x="62" y="64"/>
                    <a:pt x="60" y="64"/>
                    <a:pt x="57" y="65"/>
                  </a:cubicBezTo>
                  <a:cubicBezTo>
                    <a:pt x="56" y="65"/>
                    <a:pt x="56" y="66"/>
                    <a:pt x="56" y="67"/>
                  </a:cubicBezTo>
                  <a:cubicBezTo>
                    <a:pt x="55" y="68"/>
                    <a:pt x="56" y="67"/>
                    <a:pt x="57" y="67"/>
                  </a:cubicBezTo>
                  <a:cubicBezTo>
                    <a:pt x="59" y="67"/>
                    <a:pt x="63" y="67"/>
                    <a:pt x="66" y="66"/>
                  </a:cubicBezTo>
                  <a:cubicBezTo>
                    <a:pt x="66" y="65"/>
                    <a:pt x="65" y="65"/>
                    <a:pt x="65" y="65"/>
                  </a:cubicBezTo>
                  <a:cubicBezTo>
                    <a:pt x="66" y="64"/>
                    <a:pt x="67" y="63"/>
                    <a:pt x="68" y="62"/>
                  </a:cubicBezTo>
                  <a:cubicBezTo>
                    <a:pt x="67" y="62"/>
                    <a:pt x="66" y="62"/>
                    <a:pt x="65" y="63"/>
                  </a:cubicBezTo>
                  <a:close/>
                  <a:moveTo>
                    <a:pt x="27" y="62"/>
                  </a:moveTo>
                  <a:cubicBezTo>
                    <a:pt x="27" y="62"/>
                    <a:pt x="27" y="63"/>
                    <a:pt x="27" y="63"/>
                  </a:cubicBezTo>
                  <a:cubicBezTo>
                    <a:pt x="26" y="64"/>
                    <a:pt x="25" y="66"/>
                    <a:pt x="24" y="69"/>
                  </a:cubicBezTo>
                  <a:cubicBezTo>
                    <a:pt x="28" y="67"/>
                    <a:pt x="32" y="65"/>
                    <a:pt x="35" y="63"/>
                  </a:cubicBezTo>
                  <a:cubicBezTo>
                    <a:pt x="35" y="63"/>
                    <a:pt x="34" y="62"/>
                    <a:pt x="33" y="63"/>
                  </a:cubicBezTo>
                  <a:cubicBezTo>
                    <a:pt x="33" y="63"/>
                    <a:pt x="32" y="63"/>
                    <a:pt x="31" y="63"/>
                  </a:cubicBezTo>
                  <a:cubicBezTo>
                    <a:pt x="30" y="62"/>
                    <a:pt x="28" y="62"/>
                    <a:pt x="27" y="62"/>
                  </a:cubicBezTo>
                  <a:close/>
                  <a:moveTo>
                    <a:pt x="28" y="112"/>
                  </a:moveTo>
                  <a:cubicBezTo>
                    <a:pt x="24" y="113"/>
                    <a:pt x="18" y="113"/>
                    <a:pt x="14" y="113"/>
                  </a:cubicBezTo>
                  <a:cubicBezTo>
                    <a:pt x="13" y="114"/>
                    <a:pt x="13" y="116"/>
                    <a:pt x="13" y="118"/>
                  </a:cubicBezTo>
                  <a:cubicBezTo>
                    <a:pt x="29" y="112"/>
                    <a:pt x="29" y="112"/>
                    <a:pt x="29" y="112"/>
                  </a:cubicBezTo>
                  <a:cubicBezTo>
                    <a:pt x="29" y="112"/>
                    <a:pt x="28" y="112"/>
                    <a:pt x="28" y="112"/>
                  </a:cubicBezTo>
                  <a:close/>
                  <a:moveTo>
                    <a:pt x="20" y="81"/>
                  </a:moveTo>
                  <a:cubicBezTo>
                    <a:pt x="20" y="82"/>
                    <a:pt x="19" y="84"/>
                    <a:pt x="18" y="86"/>
                  </a:cubicBezTo>
                  <a:cubicBezTo>
                    <a:pt x="19" y="86"/>
                    <a:pt x="17" y="87"/>
                    <a:pt x="19" y="87"/>
                  </a:cubicBezTo>
                  <a:cubicBezTo>
                    <a:pt x="22" y="86"/>
                    <a:pt x="26" y="84"/>
                    <a:pt x="28" y="82"/>
                  </a:cubicBezTo>
                  <a:cubicBezTo>
                    <a:pt x="29" y="81"/>
                    <a:pt x="28" y="81"/>
                    <a:pt x="28" y="81"/>
                  </a:cubicBezTo>
                  <a:cubicBezTo>
                    <a:pt x="25" y="80"/>
                    <a:pt x="23" y="80"/>
                    <a:pt x="20" y="81"/>
                  </a:cubicBezTo>
                  <a:close/>
                  <a:moveTo>
                    <a:pt x="23" y="73"/>
                  </a:moveTo>
                  <a:cubicBezTo>
                    <a:pt x="23" y="73"/>
                    <a:pt x="22" y="73"/>
                    <a:pt x="22" y="73"/>
                  </a:cubicBezTo>
                  <a:cubicBezTo>
                    <a:pt x="22" y="75"/>
                    <a:pt x="21" y="77"/>
                    <a:pt x="21" y="79"/>
                  </a:cubicBezTo>
                  <a:cubicBezTo>
                    <a:pt x="22" y="79"/>
                    <a:pt x="23" y="78"/>
                    <a:pt x="24" y="78"/>
                  </a:cubicBezTo>
                  <a:cubicBezTo>
                    <a:pt x="27" y="77"/>
                    <a:pt x="30" y="75"/>
                    <a:pt x="33" y="73"/>
                  </a:cubicBezTo>
                  <a:lnTo>
                    <a:pt x="23" y="73"/>
                  </a:lnTo>
                  <a:close/>
                  <a:moveTo>
                    <a:pt x="17" y="89"/>
                  </a:moveTo>
                  <a:cubicBezTo>
                    <a:pt x="17" y="89"/>
                    <a:pt x="17" y="90"/>
                    <a:pt x="17" y="90"/>
                  </a:cubicBezTo>
                  <a:cubicBezTo>
                    <a:pt x="16" y="91"/>
                    <a:pt x="16" y="93"/>
                    <a:pt x="16" y="94"/>
                  </a:cubicBezTo>
                  <a:cubicBezTo>
                    <a:pt x="16" y="95"/>
                    <a:pt x="15" y="95"/>
                    <a:pt x="16" y="95"/>
                  </a:cubicBezTo>
                  <a:cubicBezTo>
                    <a:pt x="21" y="94"/>
                    <a:pt x="25" y="91"/>
                    <a:pt x="29" y="89"/>
                  </a:cubicBezTo>
                  <a:lnTo>
                    <a:pt x="17" y="89"/>
                  </a:lnTo>
                  <a:close/>
                  <a:moveTo>
                    <a:pt x="59" y="118"/>
                  </a:moveTo>
                  <a:cubicBezTo>
                    <a:pt x="59" y="118"/>
                    <a:pt x="58" y="119"/>
                    <a:pt x="58" y="119"/>
                  </a:cubicBezTo>
                  <a:cubicBezTo>
                    <a:pt x="56" y="120"/>
                    <a:pt x="54" y="120"/>
                    <a:pt x="52" y="121"/>
                  </a:cubicBezTo>
                  <a:cubicBezTo>
                    <a:pt x="54" y="125"/>
                    <a:pt x="59" y="127"/>
                    <a:pt x="64" y="125"/>
                  </a:cubicBezTo>
                  <a:cubicBezTo>
                    <a:pt x="62" y="124"/>
                    <a:pt x="62" y="122"/>
                    <a:pt x="61" y="120"/>
                  </a:cubicBezTo>
                  <a:cubicBezTo>
                    <a:pt x="60" y="120"/>
                    <a:pt x="60" y="118"/>
                    <a:pt x="59" y="118"/>
                  </a:cubicBezTo>
                  <a:close/>
                  <a:moveTo>
                    <a:pt x="7" y="136"/>
                  </a:moveTo>
                  <a:cubicBezTo>
                    <a:pt x="7" y="136"/>
                    <a:pt x="7" y="137"/>
                    <a:pt x="7" y="137"/>
                  </a:cubicBezTo>
                  <a:cubicBezTo>
                    <a:pt x="8" y="142"/>
                    <a:pt x="10" y="146"/>
                    <a:pt x="14" y="149"/>
                  </a:cubicBezTo>
                  <a:cubicBezTo>
                    <a:pt x="17" y="153"/>
                    <a:pt x="21" y="156"/>
                    <a:pt x="26" y="158"/>
                  </a:cubicBezTo>
                  <a:cubicBezTo>
                    <a:pt x="30" y="159"/>
                    <a:pt x="32" y="161"/>
                    <a:pt x="37" y="162"/>
                  </a:cubicBezTo>
                  <a:cubicBezTo>
                    <a:pt x="37" y="162"/>
                    <a:pt x="38" y="163"/>
                    <a:pt x="38" y="161"/>
                  </a:cubicBezTo>
                  <a:cubicBezTo>
                    <a:pt x="38" y="160"/>
                    <a:pt x="39" y="160"/>
                    <a:pt x="40" y="160"/>
                  </a:cubicBezTo>
                  <a:cubicBezTo>
                    <a:pt x="40" y="160"/>
                    <a:pt x="41" y="159"/>
                    <a:pt x="40" y="159"/>
                  </a:cubicBezTo>
                  <a:cubicBezTo>
                    <a:pt x="37" y="159"/>
                    <a:pt x="34" y="159"/>
                    <a:pt x="31" y="160"/>
                  </a:cubicBezTo>
                  <a:cubicBezTo>
                    <a:pt x="31" y="160"/>
                    <a:pt x="30" y="159"/>
                    <a:pt x="30" y="158"/>
                  </a:cubicBezTo>
                  <a:cubicBezTo>
                    <a:pt x="31" y="157"/>
                    <a:pt x="33" y="157"/>
                    <a:pt x="35" y="157"/>
                  </a:cubicBezTo>
                  <a:cubicBezTo>
                    <a:pt x="34" y="156"/>
                    <a:pt x="33" y="155"/>
                    <a:pt x="32" y="156"/>
                  </a:cubicBezTo>
                  <a:cubicBezTo>
                    <a:pt x="30" y="156"/>
                    <a:pt x="28" y="156"/>
                    <a:pt x="26" y="155"/>
                  </a:cubicBezTo>
                  <a:cubicBezTo>
                    <a:pt x="26" y="154"/>
                    <a:pt x="26" y="154"/>
                    <a:pt x="26" y="154"/>
                  </a:cubicBezTo>
                  <a:cubicBezTo>
                    <a:pt x="26" y="154"/>
                    <a:pt x="27" y="154"/>
                    <a:pt x="28" y="153"/>
                  </a:cubicBezTo>
                  <a:cubicBezTo>
                    <a:pt x="27" y="153"/>
                    <a:pt x="25" y="151"/>
                    <a:pt x="24" y="151"/>
                  </a:cubicBezTo>
                  <a:cubicBezTo>
                    <a:pt x="23" y="151"/>
                    <a:pt x="21" y="151"/>
                    <a:pt x="21" y="151"/>
                  </a:cubicBezTo>
                  <a:cubicBezTo>
                    <a:pt x="20" y="150"/>
                    <a:pt x="21" y="149"/>
                    <a:pt x="22" y="149"/>
                  </a:cubicBezTo>
                  <a:cubicBezTo>
                    <a:pt x="22" y="149"/>
                    <a:pt x="21" y="149"/>
                    <a:pt x="21" y="148"/>
                  </a:cubicBezTo>
                  <a:cubicBezTo>
                    <a:pt x="21" y="148"/>
                    <a:pt x="20" y="148"/>
                    <a:pt x="19" y="148"/>
                  </a:cubicBezTo>
                  <a:cubicBezTo>
                    <a:pt x="18" y="148"/>
                    <a:pt x="18" y="148"/>
                    <a:pt x="17" y="148"/>
                  </a:cubicBezTo>
                  <a:cubicBezTo>
                    <a:pt x="13" y="144"/>
                    <a:pt x="10" y="141"/>
                    <a:pt x="7" y="136"/>
                  </a:cubicBezTo>
                  <a:cubicBezTo>
                    <a:pt x="7" y="136"/>
                    <a:pt x="7" y="135"/>
                    <a:pt x="7" y="136"/>
                  </a:cubicBezTo>
                  <a:close/>
                  <a:moveTo>
                    <a:pt x="72" y="103"/>
                  </a:moveTo>
                  <a:cubicBezTo>
                    <a:pt x="71" y="103"/>
                    <a:pt x="70" y="104"/>
                    <a:pt x="69" y="104"/>
                  </a:cubicBezTo>
                  <a:cubicBezTo>
                    <a:pt x="68" y="106"/>
                    <a:pt x="66" y="107"/>
                    <a:pt x="65" y="109"/>
                  </a:cubicBezTo>
                  <a:cubicBezTo>
                    <a:pt x="62" y="112"/>
                    <a:pt x="62" y="119"/>
                    <a:pt x="65" y="122"/>
                  </a:cubicBezTo>
                  <a:cubicBezTo>
                    <a:pt x="66" y="123"/>
                    <a:pt x="66" y="124"/>
                    <a:pt x="67" y="123"/>
                  </a:cubicBezTo>
                  <a:cubicBezTo>
                    <a:pt x="70" y="120"/>
                    <a:pt x="73" y="117"/>
                    <a:pt x="75" y="112"/>
                  </a:cubicBezTo>
                  <a:cubicBezTo>
                    <a:pt x="76" y="108"/>
                    <a:pt x="75" y="104"/>
                    <a:pt x="72" y="103"/>
                  </a:cubicBezTo>
                  <a:close/>
                  <a:moveTo>
                    <a:pt x="102" y="79"/>
                  </a:moveTo>
                  <a:cubicBezTo>
                    <a:pt x="107" y="86"/>
                    <a:pt x="111" y="94"/>
                    <a:pt x="113" y="103"/>
                  </a:cubicBezTo>
                  <a:cubicBezTo>
                    <a:pt x="113" y="104"/>
                    <a:pt x="113" y="104"/>
                    <a:pt x="113" y="105"/>
                  </a:cubicBezTo>
                  <a:cubicBezTo>
                    <a:pt x="118" y="104"/>
                    <a:pt x="118" y="104"/>
                    <a:pt x="118" y="104"/>
                  </a:cubicBezTo>
                  <a:cubicBezTo>
                    <a:pt x="119" y="103"/>
                    <a:pt x="116" y="102"/>
                    <a:pt x="116" y="101"/>
                  </a:cubicBezTo>
                  <a:cubicBezTo>
                    <a:pt x="111" y="98"/>
                    <a:pt x="109" y="92"/>
                    <a:pt x="108" y="85"/>
                  </a:cubicBezTo>
                  <a:cubicBezTo>
                    <a:pt x="108" y="85"/>
                    <a:pt x="108" y="85"/>
                    <a:pt x="108" y="84"/>
                  </a:cubicBezTo>
                  <a:cubicBezTo>
                    <a:pt x="110" y="87"/>
                    <a:pt x="111" y="91"/>
                    <a:pt x="112" y="94"/>
                  </a:cubicBezTo>
                  <a:cubicBezTo>
                    <a:pt x="114" y="98"/>
                    <a:pt x="116" y="101"/>
                    <a:pt x="119" y="103"/>
                  </a:cubicBezTo>
                  <a:cubicBezTo>
                    <a:pt x="120" y="104"/>
                    <a:pt x="120" y="105"/>
                    <a:pt x="119" y="105"/>
                  </a:cubicBezTo>
                  <a:cubicBezTo>
                    <a:pt x="113" y="106"/>
                    <a:pt x="113" y="106"/>
                    <a:pt x="113" y="106"/>
                  </a:cubicBezTo>
                  <a:cubicBezTo>
                    <a:pt x="113" y="111"/>
                    <a:pt x="113" y="111"/>
                    <a:pt x="113" y="111"/>
                  </a:cubicBezTo>
                  <a:cubicBezTo>
                    <a:pt x="115" y="112"/>
                    <a:pt x="117" y="113"/>
                    <a:pt x="120" y="114"/>
                  </a:cubicBezTo>
                  <a:cubicBezTo>
                    <a:pt x="122" y="105"/>
                    <a:pt x="119" y="97"/>
                    <a:pt x="115" y="91"/>
                  </a:cubicBezTo>
                  <a:cubicBezTo>
                    <a:pt x="112" y="86"/>
                    <a:pt x="108" y="82"/>
                    <a:pt x="102" y="79"/>
                  </a:cubicBezTo>
                  <a:cubicBezTo>
                    <a:pt x="102" y="79"/>
                    <a:pt x="102" y="79"/>
                    <a:pt x="102" y="79"/>
                  </a:cubicBezTo>
                  <a:close/>
                  <a:moveTo>
                    <a:pt x="17" y="156"/>
                  </a:moveTo>
                  <a:cubicBezTo>
                    <a:pt x="20" y="159"/>
                    <a:pt x="24" y="161"/>
                    <a:pt x="28" y="163"/>
                  </a:cubicBezTo>
                  <a:cubicBezTo>
                    <a:pt x="33" y="165"/>
                    <a:pt x="33" y="165"/>
                    <a:pt x="33" y="165"/>
                  </a:cubicBezTo>
                  <a:cubicBezTo>
                    <a:pt x="40" y="167"/>
                    <a:pt x="47" y="168"/>
                    <a:pt x="55" y="169"/>
                  </a:cubicBezTo>
                  <a:cubicBezTo>
                    <a:pt x="69" y="170"/>
                    <a:pt x="81" y="167"/>
                    <a:pt x="91" y="162"/>
                  </a:cubicBezTo>
                  <a:cubicBezTo>
                    <a:pt x="91" y="162"/>
                    <a:pt x="92" y="161"/>
                    <a:pt x="92" y="161"/>
                  </a:cubicBezTo>
                  <a:cubicBezTo>
                    <a:pt x="89" y="161"/>
                    <a:pt x="85" y="162"/>
                    <a:pt x="81" y="161"/>
                  </a:cubicBezTo>
                  <a:cubicBezTo>
                    <a:pt x="80" y="162"/>
                    <a:pt x="78" y="163"/>
                    <a:pt x="76" y="163"/>
                  </a:cubicBezTo>
                  <a:cubicBezTo>
                    <a:pt x="75" y="164"/>
                    <a:pt x="73" y="163"/>
                    <a:pt x="71" y="164"/>
                  </a:cubicBezTo>
                  <a:cubicBezTo>
                    <a:pt x="66" y="164"/>
                    <a:pt x="62" y="163"/>
                    <a:pt x="57" y="164"/>
                  </a:cubicBezTo>
                  <a:cubicBezTo>
                    <a:pt x="57" y="164"/>
                    <a:pt x="56" y="164"/>
                    <a:pt x="56" y="164"/>
                  </a:cubicBezTo>
                  <a:cubicBezTo>
                    <a:pt x="52" y="164"/>
                    <a:pt x="48" y="165"/>
                    <a:pt x="44" y="165"/>
                  </a:cubicBezTo>
                  <a:cubicBezTo>
                    <a:pt x="33" y="164"/>
                    <a:pt x="25" y="161"/>
                    <a:pt x="18" y="157"/>
                  </a:cubicBezTo>
                  <a:cubicBezTo>
                    <a:pt x="18" y="156"/>
                    <a:pt x="18" y="156"/>
                    <a:pt x="17" y="156"/>
                  </a:cubicBezTo>
                  <a:close/>
                  <a:moveTo>
                    <a:pt x="67" y="94"/>
                  </a:moveTo>
                  <a:cubicBezTo>
                    <a:pt x="73" y="93"/>
                    <a:pt x="77" y="96"/>
                    <a:pt x="79" y="100"/>
                  </a:cubicBezTo>
                  <a:cubicBezTo>
                    <a:pt x="85" y="110"/>
                    <a:pt x="78" y="123"/>
                    <a:pt x="71" y="127"/>
                  </a:cubicBezTo>
                  <a:cubicBezTo>
                    <a:pt x="66" y="132"/>
                    <a:pt x="55" y="132"/>
                    <a:pt x="50" y="128"/>
                  </a:cubicBezTo>
                  <a:cubicBezTo>
                    <a:pt x="45" y="123"/>
                    <a:pt x="43" y="110"/>
                    <a:pt x="49" y="104"/>
                  </a:cubicBezTo>
                  <a:cubicBezTo>
                    <a:pt x="54" y="100"/>
                    <a:pt x="58" y="96"/>
                    <a:pt x="65" y="94"/>
                  </a:cubicBezTo>
                  <a:cubicBezTo>
                    <a:pt x="66" y="94"/>
                    <a:pt x="67" y="94"/>
                    <a:pt x="67" y="94"/>
                  </a:cubicBezTo>
                  <a:close/>
                  <a:moveTo>
                    <a:pt x="80" y="22"/>
                  </a:moveTo>
                  <a:cubicBezTo>
                    <a:pt x="79" y="23"/>
                    <a:pt x="78" y="23"/>
                    <a:pt x="78" y="22"/>
                  </a:cubicBezTo>
                  <a:cubicBezTo>
                    <a:pt x="78" y="21"/>
                    <a:pt x="78" y="21"/>
                    <a:pt x="79" y="21"/>
                  </a:cubicBezTo>
                  <a:cubicBezTo>
                    <a:pt x="80" y="20"/>
                    <a:pt x="81" y="20"/>
                    <a:pt x="82" y="20"/>
                  </a:cubicBezTo>
                  <a:cubicBezTo>
                    <a:pt x="84" y="20"/>
                    <a:pt x="86" y="19"/>
                    <a:pt x="88" y="18"/>
                  </a:cubicBezTo>
                  <a:cubicBezTo>
                    <a:pt x="87" y="18"/>
                    <a:pt x="86" y="18"/>
                    <a:pt x="85" y="18"/>
                  </a:cubicBezTo>
                  <a:cubicBezTo>
                    <a:pt x="85" y="19"/>
                    <a:pt x="84" y="18"/>
                    <a:pt x="84" y="18"/>
                  </a:cubicBezTo>
                  <a:cubicBezTo>
                    <a:pt x="83" y="17"/>
                    <a:pt x="83" y="16"/>
                    <a:pt x="84" y="16"/>
                  </a:cubicBezTo>
                  <a:cubicBezTo>
                    <a:pt x="86" y="16"/>
                    <a:pt x="89" y="16"/>
                    <a:pt x="91" y="16"/>
                  </a:cubicBezTo>
                  <a:cubicBezTo>
                    <a:pt x="92" y="16"/>
                    <a:pt x="93" y="14"/>
                    <a:pt x="94" y="13"/>
                  </a:cubicBezTo>
                  <a:cubicBezTo>
                    <a:pt x="94" y="13"/>
                    <a:pt x="95" y="12"/>
                    <a:pt x="94" y="12"/>
                  </a:cubicBezTo>
                  <a:cubicBezTo>
                    <a:pt x="87" y="12"/>
                    <a:pt x="80" y="11"/>
                    <a:pt x="73" y="11"/>
                  </a:cubicBezTo>
                  <a:cubicBezTo>
                    <a:pt x="73" y="11"/>
                    <a:pt x="72" y="11"/>
                    <a:pt x="72" y="10"/>
                  </a:cubicBezTo>
                  <a:cubicBezTo>
                    <a:pt x="67" y="10"/>
                    <a:pt x="65" y="12"/>
                    <a:pt x="62" y="14"/>
                  </a:cubicBezTo>
                  <a:cubicBezTo>
                    <a:pt x="57" y="17"/>
                    <a:pt x="52" y="19"/>
                    <a:pt x="49" y="24"/>
                  </a:cubicBezTo>
                  <a:cubicBezTo>
                    <a:pt x="48" y="25"/>
                    <a:pt x="50" y="25"/>
                    <a:pt x="50" y="26"/>
                  </a:cubicBezTo>
                  <a:cubicBezTo>
                    <a:pt x="51" y="27"/>
                    <a:pt x="50" y="29"/>
                    <a:pt x="49" y="30"/>
                  </a:cubicBezTo>
                  <a:cubicBezTo>
                    <a:pt x="47" y="32"/>
                    <a:pt x="44" y="34"/>
                    <a:pt x="41" y="35"/>
                  </a:cubicBezTo>
                  <a:cubicBezTo>
                    <a:pt x="40" y="36"/>
                    <a:pt x="39" y="38"/>
                    <a:pt x="38" y="39"/>
                  </a:cubicBezTo>
                  <a:cubicBezTo>
                    <a:pt x="40" y="39"/>
                    <a:pt x="42" y="39"/>
                    <a:pt x="44" y="41"/>
                  </a:cubicBezTo>
                  <a:cubicBezTo>
                    <a:pt x="44" y="41"/>
                    <a:pt x="45" y="42"/>
                    <a:pt x="44" y="42"/>
                  </a:cubicBezTo>
                  <a:cubicBezTo>
                    <a:pt x="43" y="43"/>
                    <a:pt x="41" y="45"/>
                    <a:pt x="40" y="45"/>
                  </a:cubicBezTo>
                  <a:cubicBezTo>
                    <a:pt x="38" y="46"/>
                    <a:pt x="37" y="47"/>
                    <a:pt x="34" y="48"/>
                  </a:cubicBezTo>
                  <a:cubicBezTo>
                    <a:pt x="35" y="48"/>
                    <a:pt x="34" y="49"/>
                    <a:pt x="34" y="48"/>
                  </a:cubicBezTo>
                  <a:cubicBezTo>
                    <a:pt x="32" y="51"/>
                    <a:pt x="32" y="51"/>
                    <a:pt x="32" y="51"/>
                  </a:cubicBezTo>
                  <a:cubicBezTo>
                    <a:pt x="33" y="51"/>
                    <a:pt x="35" y="51"/>
                    <a:pt x="36" y="51"/>
                  </a:cubicBezTo>
                  <a:cubicBezTo>
                    <a:pt x="37" y="51"/>
                    <a:pt x="38" y="52"/>
                    <a:pt x="38" y="52"/>
                  </a:cubicBezTo>
                  <a:cubicBezTo>
                    <a:pt x="38" y="53"/>
                    <a:pt x="38" y="53"/>
                    <a:pt x="38" y="54"/>
                  </a:cubicBezTo>
                  <a:cubicBezTo>
                    <a:pt x="35" y="56"/>
                    <a:pt x="32" y="58"/>
                    <a:pt x="28" y="59"/>
                  </a:cubicBezTo>
                  <a:cubicBezTo>
                    <a:pt x="28" y="60"/>
                    <a:pt x="28" y="60"/>
                    <a:pt x="27" y="61"/>
                  </a:cubicBezTo>
                  <a:cubicBezTo>
                    <a:pt x="30" y="61"/>
                    <a:pt x="32" y="61"/>
                    <a:pt x="34" y="61"/>
                  </a:cubicBezTo>
                  <a:cubicBezTo>
                    <a:pt x="35" y="61"/>
                    <a:pt x="36" y="61"/>
                    <a:pt x="37" y="62"/>
                  </a:cubicBezTo>
                  <a:cubicBezTo>
                    <a:pt x="37" y="63"/>
                    <a:pt x="37" y="63"/>
                    <a:pt x="37" y="64"/>
                  </a:cubicBezTo>
                  <a:cubicBezTo>
                    <a:pt x="33" y="66"/>
                    <a:pt x="29" y="68"/>
                    <a:pt x="25" y="70"/>
                  </a:cubicBezTo>
                  <a:cubicBezTo>
                    <a:pt x="24" y="70"/>
                    <a:pt x="23" y="71"/>
                    <a:pt x="23" y="71"/>
                  </a:cubicBezTo>
                  <a:cubicBezTo>
                    <a:pt x="27" y="72"/>
                    <a:pt x="31" y="71"/>
                    <a:pt x="34" y="72"/>
                  </a:cubicBezTo>
                  <a:cubicBezTo>
                    <a:pt x="35" y="72"/>
                    <a:pt x="35" y="73"/>
                    <a:pt x="34" y="73"/>
                  </a:cubicBezTo>
                  <a:cubicBezTo>
                    <a:pt x="31" y="76"/>
                    <a:pt x="28" y="78"/>
                    <a:pt x="23" y="79"/>
                  </a:cubicBezTo>
                  <a:cubicBezTo>
                    <a:pt x="26" y="79"/>
                    <a:pt x="28" y="79"/>
                    <a:pt x="30" y="80"/>
                  </a:cubicBezTo>
                  <a:cubicBezTo>
                    <a:pt x="30" y="80"/>
                    <a:pt x="31" y="81"/>
                    <a:pt x="30" y="82"/>
                  </a:cubicBezTo>
                  <a:cubicBezTo>
                    <a:pt x="27" y="84"/>
                    <a:pt x="24" y="86"/>
                    <a:pt x="20" y="87"/>
                  </a:cubicBezTo>
                  <a:cubicBezTo>
                    <a:pt x="19" y="88"/>
                    <a:pt x="21" y="88"/>
                    <a:pt x="21" y="88"/>
                  </a:cubicBezTo>
                  <a:cubicBezTo>
                    <a:pt x="23" y="88"/>
                    <a:pt x="26" y="88"/>
                    <a:pt x="28" y="88"/>
                  </a:cubicBezTo>
                  <a:cubicBezTo>
                    <a:pt x="29" y="88"/>
                    <a:pt x="29" y="88"/>
                    <a:pt x="30" y="89"/>
                  </a:cubicBezTo>
                  <a:cubicBezTo>
                    <a:pt x="30" y="89"/>
                    <a:pt x="29" y="90"/>
                    <a:pt x="29" y="90"/>
                  </a:cubicBezTo>
                  <a:cubicBezTo>
                    <a:pt x="26" y="92"/>
                    <a:pt x="23" y="94"/>
                    <a:pt x="20" y="95"/>
                  </a:cubicBezTo>
                  <a:cubicBezTo>
                    <a:pt x="22" y="95"/>
                    <a:pt x="25" y="95"/>
                    <a:pt x="27" y="95"/>
                  </a:cubicBezTo>
                  <a:cubicBezTo>
                    <a:pt x="28" y="95"/>
                    <a:pt x="28" y="96"/>
                    <a:pt x="27" y="96"/>
                  </a:cubicBezTo>
                  <a:cubicBezTo>
                    <a:pt x="24" y="98"/>
                    <a:pt x="20" y="100"/>
                    <a:pt x="15" y="102"/>
                  </a:cubicBezTo>
                  <a:cubicBezTo>
                    <a:pt x="26" y="101"/>
                    <a:pt x="26" y="101"/>
                    <a:pt x="26" y="101"/>
                  </a:cubicBezTo>
                  <a:cubicBezTo>
                    <a:pt x="27" y="101"/>
                    <a:pt x="27" y="102"/>
                    <a:pt x="26" y="102"/>
                  </a:cubicBezTo>
                  <a:cubicBezTo>
                    <a:pt x="22" y="104"/>
                    <a:pt x="18" y="106"/>
                    <a:pt x="14" y="109"/>
                  </a:cubicBezTo>
                  <a:cubicBezTo>
                    <a:pt x="13" y="109"/>
                    <a:pt x="14" y="110"/>
                    <a:pt x="14" y="111"/>
                  </a:cubicBezTo>
                  <a:cubicBezTo>
                    <a:pt x="20" y="111"/>
                    <a:pt x="27" y="112"/>
                    <a:pt x="32" y="110"/>
                  </a:cubicBezTo>
                  <a:cubicBezTo>
                    <a:pt x="33" y="110"/>
                    <a:pt x="33" y="112"/>
                    <a:pt x="32" y="112"/>
                  </a:cubicBezTo>
                  <a:cubicBezTo>
                    <a:pt x="26" y="114"/>
                    <a:pt x="20" y="117"/>
                    <a:pt x="14" y="119"/>
                  </a:cubicBezTo>
                  <a:cubicBezTo>
                    <a:pt x="13" y="119"/>
                    <a:pt x="12" y="120"/>
                    <a:pt x="13" y="120"/>
                  </a:cubicBezTo>
                  <a:cubicBezTo>
                    <a:pt x="19" y="120"/>
                    <a:pt x="25" y="119"/>
                    <a:pt x="30" y="118"/>
                  </a:cubicBezTo>
                  <a:cubicBezTo>
                    <a:pt x="31" y="118"/>
                    <a:pt x="31" y="119"/>
                    <a:pt x="31" y="119"/>
                  </a:cubicBezTo>
                  <a:cubicBezTo>
                    <a:pt x="31" y="120"/>
                    <a:pt x="30" y="120"/>
                    <a:pt x="30" y="120"/>
                  </a:cubicBezTo>
                  <a:cubicBezTo>
                    <a:pt x="19" y="123"/>
                    <a:pt x="19" y="123"/>
                    <a:pt x="19" y="123"/>
                  </a:cubicBezTo>
                  <a:cubicBezTo>
                    <a:pt x="33" y="122"/>
                    <a:pt x="33" y="122"/>
                    <a:pt x="33" y="122"/>
                  </a:cubicBezTo>
                  <a:cubicBezTo>
                    <a:pt x="33" y="123"/>
                    <a:pt x="33" y="124"/>
                    <a:pt x="32" y="124"/>
                  </a:cubicBezTo>
                  <a:cubicBezTo>
                    <a:pt x="14" y="130"/>
                    <a:pt x="14" y="130"/>
                    <a:pt x="14" y="130"/>
                  </a:cubicBezTo>
                  <a:cubicBezTo>
                    <a:pt x="20" y="129"/>
                    <a:pt x="27" y="128"/>
                    <a:pt x="33" y="128"/>
                  </a:cubicBezTo>
                  <a:cubicBezTo>
                    <a:pt x="33" y="128"/>
                    <a:pt x="35" y="128"/>
                    <a:pt x="34" y="129"/>
                  </a:cubicBezTo>
                  <a:cubicBezTo>
                    <a:pt x="28" y="130"/>
                    <a:pt x="22" y="132"/>
                    <a:pt x="16" y="134"/>
                  </a:cubicBezTo>
                  <a:cubicBezTo>
                    <a:pt x="16" y="134"/>
                    <a:pt x="15" y="134"/>
                    <a:pt x="16" y="134"/>
                  </a:cubicBezTo>
                  <a:cubicBezTo>
                    <a:pt x="23" y="134"/>
                    <a:pt x="31" y="133"/>
                    <a:pt x="38" y="132"/>
                  </a:cubicBezTo>
                  <a:cubicBezTo>
                    <a:pt x="38" y="132"/>
                    <a:pt x="39" y="133"/>
                    <a:pt x="38" y="133"/>
                  </a:cubicBezTo>
                  <a:cubicBezTo>
                    <a:pt x="31" y="134"/>
                    <a:pt x="24" y="136"/>
                    <a:pt x="17" y="138"/>
                  </a:cubicBezTo>
                  <a:cubicBezTo>
                    <a:pt x="26" y="139"/>
                    <a:pt x="35" y="138"/>
                    <a:pt x="42" y="137"/>
                  </a:cubicBezTo>
                  <a:cubicBezTo>
                    <a:pt x="43" y="137"/>
                    <a:pt x="42" y="138"/>
                    <a:pt x="42" y="138"/>
                  </a:cubicBezTo>
                  <a:cubicBezTo>
                    <a:pt x="36" y="139"/>
                    <a:pt x="31" y="140"/>
                    <a:pt x="25" y="142"/>
                  </a:cubicBezTo>
                  <a:cubicBezTo>
                    <a:pt x="25" y="142"/>
                    <a:pt x="23" y="142"/>
                    <a:pt x="24" y="142"/>
                  </a:cubicBezTo>
                  <a:cubicBezTo>
                    <a:pt x="31" y="142"/>
                    <a:pt x="37" y="141"/>
                    <a:pt x="44" y="140"/>
                  </a:cubicBezTo>
                  <a:cubicBezTo>
                    <a:pt x="44" y="140"/>
                    <a:pt x="45" y="141"/>
                    <a:pt x="45" y="141"/>
                  </a:cubicBezTo>
                  <a:cubicBezTo>
                    <a:pt x="45" y="142"/>
                    <a:pt x="44" y="142"/>
                    <a:pt x="43" y="142"/>
                  </a:cubicBezTo>
                  <a:cubicBezTo>
                    <a:pt x="37" y="143"/>
                    <a:pt x="32" y="144"/>
                    <a:pt x="27" y="145"/>
                  </a:cubicBezTo>
                  <a:cubicBezTo>
                    <a:pt x="35" y="145"/>
                    <a:pt x="43" y="145"/>
                    <a:pt x="50" y="143"/>
                  </a:cubicBezTo>
                  <a:cubicBezTo>
                    <a:pt x="51" y="143"/>
                    <a:pt x="51" y="145"/>
                    <a:pt x="50" y="145"/>
                  </a:cubicBezTo>
                  <a:cubicBezTo>
                    <a:pt x="48" y="145"/>
                    <a:pt x="44" y="146"/>
                    <a:pt x="41" y="146"/>
                  </a:cubicBezTo>
                  <a:cubicBezTo>
                    <a:pt x="41" y="146"/>
                    <a:pt x="40" y="146"/>
                    <a:pt x="40" y="147"/>
                  </a:cubicBezTo>
                  <a:cubicBezTo>
                    <a:pt x="30" y="149"/>
                    <a:pt x="30" y="149"/>
                    <a:pt x="30" y="149"/>
                  </a:cubicBezTo>
                  <a:cubicBezTo>
                    <a:pt x="39" y="148"/>
                    <a:pt x="47" y="148"/>
                    <a:pt x="56" y="147"/>
                  </a:cubicBezTo>
                  <a:cubicBezTo>
                    <a:pt x="57" y="147"/>
                    <a:pt x="57" y="148"/>
                    <a:pt x="57" y="148"/>
                  </a:cubicBezTo>
                  <a:cubicBezTo>
                    <a:pt x="49" y="149"/>
                    <a:pt x="43" y="151"/>
                    <a:pt x="36" y="153"/>
                  </a:cubicBezTo>
                  <a:cubicBezTo>
                    <a:pt x="37" y="153"/>
                    <a:pt x="38" y="153"/>
                    <a:pt x="38" y="153"/>
                  </a:cubicBezTo>
                  <a:cubicBezTo>
                    <a:pt x="46" y="153"/>
                    <a:pt x="52" y="152"/>
                    <a:pt x="59" y="151"/>
                  </a:cubicBezTo>
                  <a:cubicBezTo>
                    <a:pt x="59" y="151"/>
                    <a:pt x="59" y="153"/>
                    <a:pt x="58" y="153"/>
                  </a:cubicBezTo>
                  <a:cubicBezTo>
                    <a:pt x="54" y="153"/>
                    <a:pt x="49" y="154"/>
                    <a:pt x="45" y="156"/>
                  </a:cubicBezTo>
                  <a:cubicBezTo>
                    <a:pt x="53" y="156"/>
                    <a:pt x="61" y="154"/>
                    <a:pt x="68" y="153"/>
                  </a:cubicBezTo>
                  <a:cubicBezTo>
                    <a:pt x="69" y="153"/>
                    <a:pt x="69" y="154"/>
                    <a:pt x="69" y="154"/>
                  </a:cubicBezTo>
                  <a:cubicBezTo>
                    <a:pt x="67" y="155"/>
                    <a:pt x="62" y="156"/>
                    <a:pt x="61" y="156"/>
                  </a:cubicBezTo>
                  <a:cubicBezTo>
                    <a:pt x="59" y="156"/>
                    <a:pt x="56" y="157"/>
                    <a:pt x="53" y="158"/>
                  </a:cubicBezTo>
                  <a:cubicBezTo>
                    <a:pt x="55" y="158"/>
                    <a:pt x="56" y="158"/>
                    <a:pt x="57" y="158"/>
                  </a:cubicBezTo>
                  <a:cubicBezTo>
                    <a:pt x="62" y="157"/>
                    <a:pt x="68" y="157"/>
                    <a:pt x="73" y="156"/>
                  </a:cubicBezTo>
                  <a:cubicBezTo>
                    <a:pt x="74" y="156"/>
                    <a:pt x="73" y="157"/>
                    <a:pt x="73" y="157"/>
                  </a:cubicBezTo>
                  <a:cubicBezTo>
                    <a:pt x="81" y="156"/>
                    <a:pt x="87" y="153"/>
                    <a:pt x="91" y="149"/>
                  </a:cubicBezTo>
                  <a:cubicBezTo>
                    <a:pt x="92" y="148"/>
                    <a:pt x="94" y="147"/>
                    <a:pt x="94" y="145"/>
                  </a:cubicBezTo>
                  <a:cubicBezTo>
                    <a:pt x="94" y="145"/>
                    <a:pt x="95" y="144"/>
                    <a:pt x="95" y="145"/>
                  </a:cubicBezTo>
                  <a:cubicBezTo>
                    <a:pt x="97" y="143"/>
                    <a:pt x="99" y="141"/>
                    <a:pt x="100" y="138"/>
                  </a:cubicBezTo>
                  <a:cubicBezTo>
                    <a:pt x="99" y="138"/>
                    <a:pt x="98" y="138"/>
                    <a:pt x="98" y="138"/>
                  </a:cubicBezTo>
                  <a:cubicBezTo>
                    <a:pt x="97" y="138"/>
                    <a:pt x="96" y="137"/>
                    <a:pt x="96" y="137"/>
                  </a:cubicBezTo>
                  <a:cubicBezTo>
                    <a:pt x="97" y="136"/>
                    <a:pt x="99" y="135"/>
                    <a:pt x="101" y="135"/>
                  </a:cubicBezTo>
                  <a:cubicBezTo>
                    <a:pt x="102" y="134"/>
                    <a:pt x="103" y="133"/>
                    <a:pt x="103" y="132"/>
                  </a:cubicBezTo>
                  <a:cubicBezTo>
                    <a:pt x="104" y="131"/>
                    <a:pt x="103" y="130"/>
                    <a:pt x="102" y="130"/>
                  </a:cubicBezTo>
                  <a:cubicBezTo>
                    <a:pt x="102" y="130"/>
                    <a:pt x="101" y="129"/>
                    <a:pt x="102" y="129"/>
                  </a:cubicBezTo>
                  <a:cubicBezTo>
                    <a:pt x="103" y="129"/>
                    <a:pt x="104" y="129"/>
                    <a:pt x="104" y="128"/>
                  </a:cubicBezTo>
                  <a:cubicBezTo>
                    <a:pt x="105" y="128"/>
                    <a:pt x="105" y="127"/>
                    <a:pt x="105" y="126"/>
                  </a:cubicBezTo>
                  <a:cubicBezTo>
                    <a:pt x="106" y="126"/>
                    <a:pt x="105" y="125"/>
                    <a:pt x="105" y="125"/>
                  </a:cubicBezTo>
                  <a:cubicBezTo>
                    <a:pt x="104" y="125"/>
                    <a:pt x="103" y="124"/>
                    <a:pt x="103" y="124"/>
                  </a:cubicBezTo>
                  <a:cubicBezTo>
                    <a:pt x="104" y="123"/>
                    <a:pt x="105" y="123"/>
                    <a:pt x="106" y="123"/>
                  </a:cubicBezTo>
                  <a:cubicBezTo>
                    <a:pt x="106" y="122"/>
                    <a:pt x="107" y="120"/>
                    <a:pt x="107" y="119"/>
                  </a:cubicBezTo>
                  <a:cubicBezTo>
                    <a:pt x="107" y="118"/>
                    <a:pt x="106" y="117"/>
                    <a:pt x="106" y="117"/>
                  </a:cubicBezTo>
                  <a:cubicBezTo>
                    <a:pt x="107" y="117"/>
                    <a:pt x="108" y="117"/>
                    <a:pt x="108" y="116"/>
                  </a:cubicBezTo>
                  <a:cubicBezTo>
                    <a:pt x="108" y="114"/>
                    <a:pt x="108" y="112"/>
                    <a:pt x="109" y="110"/>
                  </a:cubicBezTo>
                  <a:cubicBezTo>
                    <a:pt x="109" y="109"/>
                    <a:pt x="107" y="109"/>
                    <a:pt x="107" y="107"/>
                  </a:cubicBezTo>
                  <a:cubicBezTo>
                    <a:pt x="107" y="106"/>
                    <a:pt x="108" y="106"/>
                    <a:pt x="108" y="106"/>
                  </a:cubicBezTo>
                  <a:cubicBezTo>
                    <a:pt x="108" y="102"/>
                    <a:pt x="107" y="99"/>
                    <a:pt x="106" y="96"/>
                  </a:cubicBezTo>
                  <a:cubicBezTo>
                    <a:pt x="101" y="83"/>
                    <a:pt x="93" y="72"/>
                    <a:pt x="77" y="71"/>
                  </a:cubicBezTo>
                  <a:cubicBezTo>
                    <a:pt x="65" y="70"/>
                    <a:pt x="58" y="75"/>
                    <a:pt x="54" y="83"/>
                  </a:cubicBezTo>
                  <a:cubicBezTo>
                    <a:pt x="54" y="84"/>
                    <a:pt x="52" y="83"/>
                    <a:pt x="51" y="82"/>
                  </a:cubicBezTo>
                  <a:cubicBezTo>
                    <a:pt x="51" y="82"/>
                    <a:pt x="50" y="81"/>
                    <a:pt x="50" y="80"/>
                  </a:cubicBezTo>
                  <a:cubicBezTo>
                    <a:pt x="49" y="76"/>
                    <a:pt x="49" y="70"/>
                    <a:pt x="51" y="66"/>
                  </a:cubicBezTo>
                  <a:cubicBezTo>
                    <a:pt x="51" y="65"/>
                    <a:pt x="52" y="63"/>
                    <a:pt x="52" y="62"/>
                  </a:cubicBezTo>
                  <a:cubicBezTo>
                    <a:pt x="52" y="62"/>
                    <a:pt x="51" y="62"/>
                    <a:pt x="51" y="62"/>
                  </a:cubicBezTo>
                  <a:cubicBezTo>
                    <a:pt x="51" y="62"/>
                    <a:pt x="50" y="61"/>
                    <a:pt x="50" y="61"/>
                  </a:cubicBezTo>
                  <a:cubicBezTo>
                    <a:pt x="51" y="60"/>
                    <a:pt x="52" y="59"/>
                    <a:pt x="53" y="59"/>
                  </a:cubicBezTo>
                  <a:cubicBezTo>
                    <a:pt x="54" y="58"/>
                    <a:pt x="54" y="57"/>
                    <a:pt x="54" y="56"/>
                  </a:cubicBezTo>
                  <a:cubicBezTo>
                    <a:pt x="53" y="56"/>
                    <a:pt x="51" y="57"/>
                    <a:pt x="50" y="56"/>
                  </a:cubicBezTo>
                  <a:cubicBezTo>
                    <a:pt x="50" y="55"/>
                    <a:pt x="50" y="54"/>
                    <a:pt x="50" y="54"/>
                  </a:cubicBezTo>
                  <a:cubicBezTo>
                    <a:pt x="52" y="53"/>
                    <a:pt x="54" y="52"/>
                    <a:pt x="56" y="51"/>
                  </a:cubicBezTo>
                  <a:cubicBezTo>
                    <a:pt x="57" y="51"/>
                    <a:pt x="58" y="51"/>
                    <a:pt x="57" y="51"/>
                  </a:cubicBezTo>
                  <a:cubicBezTo>
                    <a:pt x="57" y="51"/>
                    <a:pt x="56" y="51"/>
                    <a:pt x="56" y="51"/>
                  </a:cubicBezTo>
                  <a:cubicBezTo>
                    <a:pt x="56" y="51"/>
                    <a:pt x="55" y="50"/>
                    <a:pt x="55" y="50"/>
                  </a:cubicBezTo>
                  <a:cubicBezTo>
                    <a:pt x="55" y="49"/>
                    <a:pt x="55" y="48"/>
                    <a:pt x="57" y="47"/>
                  </a:cubicBezTo>
                  <a:cubicBezTo>
                    <a:pt x="59" y="47"/>
                    <a:pt x="61" y="46"/>
                    <a:pt x="62" y="43"/>
                  </a:cubicBezTo>
                  <a:cubicBezTo>
                    <a:pt x="62" y="43"/>
                    <a:pt x="63" y="42"/>
                    <a:pt x="62" y="42"/>
                  </a:cubicBezTo>
                  <a:cubicBezTo>
                    <a:pt x="61" y="42"/>
                    <a:pt x="62" y="41"/>
                    <a:pt x="62" y="40"/>
                  </a:cubicBezTo>
                  <a:cubicBezTo>
                    <a:pt x="63" y="40"/>
                    <a:pt x="63" y="39"/>
                    <a:pt x="64" y="39"/>
                  </a:cubicBezTo>
                  <a:cubicBezTo>
                    <a:pt x="66" y="39"/>
                    <a:pt x="67" y="38"/>
                    <a:pt x="67" y="36"/>
                  </a:cubicBezTo>
                  <a:cubicBezTo>
                    <a:pt x="67" y="36"/>
                    <a:pt x="66" y="37"/>
                    <a:pt x="66" y="36"/>
                  </a:cubicBezTo>
                  <a:cubicBezTo>
                    <a:pt x="66" y="34"/>
                    <a:pt x="67" y="34"/>
                    <a:pt x="69" y="33"/>
                  </a:cubicBezTo>
                  <a:cubicBezTo>
                    <a:pt x="70" y="33"/>
                    <a:pt x="72" y="32"/>
                    <a:pt x="73" y="31"/>
                  </a:cubicBezTo>
                  <a:cubicBezTo>
                    <a:pt x="73" y="31"/>
                    <a:pt x="72" y="31"/>
                    <a:pt x="72" y="31"/>
                  </a:cubicBezTo>
                  <a:cubicBezTo>
                    <a:pt x="72" y="31"/>
                    <a:pt x="71" y="30"/>
                    <a:pt x="71" y="29"/>
                  </a:cubicBezTo>
                  <a:cubicBezTo>
                    <a:pt x="73" y="28"/>
                    <a:pt x="75" y="27"/>
                    <a:pt x="77" y="27"/>
                  </a:cubicBezTo>
                  <a:cubicBezTo>
                    <a:pt x="78" y="27"/>
                    <a:pt x="78" y="27"/>
                    <a:pt x="79" y="26"/>
                  </a:cubicBezTo>
                  <a:cubicBezTo>
                    <a:pt x="78" y="26"/>
                    <a:pt x="78" y="26"/>
                    <a:pt x="77" y="27"/>
                  </a:cubicBezTo>
                  <a:cubicBezTo>
                    <a:pt x="77" y="26"/>
                    <a:pt x="76" y="26"/>
                    <a:pt x="75" y="25"/>
                  </a:cubicBezTo>
                  <a:cubicBezTo>
                    <a:pt x="76" y="25"/>
                    <a:pt x="75" y="24"/>
                    <a:pt x="76" y="24"/>
                  </a:cubicBezTo>
                  <a:cubicBezTo>
                    <a:pt x="77" y="23"/>
                    <a:pt x="79" y="23"/>
                    <a:pt x="80" y="22"/>
                  </a:cubicBezTo>
                  <a:close/>
                  <a:moveTo>
                    <a:pt x="90" y="38"/>
                  </a:moveTo>
                  <a:cubicBezTo>
                    <a:pt x="89" y="39"/>
                    <a:pt x="89" y="39"/>
                    <a:pt x="89" y="39"/>
                  </a:cubicBezTo>
                  <a:cubicBezTo>
                    <a:pt x="91" y="40"/>
                    <a:pt x="92" y="39"/>
                    <a:pt x="93" y="41"/>
                  </a:cubicBezTo>
                  <a:cubicBezTo>
                    <a:pt x="93" y="41"/>
                    <a:pt x="92" y="42"/>
                    <a:pt x="92" y="42"/>
                  </a:cubicBezTo>
                  <a:cubicBezTo>
                    <a:pt x="90" y="43"/>
                    <a:pt x="87" y="44"/>
                    <a:pt x="85" y="44"/>
                  </a:cubicBezTo>
                  <a:cubicBezTo>
                    <a:pt x="84" y="44"/>
                    <a:pt x="83" y="46"/>
                    <a:pt x="84" y="46"/>
                  </a:cubicBezTo>
                  <a:cubicBezTo>
                    <a:pt x="85" y="47"/>
                    <a:pt x="86" y="46"/>
                    <a:pt x="86" y="47"/>
                  </a:cubicBezTo>
                  <a:cubicBezTo>
                    <a:pt x="86" y="48"/>
                    <a:pt x="85" y="48"/>
                    <a:pt x="85" y="48"/>
                  </a:cubicBezTo>
                  <a:cubicBezTo>
                    <a:pt x="81" y="48"/>
                    <a:pt x="79" y="50"/>
                    <a:pt x="78" y="53"/>
                  </a:cubicBezTo>
                  <a:cubicBezTo>
                    <a:pt x="78" y="53"/>
                    <a:pt x="78" y="54"/>
                    <a:pt x="77" y="54"/>
                  </a:cubicBezTo>
                  <a:cubicBezTo>
                    <a:pt x="76" y="54"/>
                    <a:pt x="75" y="56"/>
                    <a:pt x="74" y="57"/>
                  </a:cubicBezTo>
                  <a:cubicBezTo>
                    <a:pt x="74" y="58"/>
                    <a:pt x="75" y="58"/>
                    <a:pt x="75" y="59"/>
                  </a:cubicBezTo>
                  <a:cubicBezTo>
                    <a:pt x="74" y="60"/>
                    <a:pt x="73" y="60"/>
                    <a:pt x="73" y="61"/>
                  </a:cubicBezTo>
                  <a:cubicBezTo>
                    <a:pt x="72" y="61"/>
                    <a:pt x="72" y="62"/>
                    <a:pt x="72" y="62"/>
                  </a:cubicBezTo>
                  <a:cubicBezTo>
                    <a:pt x="85" y="62"/>
                    <a:pt x="93" y="67"/>
                    <a:pt x="101" y="71"/>
                  </a:cubicBezTo>
                  <a:cubicBezTo>
                    <a:pt x="106" y="74"/>
                    <a:pt x="109" y="77"/>
                    <a:pt x="113" y="80"/>
                  </a:cubicBezTo>
                  <a:cubicBezTo>
                    <a:pt x="123" y="87"/>
                    <a:pt x="129" y="103"/>
                    <a:pt x="125" y="120"/>
                  </a:cubicBezTo>
                  <a:cubicBezTo>
                    <a:pt x="123" y="129"/>
                    <a:pt x="120" y="138"/>
                    <a:pt x="115" y="145"/>
                  </a:cubicBezTo>
                  <a:cubicBezTo>
                    <a:pt x="115" y="145"/>
                    <a:pt x="116" y="145"/>
                    <a:pt x="116" y="144"/>
                  </a:cubicBezTo>
                  <a:cubicBezTo>
                    <a:pt x="117" y="146"/>
                    <a:pt x="114" y="147"/>
                    <a:pt x="114" y="148"/>
                  </a:cubicBezTo>
                  <a:cubicBezTo>
                    <a:pt x="109" y="153"/>
                    <a:pt x="104" y="158"/>
                    <a:pt x="96" y="160"/>
                  </a:cubicBezTo>
                  <a:cubicBezTo>
                    <a:pt x="91" y="165"/>
                    <a:pt x="83" y="168"/>
                    <a:pt x="74" y="170"/>
                  </a:cubicBezTo>
                  <a:cubicBezTo>
                    <a:pt x="63" y="172"/>
                    <a:pt x="49" y="171"/>
                    <a:pt x="39" y="169"/>
                  </a:cubicBezTo>
                  <a:cubicBezTo>
                    <a:pt x="29" y="167"/>
                    <a:pt x="20" y="163"/>
                    <a:pt x="15" y="156"/>
                  </a:cubicBezTo>
                  <a:cubicBezTo>
                    <a:pt x="8" y="148"/>
                    <a:pt x="2" y="138"/>
                    <a:pt x="1" y="125"/>
                  </a:cubicBezTo>
                  <a:cubicBezTo>
                    <a:pt x="0" y="112"/>
                    <a:pt x="1" y="99"/>
                    <a:pt x="4" y="88"/>
                  </a:cubicBezTo>
                  <a:cubicBezTo>
                    <a:pt x="10" y="65"/>
                    <a:pt x="21" y="46"/>
                    <a:pt x="35" y="31"/>
                  </a:cubicBezTo>
                  <a:cubicBezTo>
                    <a:pt x="40" y="23"/>
                    <a:pt x="47" y="16"/>
                    <a:pt x="53" y="10"/>
                  </a:cubicBezTo>
                  <a:cubicBezTo>
                    <a:pt x="47" y="10"/>
                    <a:pt x="39" y="10"/>
                    <a:pt x="34" y="11"/>
                  </a:cubicBezTo>
                  <a:cubicBezTo>
                    <a:pt x="34" y="12"/>
                    <a:pt x="34" y="12"/>
                    <a:pt x="34" y="12"/>
                  </a:cubicBezTo>
                  <a:cubicBezTo>
                    <a:pt x="34" y="12"/>
                    <a:pt x="34" y="12"/>
                    <a:pt x="34" y="11"/>
                  </a:cubicBezTo>
                  <a:cubicBezTo>
                    <a:pt x="32" y="11"/>
                    <a:pt x="32" y="11"/>
                    <a:pt x="32" y="11"/>
                  </a:cubicBezTo>
                  <a:cubicBezTo>
                    <a:pt x="32" y="11"/>
                    <a:pt x="31" y="10"/>
                    <a:pt x="32" y="10"/>
                  </a:cubicBezTo>
                  <a:cubicBezTo>
                    <a:pt x="35" y="9"/>
                    <a:pt x="38" y="9"/>
                    <a:pt x="42" y="9"/>
                  </a:cubicBezTo>
                  <a:cubicBezTo>
                    <a:pt x="42" y="8"/>
                    <a:pt x="41" y="7"/>
                    <a:pt x="43" y="7"/>
                  </a:cubicBezTo>
                  <a:cubicBezTo>
                    <a:pt x="59" y="5"/>
                    <a:pt x="59" y="5"/>
                    <a:pt x="59" y="5"/>
                  </a:cubicBezTo>
                  <a:cubicBezTo>
                    <a:pt x="62" y="3"/>
                    <a:pt x="65" y="1"/>
                    <a:pt x="68" y="0"/>
                  </a:cubicBezTo>
                  <a:cubicBezTo>
                    <a:pt x="70" y="0"/>
                    <a:pt x="72" y="1"/>
                    <a:pt x="71" y="3"/>
                  </a:cubicBezTo>
                  <a:cubicBezTo>
                    <a:pt x="80" y="3"/>
                    <a:pt x="87" y="4"/>
                    <a:pt x="95" y="5"/>
                  </a:cubicBezTo>
                  <a:cubicBezTo>
                    <a:pt x="95" y="4"/>
                    <a:pt x="94" y="3"/>
                    <a:pt x="95" y="3"/>
                  </a:cubicBezTo>
                  <a:cubicBezTo>
                    <a:pt x="96" y="2"/>
                    <a:pt x="97" y="3"/>
                    <a:pt x="97" y="4"/>
                  </a:cubicBezTo>
                  <a:cubicBezTo>
                    <a:pt x="97" y="5"/>
                    <a:pt x="97" y="5"/>
                    <a:pt x="98" y="5"/>
                  </a:cubicBezTo>
                  <a:cubicBezTo>
                    <a:pt x="99" y="5"/>
                    <a:pt x="99" y="5"/>
                    <a:pt x="99" y="5"/>
                  </a:cubicBezTo>
                  <a:cubicBezTo>
                    <a:pt x="99" y="5"/>
                    <a:pt x="98" y="5"/>
                    <a:pt x="99" y="4"/>
                  </a:cubicBezTo>
                  <a:cubicBezTo>
                    <a:pt x="99" y="3"/>
                    <a:pt x="98" y="2"/>
                    <a:pt x="99" y="1"/>
                  </a:cubicBezTo>
                  <a:cubicBezTo>
                    <a:pt x="99" y="1"/>
                    <a:pt x="99" y="0"/>
                    <a:pt x="100" y="1"/>
                  </a:cubicBezTo>
                  <a:cubicBezTo>
                    <a:pt x="103" y="3"/>
                    <a:pt x="107" y="5"/>
                    <a:pt x="111" y="7"/>
                  </a:cubicBezTo>
                  <a:cubicBezTo>
                    <a:pt x="111" y="7"/>
                    <a:pt x="111" y="8"/>
                    <a:pt x="110" y="8"/>
                  </a:cubicBezTo>
                  <a:cubicBezTo>
                    <a:pt x="102" y="7"/>
                    <a:pt x="102" y="7"/>
                    <a:pt x="102" y="7"/>
                  </a:cubicBezTo>
                  <a:cubicBezTo>
                    <a:pt x="103" y="8"/>
                    <a:pt x="104" y="9"/>
                    <a:pt x="105" y="9"/>
                  </a:cubicBezTo>
                  <a:cubicBezTo>
                    <a:pt x="105" y="10"/>
                    <a:pt x="104" y="11"/>
                    <a:pt x="105" y="11"/>
                  </a:cubicBezTo>
                  <a:cubicBezTo>
                    <a:pt x="108" y="11"/>
                    <a:pt x="111" y="12"/>
                    <a:pt x="114" y="13"/>
                  </a:cubicBezTo>
                  <a:cubicBezTo>
                    <a:pt x="118" y="10"/>
                    <a:pt x="122" y="7"/>
                    <a:pt x="127" y="5"/>
                  </a:cubicBezTo>
                  <a:cubicBezTo>
                    <a:pt x="123" y="8"/>
                    <a:pt x="119" y="10"/>
                    <a:pt x="116" y="13"/>
                  </a:cubicBezTo>
                  <a:cubicBezTo>
                    <a:pt x="117" y="14"/>
                    <a:pt x="118" y="14"/>
                    <a:pt x="119" y="15"/>
                  </a:cubicBezTo>
                  <a:cubicBezTo>
                    <a:pt x="119" y="15"/>
                    <a:pt x="118" y="16"/>
                    <a:pt x="118" y="16"/>
                  </a:cubicBezTo>
                  <a:cubicBezTo>
                    <a:pt x="117" y="16"/>
                    <a:pt x="116" y="16"/>
                    <a:pt x="115" y="16"/>
                  </a:cubicBezTo>
                  <a:cubicBezTo>
                    <a:pt x="114" y="16"/>
                    <a:pt x="114" y="15"/>
                    <a:pt x="114" y="16"/>
                  </a:cubicBezTo>
                  <a:cubicBezTo>
                    <a:pt x="114" y="15"/>
                    <a:pt x="113" y="16"/>
                    <a:pt x="113" y="16"/>
                  </a:cubicBezTo>
                  <a:cubicBezTo>
                    <a:pt x="111" y="18"/>
                    <a:pt x="109" y="19"/>
                    <a:pt x="108" y="20"/>
                  </a:cubicBezTo>
                  <a:cubicBezTo>
                    <a:pt x="109" y="24"/>
                    <a:pt x="111" y="26"/>
                    <a:pt x="113" y="30"/>
                  </a:cubicBezTo>
                  <a:cubicBezTo>
                    <a:pt x="113" y="30"/>
                    <a:pt x="113" y="31"/>
                    <a:pt x="113" y="31"/>
                  </a:cubicBezTo>
                  <a:cubicBezTo>
                    <a:pt x="112" y="31"/>
                    <a:pt x="112" y="31"/>
                    <a:pt x="111" y="31"/>
                  </a:cubicBezTo>
                  <a:cubicBezTo>
                    <a:pt x="110" y="28"/>
                    <a:pt x="109" y="26"/>
                    <a:pt x="107" y="24"/>
                  </a:cubicBezTo>
                  <a:cubicBezTo>
                    <a:pt x="107" y="24"/>
                    <a:pt x="106" y="24"/>
                    <a:pt x="106" y="24"/>
                  </a:cubicBezTo>
                  <a:cubicBezTo>
                    <a:pt x="108" y="28"/>
                    <a:pt x="110" y="33"/>
                    <a:pt x="110" y="40"/>
                  </a:cubicBezTo>
                  <a:cubicBezTo>
                    <a:pt x="108" y="34"/>
                    <a:pt x="107" y="29"/>
                    <a:pt x="104" y="25"/>
                  </a:cubicBezTo>
                  <a:cubicBezTo>
                    <a:pt x="104" y="24"/>
                    <a:pt x="103" y="25"/>
                    <a:pt x="103" y="25"/>
                  </a:cubicBezTo>
                  <a:cubicBezTo>
                    <a:pt x="101" y="26"/>
                    <a:pt x="99" y="27"/>
                    <a:pt x="98" y="29"/>
                  </a:cubicBezTo>
                  <a:cubicBezTo>
                    <a:pt x="98" y="30"/>
                    <a:pt x="99" y="31"/>
                    <a:pt x="98" y="31"/>
                  </a:cubicBezTo>
                  <a:cubicBezTo>
                    <a:pt x="96" y="31"/>
                    <a:pt x="94" y="32"/>
                    <a:pt x="93" y="34"/>
                  </a:cubicBezTo>
                  <a:cubicBezTo>
                    <a:pt x="94" y="34"/>
                    <a:pt x="94" y="36"/>
                    <a:pt x="93" y="36"/>
                  </a:cubicBezTo>
                  <a:cubicBezTo>
                    <a:pt x="92" y="36"/>
                    <a:pt x="92" y="37"/>
                    <a:pt x="91" y="37"/>
                  </a:cubicBezTo>
                  <a:cubicBezTo>
                    <a:pt x="91" y="38"/>
                    <a:pt x="90" y="38"/>
                    <a:pt x="90" y="38"/>
                  </a:cubicBezTo>
                  <a:close/>
                </a:path>
              </a:pathLst>
            </a:custGeom>
            <a:solidFill>
              <a:srgbClr val="00B0F0"/>
            </a:solidFill>
            <a:ln>
              <a:noFill/>
            </a:ln>
          </p:spPr>
          <p:txBody>
            <a:bodyPr/>
            <a:lstStyle/>
            <a:p>
              <a:pPr algn="ctr">
                <a:defRPr/>
              </a:pPr>
              <a:endParaRPr lang="zh-CN" altLang="en-US">
                <a:cs typeface="+mn-ea"/>
                <a:sym typeface="+mn-lt"/>
              </a:endParaRPr>
            </a:p>
          </p:txBody>
        </p:sp>
      </p:grpSp>
      <p:sp>
        <p:nvSpPr>
          <p:cNvPr id="13" name="MH_SubTitle_4"/>
          <p:cNvSpPr/>
          <p:nvPr>
            <p:custDataLst>
              <p:tags r:id="rId6"/>
            </p:custDataLst>
          </p:nvPr>
        </p:nvSpPr>
        <p:spPr>
          <a:xfrm>
            <a:off x="7324353" y="4886565"/>
            <a:ext cx="2908300" cy="1096962"/>
          </a:xfrm>
          <a:prstGeom prst="rect">
            <a:avLst/>
          </a:prstGeom>
        </p:spPr>
        <p:txBody>
          <a:bodyPr lIns="0" tIns="0" rIns="0" bIns="0">
            <a:normAutofit/>
          </a:bodyPr>
          <a:lstStyle/>
          <a:p>
            <a:pPr algn="ctr">
              <a:lnSpc>
                <a:spcPct val="120000"/>
              </a:lnSpc>
              <a:defRPr/>
            </a:pPr>
            <a:r>
              <a:rPr lang="zh-CN" altLang="en-US" sz="1800" b="1" dirty="0">
                <a:solidFill>
                  <a:schemeClr val="tx2">
                    <a:lumMod val="75000"/>
                  </a:schemeClr>
                </a:solidFill>
                <a:cs typeface="+mn-ea"/>
                <a:sym typeface="+mn-lt"/>
              </a:rPr>
              <a:t>点击输入替换内容</a:t>
            </a:r>
          </a:p>
        </p:txBody>
      </p:sp>
      <p:grpSp>
        <p:nvGrpSpPr>
          <p:cNvPr id="38" name="组合 37"/>
          <p:cNvGrpSpPr/>
          <p:nvPr/>
        </p:nvGrpSpPr>
        <p:grpSpPr>
          <a:xfrm>
            <a:off x="295222" y="250722"/>
            <a:ext cx="2101904" cy="986880"/>
            <a:chOff x="786569" y="228543"/>
            <a:chExt cx="2206671" cy="986880"/>
          </a:xfrm>
        </p:grpSpPr>
        <p:sp>
          <p:nvSpPr>
            <p:cNvPr id="39" name="MH_Others_3"/>
            <p:cNvSpPr/>
            <p:nvPr>
              <p:custDataLst>
                <p:tags r:id="rId7"/>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40" name="MH_Entry_1">
              <a:hlinkClick r:id="rId19" action="ppaction://hlinksldjump"/>
            </p:cNvPr>
            <p:cNvSpPr/>
            <p:nvPr>
              <p:custDataLst>
                <p:tags r:id="rId8"/>
              </p:custDataLst>
            </p:nvPr>
          </p:nvSpPr>
          <p:spPr>
            <a:xfrm>
              <a:off x="786569" y="228543"/>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41" name="矩形 40"/>
            <p:cNvSpPr/>
            <p:nvPr/>
          </p:nvSpPr>
          <p:spPr>
            <a:xfrm>
              <a:off x="1074526" y="741876"/>
              <a:ext cx="1486340" cy="461665"/>
            </a:xfrm>
            <a:prstGeom prst="rect">
              <a:avLst/>
            </a:prstGeom>
          </p:spPr>
          <p:txBody>
            <a:bodyPr wrap="none">
              <a:spAutoFit/>
            </a:bodyPr>
            <a:lstStyle/>
            <a:p>
              <a:pPr lvl="0" algn="ctr"/>
              <a:r>
                <a:rPr lang="zh-CN" altLang="en-US" b="1" dirty="0" smtClean="0">
                  <a:solidFill>
                    <a:schemeClr val="tx1">
                      <a:lumMod val="50000"/>
                    </a:schemeClr>
                  </a:solidFill>
                  <a:cs typeface="+mn-ea"/>
                  <a:sym typeface="+mn-lt"/>
                </a:rPr>
                <a:t>活动安排</a:t>
              </a:r>
              <a:endParaRPr lang="zh-CN" altLang="en-US" b="1" dirty="0">
                <a:solidFill>
                  <a:schemeClr val="tx1">
                    <a:lumMod val="50000"/>
                  </a:schemeClr>
                </a:solidFill>
                <a:cs typeface="+mn-ea"/>
                <a:sym typeface="+mn-lt"/>
              </a:endParaRPr>
            </a:p>
          </p:txBody>
        </p:sp>
      </p:grpSp>
      <p:pic>
        <p:nvPicPr>
          <p:cNvPr id="42" name="图片 4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wipe(left)">
                                      <p:cBhvr>
                                        <p:cTn id="12" dur="5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circle(in)">
                                      <p:cBhvr>
                                        <p:cTn id="17" dur="20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fltVal val="0"/>
                                          </p:val>
                                        </p:tav>
                                        <p:tav tm="100000">
                                          <p:val>
                                            <p:strVal val="#ppt_w"/>
                                          </p:val>
                                        </p:tav>
                                      </p:tavLst>
                                    </p:anim>
                                    <p:anim calcmode="lin" valueType="num">
                                      <p:cBhvr>
                                        <p:cTn id="23" dur="1000" fill="hold"/>
                                        <p:tgtEl>
                                          <p:spTgt spid="34"/>
                                        </p:tgtEl>
                                        <p:attrNameLst>
                                          <p:attrName>ppt_h</p:attrName>
                                        </p:attrNameLst>
                                      </p:cBhvr>
                                      <p:tavLst>
                                        <p:tav tm="0">
                                          <p:val>
                                            <p:fltVal val="0"/>
                                          </p:val>
                                        </p:tav>
                                        <p:tav tm="100000">
                                          <p:val>
                                            <p:strVal val="#ppt_h"/>
                                          </p:val>
                                        </p:tav>
                                      </p:tavLst>
                                    </p:anim>
                                    <p:anim calcmode="lin" valueType="num">
                                      <p:cBhvr>
                                        <p:cTn id="24" dur="1000" fill="hold"/>
                                        <p:tgtEl>
                                          <p:spTgt spid="34"/>
                                        </p:tgtEl>
                                        <p:attrNameLst>
                                          <p:attrName>style.rotation</p:attrName>
                                        </p:attrNameLst>
                                      </p:cBhvr>
                                      <p:tavLst>
                                        <p:tav tm="0">
                                          <p:val>
                                            <p:fltVal val="90"/>
                                          </p:val>
                                        </p:tav>
                                        <p:tav tm="100000">
                                          <p:val>
                                            <p:fltVal val="0"/>
                                          </p:val>
                                        </p:tav>
                                      </p:tavLst>
                                    </p:anim>
                                    <p:animEffect transition="in" filter="fade">
                                      <p:cBhvr>
                                        <p:cTn id="25" dur="1000"/>
                                        <p:tgtEl>
                                          <p:spTgt spid="34"/>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 calcmode="lin" valueType="num">
                                      <p:cBhvr>
                                        <p:cTn id="37" dur="1000" fill="hold"/>
                                        <p:tgtEl>
                                          <p:spTgt spid="33"/>
                                        </p:tgtEl>
                                        <p:attrNameLst>
                                          <p:attrName>ppt_w</p:attrName>
                                        </p:attrNameLst>
                                      </p:cBhvr>
                                      <p:tavLst>
                                        <p:tav tm="0">
                                          <p:val>
                                            <p:fltVal val="0"/>
                                          </p:val>
                                        </p:tav>
                                        <p:tav tm="100000">
                                          <p:val>
                                            <p:strVal val="#ppt_w"/>
                                          </p:val>
                                        </p:tav>
                                      </p:tavLst>
                                    </p:anim>
                                    <p:anim calcmode="lin" valueType="num">
                                      <p:cBhvr>
                                        <p:cTn id="38" dur="1000" fill="hold"/>
                                        <p:tgtEl>
                                          <p:spTgt spid="33"/>
                                        </p:tgtEl>
                                        <p:attrNameLst>
                                          <p:attrName>ppt_h</p:attrName>
                                        </p:attrNameLst>
                                      </p:cBhvr>
                                      <p:tavLst>
                                        <p:tav tm="0">
                                          <p:val>
                                            <p:fltVal val="0"/>
                                          </p:val>
                                        </p:tav>
                                        <p:tav tm="100000">
                                          <p:val>
                                            <p:strVal val="#ppt_h"/>
                                          </p:val>
                                        </p:tav>
                                      </p:tavLst>
                                    </p:anim>
                                    <p:anim calcmode="lin" valueType="num">
                                      <p:cBhvr>
                                        <p:cTn id="39" dur="1000" fill="hold"/>
                                        <p:tgtEl>
                                          <p:spTgt spid="33"/>
                                        </p:tgtEl>
                                        <p:attrNameLst>
                                          <p:attrName>style.rotation</p:attrName>
                                        </p:attrNameLst>
                                      </p:cBhvr>
                                      <p:tavLst>
                                        <p:tav tm="0">
                                          <p:val>
                                            <p:fltVal val="90"/>
                                          </p:val>
                                        </p:tav>
                                        <p:tav tm="100000">
                                          <p:val>
                                            <p:fltVal val="0"/>
                                          </p:val>
                                        </p:tav>
                                      </p:tavLst>
                                    </p:anim>
                                    <p:animEffect transition="in" filter="fade">
                                      <p:cBhvr>
                                        <p:cTn id="40" dur="1000"/>
                                        <p:tgtEl>
                                          <p:spTgt spid="33"/>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1000"/>
                                        <p:tgtEl>
                                          <p:spTgt spid="5"/>
                                        </p:tgtEl>
                                      </p:cBhvr>
                                    </p:animEffect>
                                    <p:anim calcmode="lin" valueType="num">
                                      <p:cBhvr>
                                        <p:cTn id="46" dur="1000" fill="hold"/>
                                        <p:tgtEl>
                                          <p:spTgt spid="5"/>
                                        </p:tgtEl>
                                        <p:attrNameLst>
                                          <p:attrName>ppt_x</p:attrName>
                                        </p:attrNameLst>
                                      </p:cBhvr>
                                      <p:tavLst>
                                        <p:tav tm="0">
                                          <p:val>
                                            <p:strVal val="#ppt_x"/>
                                          </p:val>
                                        </p:tav>
                                        <p:tav tm="100000">
                                          <p:val>
                                            <p:strVal val="#ppt_x"/>
                                          </p:val>
                                        </p:tav>
                                      </p:tavLst>
                                    </p:anim>
                                    <p:anim calcmode="lin" valueType="num">
                                      <p:cBhvr>
                                        <p:cTn id="4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1000" fill="hold"/>
                                        <p:tgtEl>
                                          <p:spTgt spid="25"/>
                                        </p:tgtEl>
                                        <p:attrNameLst>
                                          <p:attrName>ppt_w</p:attrName>
                                        </p:attrNameLst>
                                      </p:cBhvr>
                                      <p:tavLst>
                                        <p:tav tm="0">
                                          <p:val>
                                            <p:fltVal val="0"/>
                                          </p:val>
                                        </p:tav>
                                        <p:tav tm="100000">
                                          <p:val>
                                            <p:strVal val="#ppt_w"/>
                                          </p:val>
                                        </p:tav>
                                      </p:tavLst>
                                    </p:anim>
                                    <p:anim calcmode="lin" valueType="num">
                                      <p:cBhvr>
                                        <p:cTn id="53" dur="1000" fill="hold"/>
                                        <p:tgtEl>
                                          <p:spTgt spid="25"/>
                                        </p:tgtEl>
                                        <p:attrNameLst>
                                          <p:attrName>ppt_h</p:attrName>
                                        </p:attrNameLst>
                                      </p:cBhvr>
                                      <p:tavLst>
                                        <p:tav tm="0">
                                          <p:val>
                                            <p:fltVal val="0"/>
                                          </p:val>
                                        </p:tav>
                                        <p:tav tm="100000">
                                          <p:val>
                                            <p:strVal val="#ppt_h"/>
                                          </p:val>
                                        </p:tav>
                                      </p:tavLst>
                                    </p:anim>
                                    <p:anim calcmode="lin" valueType="num">
                                      <p:cBhvr>
                                        <p:cTn id="54" dur="1000" fill="hold"/>
                                        <p:tgtEl>
                                          <p:spTgt spid="25"/>
                                        </p:tgtEl>
                                        <p:attrNameLst>
                                          <p:attrName>style.rotation</p:attrName>
                                        </p:attrNameLst>
                                      </p:cBhvr>
                                      <p:tavLst>
                                        <p:tav tm="0">
                                          <p:val>
                                            <p:fltVal val="90"/>
                                          </p:val>
                                        </p:tav>
                                        <p:tav tm="100000">
                                          <p:val>
                                            <p:fltVal val="0"/>
                                          </p:val>
                                        </p:tav>
                                      </p:tavLst>
                                    </p:anim>
                                    <p:animEffect transition="in" filter="fade">
                                      <p:cBhvr>
                                        <p:cTn id="55" dur="1000"/>
                                        <p:tgtEl>
                                          <p:spTgt spid="25"/>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1000"/>
                                        <p:tgtEl>
                                          <p:spTgt spid="7"/>
                                        </p:tgtEl>
                                      </p:cBhvr>
                                    </p:animEffect>
                                    <p:anim calcmode="lin" valueType="num">
                                      <p:cBhvr>
                                        <p:cTn id="61" dur="1000" fill="hold"/>
                                        <p:tgtEl>
                                          <p:spTgt spid="7"/>
                                        </p:tgtEl>
                                        <p:attrNameLst>
                                          <p:attrName>ppt_x</p:attrName>
                                        </p:attrNameLst>
                                      </p:cBhvr>
                                      <p:tavLst>
                                        <p:tav tm="0">
                                          <p:val>
                                            <p:strVal val="#ppt_x"/>
                                          </p:val>
                                        </p:tav>
                                        <p:tav tm="100000">
                                          <p:val>
                                            <p:strVal val="#ppt_x"/>
                                          </p:val>
                                        </p:tav>
                                      </p:tavLst>
                                    </p:anim>
                                    <p:anim calcmode="lin" valueType="num">
                                      <p:cBhvr>
                                        <p:cTn id="6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p:cTn id="67" dur="1000" fill="hold"/>
                                        <p:tgtEl>
                                          <p:spTgt spid="37"/>
                                        </p:tgtEl>
                                        <p:attrNameLst>
                                          <p:attrName>ppt_w</p:attrName>
                                        </p:attrNameLst>
                                      </p:cBhvr>
                                      <p:tavLst>
                                        <p:tav tm="0">
                                          <p:val>
                                            <p:fltVal val="0"/>
                                          </p:val>
                                        </p:tav>
                                        <p:tav tm="100000">
                                          <p:val>
                                            <p:strVal val="#ppt_w"/>
                                          </p:val>
                                        </p:tav>
                                      </p:tavLst>
                                    </p:anim>
                                    <p:anim calcmode="lin" valueType="num">
                                      <p:cBhvr>
                                        <p:cTn id="68" dur="1000" fill="hold"/>
                                        <p:tgtEl>
                                          <p:spTgt spid="37"/>
                                        </p:tgtEl>
                                        <p:attrNameLst>
                                          <p:attrName>ppt_h</p:attrName>
                                        </p:attrNameLst>
                                      </p:cBhvr>
                                      <p:tavLst>
                                        <p:tav tm="0">
                                          <p:val>
                                            <p:fltVal val="0"/>
                                          </p:val>
                                        </p:tav>
                                        <p:tav tm="100000">
                                          <p:val>
                                            <p:strVal val="#ppt_h"/>
                                          </p:val>
                                        </p:tav>
                                      </p:tavLst>
                                    </p:anim>
                                    <p:anim calcmode="lin" valueType="num">
                                      <p:cBhvr>
                                        <p:cTn id="69" dur="1000" fill="hold"/>
                                        <p:tgtEl>
                                          <p:spTgt spid="37"/>
                                        </p:tgtEl>
                                        <p:attrNameLst>
                                          <p:attrName>style.rotation</p:attrName>
                                        </p:attrNameLst>
                                      </p:cBhvr>
                                      <p:tavLst>
                                        <p:tav tm="0">
                                          <p:val>
                                            <p:fltVal val="90"/>
                                          </p:val>
                                        </p:tav>
                                        <p:tav tm="100000">
                                          <p:val>
                                            <p:fltVal val="0"/>
                                          </p:val>
                                        </p:tav>
                                      </p:tavLst>
                                    </p:anim>
                                    <p:animEffect transition="in" filter="fade">
                                      <p:cBhvr>
                                        <p:cTn id="70" dur="1000"/>
                                        <p:tgtEl>
                                          <p:spTgt spid="37"/>
                                        </p:tgtEl>
                                      </p:cBhvr>
                                    </p:animEffec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1000"/>
                                        <p:tgtEl>
                                          <p:spTgt spid="9"/>
                                        </p:tgtEl>
                                      </p:cBhvr>
                                    </p:animEffect>
                                    <p:anim calcmode="lin" valueType="num">
                                      <p:cBhvr>
                                        <p:cTn id="76" dur="1000" fill="hold"/>
                                        <p:tgtEl>
                                          <p:spTgt spid="9"/>
                                        </p:tgtEl>
                                        <p:attrNameLst>
                                          <p:attrName>ppt_x</p:attrName>
                                        </p:attrNameLst>
                                      </p:cBhvr>
                                      <p:tavLst>
                                        <p:tav tm="0">
                                          <p:val>
                                            <p:strVal val="#ppt_x"/>
                                          </p:val>
                                        </p:tav>
                                        <p:tav tm="100000">
                                          <p:val>
                                            <p:strVal val="#ppt_x"/>
                                          </p:val>
                                        </p:tav>
                                      </p:tavLst>
                                    </p:anim>
                                    <p:anim calcmode="lin" valueType="num">
                                      <p:cBhvr>
                                        <p:cTn id="7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31" presetClass="entr" presetSubtype="0" fill="hold" nodeType="click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fltVal val="0"/>
                                          </p:val>
                                        </p:tav>
                                        <p:tav tm="100000">
                                          <p:val>
                                            <p:strVal val="#ppt_w"/>
                                          </p:val>
                                        </p:tav>
                                      </p:tavLst>
                                    </p:anim>
                                    <p:anim calcmode="lin" valueType="num">
                                      <p:cBhvr>
                                        <p:cTn id="83" dur="1000" fill="hold"/>
                                        <p:tgtEl>
                                          <p:spTgt spid="36"/>
                                        </p:tgtEl>
                                        <p:attrNameLst>
                                          <p:attrName>ppt_h</p:attrName>
                                        </p:attrNameLst>
                                      </p:cBhvr>
                                      <p:tavLst>
                                        <p:tav tm="0">
                                          <p:val>
                                            <p:fltVal val="0"/>
                                          </p:val>
                                        </p:tav>
                                        <p:tav tm="100000">
                                          <p:val>
                                            <p:strVal val="#ppt_h"/>
                                          </p:val>
                                        </p:tav>
                                      </p:tavLst>
                                    </p:anim>
                                    <p:anim calcmode="lin" valueType="num">
                                      <p:cBhvr>
                                        <p:cTn id="84" dur="1000" fill="hold"/>
                                        <p:tgtEl>
                                          <p:spTgt spid="36"/>
                                        </p:tgtEl>
                                        <p:attrNameLst>
                                          <p:attrName>style.rotation</p:attrName>
                                        </p:attrNameLst>
                                      </p:cBhvr>
                                      <p:tavLst>
                                        <p:tav tm="0">
                                          <p:val>
                                            <p:fltVal val="90"/>
                                          </p:val>
                                        </p:tav>
                                        <p:tav tm="100000">
                                          <p:val>
                                            <p:fltVal val="0"/>
                                          </p:val>
                                        </p:tav>
                                      </p:tavLst>
                                    </p:anim>
                                    <p:animEffect transition="in" filter="fade">
                                      <p:cBhvr>
                                        <p:cTn id="85" dur="1000"/>
                                        <p:tgtEl>
                                          <p:spTgt spid="36"/>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fade">
                                      <p:cBhvr>
                                        <p:cTn id="90" dur="1000"/>
                                        <p:tgtEl>
                                          <p:spTgt spid="11"/>
                                        </p:tgtEl>
                                      </p:cBhvr>
                                    </p:animEffect>
                                    <p:anim calcmode="lin" valueType="num">
                                      <p:cBhvr>
                                        <p:cTn id="91" dur="1000" fill="hold"/>
                                        <p:tgtEl>
                                          <p:spTgt spid="11"/>
                                        </p:tgtEl>
                                        <p:attrNameLst>
                                          <p:attrName>ppt_x</p:attrName>
                                        </p:attrNameLst>
                                      </p:cBhvr>
                                      <p:tavLst>
                                        <p:tav tm="0">
                                          <p:val>
                                            <p:strVal val="#ppt_x"/>
                                          </p:val>
                                        </p:tav>
                                        <p:tav tm="100000">
                                          <p:val>
                                            <p:strVal val="#ppt_x"/>
                                          </p:val>
                                        </p:tav>
                                      </p:tavLst>
                                    </p:anim>
                                    <p:anim calcmode="lin" valueType="num">
                                      <p:cBhvr>
                                        <p:cTn id="9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nodeType="click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p:cTn id="97" dur="1000" fill="hold"/>
                                        <p:tgtEl>
                                          <p:spTgt spid="35"/>
                                        </p:tgtEl>
                                        <p:attrNameLst>
                                          <p:attrName>ppt_w</p:attrName>
                                        </p:attrNameLst>
                                      </p:cBhvr>
                                      <p:tavLst>
                                        <p:tav tm="0">
                                          <p:val>
                                            <p:fltVal val="0"/>
                                          </p:val>
                                        </p:tav>
                                        <p:tav tm="100000">
                                          <p:val>
                                            <p:strVal val="#ppt_w"/>
                                          </p:val>
                                        </p:tav>
                                      </p:tavLst>
                                    </p:anim>
                                    <p:anim calcmode="lin" valueType="num">
                                      <p:cBhvr>
                                        <p:cTn id="98" dur="1000" fill="hold"/>
                                        <p:tgtEl>
                                          <p:spTgt spid="35"/>
                                        </p:tgtEl>
                                        <p:attrNameLst>
                                          <p:attrName>ppt_h</p:attrName>
                                        </p:attrNameLst>
                                      </p:cBhvr>
                                      <p:tavLst>
                                        <p:tav tm="0">
                                          <p:val>
                                            <p:fltVal val="0"/>
                                          </p:val>
                                        </p:tav>
                                        <p:tav tm="100000">
                                          <p:val>
                                            <p:strVal val="#ppt_h"/>
                                          </p:val>
                                        </p:tav>
                                      </p:tavLst>
                                    </p:anim>
                                    <p:anim calcmode="lin" valueType="num">
                                      <p:cBhvr>
                                        <p:cTn id="99" dur="1000" fill="hold"/>
                                        <p:tgtEl>
                                          <p:spTgt spid="35"/>
                                        </p:tgtEl>
                                        <p:attrNameLst>
                                          <p:attrName>style.rotation</p:attrName>
                                        </p:attrNameLst>
                                      </p:cBhvr>
                                      <p:tavLst>
                                        <p:tav tm="0">
                                          <p:val>
                                            <p:fltVal val="90"/>
                                          </p:val>
                                        </p:tav>
                                        <p:tav tm="100000">
                                          <p:val>
                                            <p:fltVal val="0"/>
                                          </p:val>
                                        </p:tav>
                                      </p:tavLst>
                                    </p:anim>
                                    <p:animEffect transition="in" filter="fade">
                                      <p:cBhvr>
                                        <p:cTn id="100" dur="1000"/>
                                        <p:tgtEl>
                                          <p:spTgt spid="35"/>
                                        </p:tgtEl>
                                      </p:cBhvr>
                                    </p:animEffect>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13"/>
                                        </p:tgtEl>
                                        <p:attrNameLst>
                                          <p:attrName>style.visibility</p:attrName>
                                        </p:attrNameLst>
                                      </p:cBhvr>
                                      <p:to>
                                        <p:strVal val="visible"/>
                                      </p:to>
                                    </p:set>
                                    <p:animEffect transition="in" filter="fade">
                                      <p:cBhvr>
                                        <p:cTn id="105" dur="1000"/>
                                        <p:tgtEl>
                                          <p:spTgt spid="13"/>
                                        </p:tgtEl>
                                      </p:cBhvr>
                                    </p:animEffect>
                                    <p:anim calcmode="lin" valueType="num">
                                      <p:cBhvr>
                                        <p:cTn id="106" dur="1000" fill="hold"/>
                                        <p:tgtEl>
                                          <p:spTgt spid="13"/>
                                        </p:tgtEl>
                                        <p:attrNameLst>
                                          <p:attrName>ppt_x</p:attrName>
                                        </p:attrNameLst>
                                      </p:cBhvr>
                                      <p:tavLst>
                                        <p:tav tm="0">
                                          <p:val>
                                            <p:strVal val="#ppt_x"/>
                                          </p:val>
                                        </p:tav>
                                        <p:tav tm="100000">
                                          <p:val>
                                            <p:strVal val="#ppt_x"/>
                                          </p:val>
                                        </p:tav>
                                      </p:tavLst>
                                    </p:anim>
                                    <p:anim calcmode="lin" valueType="num">
                                      <p:cBhvr>
                                        <p:cTn id="10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9" grpId="0"/>
      <p:bldP spid="11"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8" name="组合 17"/>
          <p:cNvGrpSpPr/>
          <p:nvPr/>
        </p:nvGrpSpPr>
        <p:grpSpPr>
          <a:xfrm>
            <a:off x="0" y="0"/>
            <a:ext cx="12178784" cy="6858000"/>
            <a:chOff x="0" y="0"/>
            <a:chExt cx="12178784" cy="6858000"/>
          </a:xfrm>
        </p:grpSpPr>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17" name="矩形 16"/>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schemeClr>
                </a:solidFill>
                <a:cs typeface="+mn-ea"/>
                <a:sym typeface="+mn-lt"/>
              </a:endParaRPr>
            </a:p>
          </p:txBody>
        </p:sp>
      </p:grpSp>
      <p:grpSp>
        <p:nvGrpSpPr>
          <p:cNvPr id="23" name="组合 22"/>
          <p:cNvGrpSpPr/>
          <p:nvPr/>
        </p:nvGrpSpPr>
        <p:grpSpPr>
          <a:xfrm>
            <a:off x="295222" y="242206"/>
            <a:ext cx="2101904" cy="986880"/>
            <a:chOff x="786569" y="220027"/>
            <a:chExt cx="2206671" cy="986880"/>
          </a:xfrm>
        </p:grpSpPr>
        <p:sp>
          <p:nvSpPr>
            <p:cNvPr id="20"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21" name="MH_Entry_1">
              <a:hlinkClick r:id="rId6" action="ppaction://hlinksldjump"/>
            </p:cNvPr>
            <p:cNvSpPr/>
            <p:nvPr>
              <p:custDataLst>
                <p:tags r:id="rId2"/>
              </p:custDataLst>
            </p:nvPr>
          </p:nvSpPr>
          <p:spPr>
            <a:xfrm>
              <a:off x="786569" y="220027"/>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22" name="矩形 21"/>
            <p:cNvSpPr/>
            <p:nvPr/>
          </p:nvSpPr>
          <p:spPr>
            <a:xfrm>
              <a:off x="1074526" y="741876"/>
              <a:ext cx="1486340" cy="461665"/>
            </a:xfrm>
            <a:prstGeom prst="rect">
              <a:avLst/>
            </a:prstGeom>
          </p:spPr>
          <p:txBody>
            <a:bodyPr wrap="none">
              <a:spAutoFit/>
            </a:bodyPr>
            <a:lstStyle/>
            <a:p>
              <a:pPr lvl="0" algn="ctr"/>
              <a:r>
                <a:rPr lang="zh-CN" altLang="en-US" b="1" dirty="0" smtClean="0">
                  <a:solidFill>
                    <a:schemeClr val="tx2">
                      <a:lumMod val="75000"/>
                    </a:schemeClr>
                  </a:solidFill>
                  <a:cs typeface="+mn-ea"/>
                  <a:sym typeface="+mn-lt"/>
                </a:rPr>
                <a:t>活动安排</a:t>
              </a:r>
              <a:endParaRPr lang="zh-CN" altLang="en-US" b="1" dirty="0">
                <a:solidFill>
                  <a:schemeClr val="tx2">
                    <a:lumMod val="75000"/>
                  </a:schemeClr>
                </a:solidFill>
                <a:cs typeface="+mn-ea"/>
                <a:sym typeface="+mn-lt"/>
              </a:endParaRPr>
            </a:p>
          </p:txBody>
        </p:sp>
      </p:grpSp>
      <p:grpSp>
        <p:nvGrpSpPr>
          <p:cNvPr id="14" name="组合 13"/>
          <p:cNvGrpSpPr/>
          <p:nvPr/>
        </p:nvGrpSpPr>
        <p:grpSpPr>
          <a:xfrm>
            <a:off x="701126" y="1512207"/>
            <a:ext cx="10516002" cy="4110586"/>
            <a:chOff x="701126" y="1512207"/>
            <a:chExt cx="10516002" cy="4110586"/>
          </a:xfrm>
        </p:grpSpPr>
        <p:sp>
          <p:nvSpPr>
            <p:cNvPr id="38" name="Freeform 5"/>
            <p:cNvSpPr/>
            <p:nvPr/>
          </p:nvSpPr>
          <p:spPr bwMode="auto">
            <a:xfrm>
              <a:off x="7107892" y="3031081"/>
              <a:ext cx="1936915" cy="19403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39" name="Freeform 6"/>
            <p:cNvSpPr/>
            <p:nvPr/>
          </p:nvSpPr>
          <p:spPr bwMode="auto">
            <a:xfrm>
              <a:off x="5747522" y="3031081"/>
              <a:ext cx="1936915" cy="19403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0" name="Freeform 7"/>
            <p:cNvSpPr/>
            <p:nvPr/>
          </p:nvSpPr>
          <p:spPr bwMode="auto">
            <a:xfrm>
              <a:off x="7107892" y="1668972"/>
              <a:ext cx="1936915" cy="19403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1" name="Freeform 8"/>
            <p:cNvSpPr/>
            <p:nvPr/>
          </p:nvSpPr>
          <p:spPr bwMode="auto">
            <a:xfrm>
              <a:off x="5747522" y="1668972"/>
              <a:ext cx="1936915" cy="19403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2" name="Freeform 9"/>
            <p:cNvSpPr/>
            <p:nvPr/>
          </p:nvSpPr>
          <p:spPr bwMode="auto">
            <a:xfrm>
              <a:off x="4387154" y="3031081"/>
              <a:ext cx="1938657" cy="19403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3" name="Freeform 10"/>
            <p:cNvSpPr/>
            <p:nvPr/>
          </p:nvSpPr>
          <p:spPr bwMode="auto">
            <a:xfrm>
              <a:off x="3028526" y="3031081"/>
              <a:ext cx="1936915" cy="19403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4" name="Freeform 11"/>
            <p:cNvSpPr/>
            <p:nvPr/>
          </p:nvSpPr>
          <p:spPr bwMode="auto">
            <a:xfrm>
              <a:off x="4387154" y="1668972"/>
              <a:ext cx="1938657" cy="19403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5" name="Freeform 12"/>
            <p:cNvSpPr/>
            <p:nvPr/>
          </p:nvSpPr>
          <p:spPr bwMode="auto">
            <a:xfrm>
              <a:off x="3028526" y="1668972"/>
              <a:ext cx="1936915" cy="19403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rgbClr val="C1C7D0">
                <a:alpha val="50000"/>
              </a:srgb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1405" b="0" i="0" u="none" strike="noStrike" kern="0" cap="none" spc="0" normalizeH="0" baseline="0" noProof="0">
                <a:ln>
                  <a:noFill/>
                </a:ln>
                <a:solidFill>
                  <a:srgbClr val="000000"/>
                </a:solidFill>
                <a:effectLst/>
                <a:uLnTx/>
                <a:uFillTx/>
                <a:cs typeface="+mn-ea"/>
                <a:sym typeface="+mn-lt"/>
              </a:endParaRPr>
            </a:p>
          </p:txBody>
        </p:sp>
        <p:sp>
          <p:nvSpPr>
            <p:cNvPr id="46" name="Freeform 13"/>
            <p:cNvSpPr/>
            <p:nvPr/>
          </p:nvSpPr>
          <p:spPr bwMode="auto">
            <a:xfrm>
              <a:off x="2871762" y="2874317"/>
              <a:ext cx="890075" cy="895300"/>
            </a:xfrm>
            <a:custGeom>
              <a:avLst/>
              <a:gdLst>
                <a:gd name="T0" fmla="*/ 178 w 216"/>
                <a:gd name="T1" fmla="*/ 38 h 217"/>
                <a:gd name="T2" fmla="*/ 178 w 216"/>
                <a:gd name="T3" fmla="*/ 178 h 217"/>
                <a:gd name="T4" fmla="*/ 38 w 216"/>
                <a:gd name="T5" fmla="*/ 178 h 217"/>
                <a:gd name="T6" fmla="*/ 38 w 216"/>
                <a:gd name="T7" fmla="*/ 38 h 217"/>
                <a:gd name="T8" fmla="*/ 178 w 216"/>
                <a:gd name="T9" fmla="*/ 38 h 217"/>
              </a:gdLst>
              <a:ahLst/>
              <a:cxnLst>
                <a:cxn ang="0">
                  <a:pos x="T0" y="T1"/>
                </a:cxn>
                <a:cxn ang="0">
                  <a:pos x="T2" y="T3"/>
                </a:cxn>
                <a:cxn ang="0">
                  <a:pos x="T4" y="T5"/>
                </a:cxn>
                <a:cxn ang="0">
                  <a:pos x="T6" y="T7"/>
                </a:cxn>
                <a:cxn ang="0">
                  <a:pos x="T8" y="T9"/>
                </a:cxn>
              </a:cxnLst>
              <a:rect l="0" t="0" r="r" b="b"/>
              <a:pathLst>
                <a:path w="216" h="217">
                  <a:moveTo>
                    <a:pt x="178" y="38"/>
                  </a:moveTo>
                  <a:cubicBezTo>
                    <a:pt x="216" y="77"/>
                    <a:pt x="216" y="139"/>
                    <a:pt x="178" y="178"/>
                  </a:cubicBezTo>
                  <a:cubicBezTo>
                    <a:pt x="139" y="217"/>
                    <a:pt x="77" y="217"/>
                    <a:pt x="38" y="178"/>
                  </a:cubicBezTo>
                  <a:cubicBezTo>
                    <a:pt x="0" y="139"/>
                    <a:pt x="0" y="77"/>
                    <a:pt x="38" y="38"/>
                  </a:cubicBezTo>
                  <a:cubicBezTo>
                    <a:pt x="77" y="0"/>
                    <a:pt x="139" y="0"/>
                    <a:pt x="178" y="38"/>
                  </a:cubicBezTo>
                  <a:close/>
                </a:path>
              </a:pathLst>
            </a:custGeom>
            <a:solidFill>
              <a:srgbClr val="FE004D"/>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AU" sz="2000" b="0" i="0" u="none" strike="noStrike" kern="0" cap="none" spc="0" normalizeH="0" baseline="0" noProof="0" dirty="0">
                <a:ln>
                  <a:noFill/>
                </a:ln>
                <a:solidFill>
                  <a:srgbClr val="FFFFFF"/>
                </a:solidFill>
                <a:effectLst/>
                <a:uLnTx/>
                <a:uFillTx/>
                <a:cs typeface="+mn-ea"/>
                <a:sym typeface="+mn-lt"/>
              </a:endParaRPr>
            </a:p>
          </p:txBody>
        </p:sp>
        <p:sp>
          <p:nvSpPr>
            <p:cNvPr id="47" name="Freeform 14"/>
            <p:cNvSpPr/>
            <p:nvPr/>
          </p:nvSpPr>
          <p:spPr bwMode="auto">
            <a:xfrm>
              <a:off x="4226904" y="1512207"/>
              <a:ext cx="895300"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FFC000"/>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48" name="Freeform 15"/>
            <p:cNvSpPr/>
            <p:nvPr/>
          </p:nvSpPr>
          <p:spPr bwMode="auto">
            <a:xfrm>
              <a:off x="4226904" y="4236428"/>
              <a:ext cx="895300"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rgbClr val="FF6900"/>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49" name="Freeform 16"/>
            <p:cNvSpPr/>
            <p:nvPr/>
          </p:nvSpPr>
          <p:spPr bwMode="auto">
            <a:xfrm>
              <a:off x="5587275" y="2874317"/>
              <a:ext cx="895300"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82198A"/>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50" name="Freeform 17"/>
            <p:cNvSpPr/>
            <p:nvPr/>
          </p:nvSpPr>
          <p:spPr bwMode="auto">
            <a:xfrm>
              <a:off x="6947643" y="1512207"/>
              <a:ext cx="893559"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2EB4B5"/>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51" name="Freeform 18"/>
            <p:cNvSpPr/>
            <p:nvPr/>
          </p:nvSpPr>
          <p:spPr bwMode="auto">
            <a:xfrm>
              <a:off x="6947643" y="4236428"/>
              <a:ext cx="893559" cy="891817"/>
            </a:xfrm>
            <a:custGeom>
              <a:avLst/>
              <a:gdLst>
                <a:gd name="T0" fmla="*/ 179 w 217"/>
                <a:gd name="T1" fmla="*/ 38 h 216"/>
                <a:gd name="T2" fmla="*/ 179 w 217"/>
                <a:gd name="T3" fmla="*/ 178 h 216"/>
                <a:gd name="T4" fmla="*/ 39 w 217"/>
                <a:gd name="T5" fmla="*/ 178 h 216"/>
                <a:gd name="T6" fmla="*/ 39 w 217"/>
                <a:gd name="T7" fmla="*/ 38 h 216"/>
                <a:gd name="T8" fmla="*/ 179 w 217"/>
                <a:gd name="T9" fmla="*/ 38 h 216"/>
              </a:gdLst>
              <a:ahLst/>
              <a:cxnLst>
                <a:cxn ang="0">
                  <a:pos x="T0" y="T1"/>
                </a:cxn>
                <a:cxn ang="0">
                  <a:pos x="T2" y="T3"/>
                </a:cxn>
                <a:cxn ang="0">
                  <a:pos x="T4" y="T5"/>
                </a:cxn>
                <a:cxn ang="0">
                  <a:pos x="T6" y="T7"/>
                </a:cxn>
                <a:cxn ang="0">
                  <a:pos x="T8" y="T9"/>
                </a:cxn>
              </a:cxnLst>
              <a:rect l="0" t="0" r="r" b="b"/>
              <a:pathLst>
                <a:path w="217" h="216">
                  <a:moveTo>
                    <a:pt x="179" y="38"/>
                  </a:moveTo>
                  <a:cubicBezTo>
                    <a:pt x="217" y="77"/>
                    <a:pt x="217" y="139"/>
                    <a:pt x="179" y="178"/>
                  </a:cubicBezTo>
                  <a:cubicBezTo>
                    <a:pt x="140" y="216"/>
                    <a:pt x="78" y="216"/>
                    <a:pt x="39" y="178"/>
                  </a:cubicBezTo>
                  <a:cubicBezTo>
                    <a:pt x="0" y="139"/>
                    <a:pt x="0" y="77"/>
                    <a:pt x="39" y="38"/>
                  </a:cubicBezTo>
                  <a:cubicBezTo>
                    <a:pt x="78" y="0"/>
                    <a:pt x="140" y="0"/>
                    <a:pt x="179" y="38"/>
                  </a:cubicBezTo>
                  <a:close/>
                </a:path>
              </a:pathLst>
            </a:custGeom>
            <a:solidFill>
              <a:srgbClr val="FE004D"/>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52" name="Freeform 19"/>
            <p:cNvSpPr/>
            <p:nvPr/>
          </p:nvSpPr>
          <p:spPr bwMode="auto">
            <a:xfrm>
              <a:off x="8350431" y="2874317"/>
              <a:ext cx="893559" cy="895300"/>
            </a:xfrm>
            <a:custGeom>
              <a:avLst/>
              <a:gdLst>
                <a:gd name="T0" fmla="*/ 179 w 217"/>
                <a:gd name="T1" fmla="*/ 178 h 217"/>
                <a:gd name="T2" fmla="*/ 39 w 217"/>
                <a:gd name="T3" fmla="*/ 178 h 217"/>
                <a:gd name="T4" fmla="*/ 39 w 217"/>
                <a:gd name="T5" fmla="*/ 38 h 217"/>
                <a:gd name="T6" fmla="*/ 179 w 217"/>
                <a:gd name="T7" fmla="*/ 38 h 217"/>
                <a:gd name="T8" fmla="*/ 179 w 217"/>
                <a:gd name="T9" fmla="*/ 178 h 217"/>
              </a:gdLst>
              <a:ahLst/>
              <a:cxnLst>
                <a:cxn ang="0">
                  <a:pos x="T0" y="T1"/>
                </a:cxn>
                <a:cxn ang="0">
                  <a:pos x="T2" y="T3"/>
                </a:cxn>
                <a:cxn ang="0">
                  <a:pos x="T4" y="T5"/>
                </a:cxn>
                <a:cxn ang="0">
                  <a:pos x="T6" y="T7"/>
                </a:cxn>
                <a:cxn ang="0">
                  <a:pos x="T8" y="T9"/>
                </a:cxn>
              </a:cxnLst>
              <a:rect l="0" t="0" r="r" b="b"/>
              <a:pathLst>
                <a:path w="217" h="217">
                  <a:moveTo>
                    <a:pt x="179" y="178"/>
                  </a:moveTo>
                  <a:cubicBezTo>
                    <a:pt x="140" y="217"/>
                    <a:pt x="78" y="217"/>
                    <a:pt x="39" y="178"/>
                  </a:cubicBezTo>
                  <a:cubicBezTo>
                    <a:pt x="0" y="139"/>
                    <a:pt x="0" y="77"/>
                    <a:pt x="39" y="38"/>
                  </a:cubicBezTo>
                  <a:cubicBezTo>
                    <a:pt x="78" y="0"/>
                    <a:pt x="140" y="0"/>
                    <a:pt x="179" y="38"/>
                  </a:cubicBezTo>
                  <a:cubicBezTo>
                    <a:pt x="217" y="77"/>
                    <a:pt x="217" y="139"/>
                    <a:pt x="179" y="178"/>
                  </a:cubicBezTo>
                  <a:close/>
                </a:path>
              </a:pathLst>
            </a:custGeom>
            <a:solidFill>
              <a:srgbClr val="FF6900"/>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dirty="0">
                <a:ln>
                  <a:noFill/>
                </a:ln>
                <a:solidFill>
                  <a:srgbClr val="FFFFFF"/>
                </a:solidFill>
                <a:effectLst/>
                <a:uLnTx/>
                <a:uFillTx/>
                <a:cs typeface="+mn-ea"/>
                <a:sym typeface="+mn-lt"/>
              </a:endParaRPr>
            </a:p>
          </p:txBody>
        </p:sp>
        <p:sp>
          <p:nvSpPr>
            <p:cNvPr id="53" name="TextBox 55"/>
            <p:cNvSpPr txBox="1"/>
            <p:nvPr/>
          </p:nvSpPr>
          <p:spPr>
            <a:xfrm flipH="1">
              <a:off x="4349020" y="1733787"/>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dirty="0">
                  <a:solidFill>
                    <a:srgbClr val="FFFFFF"/>
                  </a:solidFill>
                  <a:cs typeface="+mn-ea"/>
                  <a:sym typeface="+mn-lt"/>
                </a:rPr>
                <a:t>01</a:t>
              </a:r>
            </a:p>
          </p:txBody>
        </p:sp>
        <p:sp>
          <p:nvSpPr>
            <p:cNvPr id="54" name="TextBox 56"/>
            <p:cNvSpPr txBox="1"/>
            <p:nvPr/>
          </p:nvSpPr>
          <p:spPr>
            <a:xfrm flipH="1">
              <a:off x="2965810" y="3080255"/>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dirty="0">
                  <a:solidFill>
                    <a:srgbClr val="FFFFFF"/>
                  </a:solidFill>
                  <a:cs typeface="+mn-ea"/>
                  <a:sym typeface="+mn-lt"/>
                </a:rPr>
                <a:t>02</a:t>
              </a:r>
            </a:p>
          </p:txBody>
        </p:sp>
        <p:sp>
          <p:nvSpPr>
            <p:cNvPr id="55" name="TextBox 57"/>
            <p:cNvSpPr txBox="1"/>
            <p:nvPr/>
          </p:nvSpPr>
          <p:spPr>
            <a:xfrm flipH="1">
              <a:off x="4338214" y="4466892"/>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dirty="0">
                  <a:solidFill>
                    <a:srgbClr val="FFFFFF"/>
                  </a:solidFill>
                  <a:cs typeface="+mn-ea"/>
                  <a:sym typeface="+mn-lt"/>
                </a:rPr>
                <a:t>03</a:t>
              </a:r>
            </a:p>
          </p:txBody>
        </p:sp>
        <p:sp>
          <p:nvSpPr>
            <p:cNvPr id="56" name="TextBox 64"/>
            <p:cNvSpPr txBox="1"/>
            <p:nvPr/>
          </p:nvSpPr>
          <p:spPr>
            <a:xfrm>
              <a:off x="7107892" y="1717275"/>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dirty="0">
                  <a:solidFill>
                    <a:srgbClr val="FFFFFF"/>
                  </a:solidFill>
                  <a:cs typeface="+mn-ea"/>
                  <a:sym typeface="+mn-lt"/>
                </a:rPr>
                <a:t>04</a:t>
              </a:r>
            </a:p>
          </p:txBody>
        </p:sp>
        <p:sp>
          <p:nvSpPr>
            <p:cNvPr id="57" name="TextBox 65"/>
            <p:cNvSpPr txBox="1"/>
            <p:nvPr/>
          </p:nvSpPr>
          <p:spPr>
            <a:xfrm>
              <a:off x="8515831" y="3106523"/>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a:solidFill>
                    <a:srgbClr val="FFFFFF"/>
                  </a:solidFill>
                  <a:cs typeface="+mn-ea"/>
                  <a:sym typeface="+mn-lt"/>
                </a:rPr>
                <a:t>05</a:t>
              </a:r>
              <a:endParaRPr lang="en-AU" sz="2800" b="1" dirty="0">
                <a:solidFill>
                  <a:srgbClr val="FFFFFF"/>
                </a:solidFill>
                <a:cs typeface="+mn-ea"/>
                <a:sym typeface="+mn-lt"/>
              </a:endParaRPr>
            </a:p>
          </p:txBody>
        </p:sp>
        <p:sp>
          <p:nvSpPr>
            <p:cNvPr id="58" name="TextBox 66"/>
            <p:cNvSpPr txBox="1"/>
            <p:nvPr/>
          </p:nvSpPr>
          <p:spPr>
            <a:xfrm>
              <a:off x="7083324" y="4466892"/>
              <a:ext cx="622196" cy="430887"/>
            </a:xfrm>
            <a:prstGeom prst="rect">
              <a:avLst/>
            </a:prstGeom>
            <a:noFill/>
          </p:spPr>
          <p:txBody>
            <a:bodyPr wrap="square" lIns="0" tIns="0" rIns="0" bIns="0" rtlCol="0"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r>
                <a:rPr lang="en-AU" sz="2800" b="1">
                  <a:solidFill>
                    <a:srgbClr val="FFFFFF"/>
                  </a:solidFill>
                  <a:cs typeface="+mn-ea"/>
                  <a:sym typeface="+mn-lt"/>
                </a:rPr>
                <a:t>06</a:t>
              </a:r>
              <a:endParaRPr lang="en-AU" sz="2800" b="1" dirty="0">
                <a:solidFill>
                  <a:srgbClr val="FFFFFF"/>
                </a:solidFill>
                <a:cs typeface="+mn-ea"/>
                <a:sym typeface="+mn-lt"/>
              </a:endParaRPr>
            </a:p>
          </p:txBody>
        </p:sp>
        <p:sp>
          <p:nvSpPr>
            <p:cNvPr id="59" name="TextBox 13"/>
            <p:cNvSpPr txBox="1"/>
            <p:nvPr/>
          </p:nvSpPr>
          <p:spPr>
            <a:xfrm>
              <a:off x="8052988" y="4502522"/>
              <a:ext cx="1152981"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60" name="TextBox 13"/>
            <p:cNvSpPr txBox="1"/>
            <p:nvPr/>
          </p:nvSpPr>
          <p:spPr>
            <a:xfrm>
              <a:off x="8177444" y="4819100"/>
              <a:ext cx="1915666"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61" name="TextBox 13"/>
            <p:cNvSpPr txBox="1"/>
            <p:nvPr/>
          </p:nvSpPr>
          <p:spPr>
            <a:xfrm>
              <a:off x="2777287" y="4669994"/>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62" name="TextBox 13"/>
            <p:cNvSpPr txBox="1"/>
            <p:nvPr/>
          </p:nvSpPr>
          <p:spPr>
            <a:xfrm>
              <a:off x="1920353" y="4976462"/>
              <a:ext cx="1773779"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63" name="TextBox 13"/>
            <p:cNvSpPr txBox="1"/>
            <p:nvPr/>
          </p:nvSpPr>
          <p:spPr>
            <a:xfrm>
              <a:off x="1529744" y="2987921"/>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64" name="TextBox 13"/>
            <p:cNvSpPr txBox="1"/>
            <p:nvPr/>
          </p:nvSpPr>
          <p:spPr>
            <a:xfrm>
              <a:off x="701126" y="3310204"/>
              <a:ext cx="1773779"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65" name="TextBox 13"/>
            <p:cNvSpPr txBox="1"/>
            <p:nvPr/>
          </p:nvSpPr>
          <p:spPr>
            <a:xfrm>
              <a:off x="2219315" y="1580965"/>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66" name="TextBox 13"/>
            <p:cNvSpPr txBox="1"/>
            <p:nvPr/>
          </p:nvSpPr>
          <p:spPr>
            <a:xfrm>
              <a:off x="1441225" y="1901107"/>
              <a:ext cx="1773779"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67" name="TextBox 13"/>
            <p:cNvSpPr txBox="1"/>
            <p:nvPr/>
          </p:nvSpPr>
          <p:spPr>
            <a:xfrm>
              <a:off x="9243251" y="2979121"/>
              <a:ext cx="1152981"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68" name="TextBox 13"/>
            <p:cNvSpPr txBox="1"/>
            <p:nvPr/>
          </p:nvSpPr>
          <p:spPr>
            <a:xfrm>
              <a:off x="9367707" y="3295699"/>
              <a:ext cx="1849421"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69" name="TextBox 13"/>
            <p:cNvSpPr txBox="1"/>
            <p:nvPr/>
          </p:nvSpPr>
          <p:spPr>
            <a:xfrm>
              <a:off x="8321093" y="1580432"/>
              <a:ext cx="1152981"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70" name="TextBox 13"/>
            <p:cNvSpPr txBox="1"/>
            <p:nvPr/>
          </p:nvSpPr>
          <p:spPr>
            <a:xfrm>
              <a:off x="8445549" y="1897010"/>
              <a:ext cx="1950684"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grpSp>
      <p:pic>
        <p:nvPicPr>
          <p:cNvPr id="71" name="图片 7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4142517963"/>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out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circle(in)">
                                      <p:cBhvr>
                                        <p:cTn id="17" dur="2000"/>
                                        <p:tgtEl>
                                          <p:spTgt spid="7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ffectLst>
                  <a:outerShdw blurRad="38100" dist="38100" dir="2700000" algn="tl">
                    <a:srgbClr val="000000">
                      <a:alpha val="43137"/>
                    </a:srgbClr>
                  </a:outerShdw>
                </a:effectLst>
                <a:cs typeface="+mn-ea"/>
                <a:sym typeface="+mn-lt"/>
              </a:endParaRPr>
            </a:p>
          </p:txBody>
        </p:sp>
      </p:grpSp>
      <p:sp>
        <p:nvSpPr>
          <p:cNvPr id="2" name="矩形 1"/>
          <p:cNvSpPr/>
          <p:nvPr/>
        </p:nvSpPr>
        <p:spPr>
          <a:xfrm>
            <a:off x="3707087" y="1848355"/>
            <a:ext cx="8260869" cy="3046988"/>
          </a:xfrm>
          <a:prstGeom prst="rect">
            <a:avLst/>
          </a:prstGeom>
        </p:spPr>
        <p:txBody>
          <a:bodyPr wrap="square">
            <a:spAutoFit/>
          </a:bodyPr>
          <a:lstStyle/>
          <a:p>
            <a:pPr algn="ctr"/>
            <a:r>
              <a:rPr lang="zh-CN" altLang="en-US" sz="9600" b="1" dirty="0">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blurRad="38100" dist="38100" dir="2700000" algn="tl">
                    <a:srgbClr val="000000">
                      <a:alpha val="43137"/>
                    </a:srgbClr>
                  </a:outerShdw>
                  <a:reflection blurRad="6350" stA="55000" endA="300" endPos="45500" dir="5400000" sy="-100000" algn="bl" rotWithShape="0"/>
                </a:effectLst>
                <a:cs typeface="+mn-ea"/>
                <a:sym typeface="+mn-lt"/>
              </a:rPr>
              <a:t>和谐</a:t>
            </a:r>
            <a:r>
              <a:rPr lang="zh-CN" altLang="en-US" sz="9600" b="1" dirty="0" smtClean="0">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blurRad="38100" dist="38100" dir="2700000" algn="tl">
                    <a:srgbClr val="000000">
                      <a:alpha val="43137"/>
                    </a:srgbClr>
                  </a:outerShdw>
                  <a:reflection blurRad="6350" stA="55000" endA="300" endPos="45500" dir="5400000" sy="-100000" algn="bl" rotWithShape="0"/>
                </a:effectLst>
                <a:cs typeface="+mn-ea"/>
                <a:sym typeface="+mn-lt"/>
              </a:rPr>
              <a:t>家园</a:t>
            </a:r>
            <a:endParaRPr lang="en-US" altLang="zh-CN" sz="9600" b="1" dirty="0" smtClean="0">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blurRad="38100" dist="38100" dir="2700000" algn="tl">
                  <a:srgbClr val="000000">
                    <a:alpha val="43137"/>
                  </a:srgbClr>
                </a:outerShdw>
                <a:reflection blurRad="6350" stA="55000" endA="300" endPos="45500" dir="5400000" sy="-100000" algn="bl" rotWithShape="0"/>
              </a:effectLst>
              <a:cs typeface="+mn-ea"/>
              <a:sym typeface="+mn-lt"/>
            </a:endParaRPr>
          </a:p>
          <a:p>
            <a:pPr algn="ctr"/>
            <a:r>
              <a:rPr lang="zh-CN" altLang="en-US" sz="9600" b="1" dirty="0" smtClean="0">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blurRad="38100" dist="38100" dir="2700000" algn="tl">
                    <a:srgbClr val="000000">
                      <a:alpha val="43137"/>
                    </a:srgbClr>
                  </a:outerShdw>
                  <a:reflection blurRad="6350" stA="55000" endA="300" endPos="45500" dir="5400000" sy="-100000" algn="bl" rotWithShape="0"/>
                </a:effectLst>
                <a:cs typeface="+mn-ea"/>
                <a:sym typeface="+mn-lt"/>
              </a:rPr>
              <a:t>迎</a:t>
            </a:r>
            <a:r>
              <a:rPr lang="zh-CN" altLang="en-US" sz="9600" b="1" dirty="0">
                <a:ln w="12700" cap="flat" cmpd="sng">
                  <a:solidFill>
                    <a:srgbClr val="EAEAEA"/>
                  </a:solidFill>
                  <a:prstDash val="solid"/>
                  <a:round/>
                  <a:headEnd type="none" w="med" len="med"/>
                  <a:tailEnd type="none" w="med" len="med"/>
                </a:ln>
                <a:gradFill rotWithShape="1">
                  <a:gsLst>
                    <a:gs pos="0">
                      <a:srgbClr val="A603AB">
                        <a:alpha val="100000"/>
                      </a:srgbClr>
                    </a:gs>
                    <a:gs pos="12000">
                      <a:srgbClr val="E81766">
                        <a:alpha val="100000"/>
                      </a:srgbClr>
                    </a:gs>
                    <a:gs pos="27000">
                      <a:srgbClr val="EE3F17">
                        <a:alpha val="100000"/>
                      </a:srgbClr>
                    </a:gs>
                    <a:gs pos="48000">
                      <a:srgbClr val="FFFF00">
                        <a:alpha val="100000"/>
                      </a:srgbClr>
                    </a:gs>
                    <a:gs pos="64999">
                      <a:srgbClr val="1A8D48">
                        <a:alpha val="100000"/>
                      </a:srgbClr>
                    </a:gs>
                    <a:gs pos="78999">
                      <a:srgbClr val="0819FB">
                        <a:alpha val="100000"/>
                      </a:srgbClr>
                    </a:gs>
                    <a:gs pos="100000">
                      <a:srgbClr val="A603AB">
                        <a:alpha val="100000"/>
                      </a:srgbClr>
                    </a:gs>
                  </a:gsLst>
                  <a:lin ang="0" scaled="1"/>
                  <a:tileRect/>
                </a:gradFill>
                <a:effectLst>
                  <a:outerShdw blurRad="38100" dist="38100" dir="2700000" algn="tl">
                    <a:srgbClr val="000000">
                      <a:alpha val="43137"/>
                    </a:srgbClr>
                  </a:outerShdw>
                  <a:reflection blurRad="6350" stA="55000" endA="300" endPos="45500" dir="5400000" sy="-100000" algn="bl" rotWithShape="0"/>
                </a:effectLst>
                <a:cs typeface="+mn-ea"/>
                <a:sym typeface="+mn-lt"/>
              </a:rPr>
              <a:t>评促建 </a:t>
            </a:r>
          </a:p>
        </p:txBody>
      </p:sp>
      <p:grpSp>
        <p:nvGrpSpPr>
          <p:cNvPr id="30" name="组合 29"/>
          <p:cNvGrpSpPr/>
          <p:nvPr/>
        </p:nvGrpSpPr>
        <p:grpSpPr>
          <a:xfrm>
            <a:off x="295222" y="204490"/>
            <a:ext cx="2101904" cy="1021230"/>
            <a:chOff x="786569" y="182311"/>
            <a:chExt cx="2206671" cy="1021230"/>
          </a:xfrm>
        </p:grpSpPr>
        <p:sp>
          <p:nvSpPr>
            <p:cNvPr id="31"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6" action="ppaction://hlinksldjump"/>
            </p:cNvPr>
            <p:cNvSpPr/>
            <p:nvPr>
              <p:custDataLst>
                <p:tags r:id="rId2"/>
              </p:custDataLst>
            </p:nvPr>
          </p:nvSpPr>
          <p:spPr>
            <a:xfrm>
              <a:off x="786569" y="182311"/>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1074526" y="741876"/>
              <a:ext cx="1486340" cy="461665"/>
            </a:xfrm>
            <a:prstGeom prst="rect">
              <a:avLst/>
            </a:prstGeom>
          </p:spPr>
          <p:txBody>
            <a:bodyPr wrap="none">
              <a:spAutoFit/>
            </a:bodyPr>
            <a:lstStyle/>
            <a:p>
              <a:pPr lvl="0" algn="ctr"/>
              <a:r>
                <a:rPr lang="zh-CN" altLang="en-US" b="1" dirty="0" smtClean="0">
                  <a:solidFill>
                    <a:schemeClr val="tx2">
                      <a:lumMod val="75000"/>
                    </a:schemeClr>
                  </a:solidFill>
                  <a:cs typeface="+mn-ea"/>
                  <a:sym typeface="+mn-lt"/>
                </a:rPr>
                <a:t>活动主题</a:t>
              </a:r>
              <a:endParaRPr lang="zh-CN" altLang="en-US" b="1" dirty="0">
                <a:solidFill>
                  <a:schemeClr val="tx2">
                    <a:lumMod val="75000"/>
                  </a:schemeClr>
                </a:solidFill>
                <a:cs typeface="+mn-ea"/>
                <a:sym typeface="+mn-lt"/>
              </a:endParaRPr>
            </a:p>
          </p:txBody>
        </p:sp>
      </p:grpSp>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118213" y="2773243"/>
            <a:ext cx="4856572" cy="3515208"/>
          </a:xfrm>
          <a:prstGeom prst="rect">
            <a:avLst/>
          </a:prstGeom>
        </p:spPr>
      </p:pic>
      <p:pic>
        <p:nvPicPr>
          <p:cNvPr id="34" name="图片 3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587519177"/>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circle(in)">
                                      <p:cBhvr>
                                        <p:cTn id="17" dur="2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iterate type="lt">
                                    <p:tmPct val="10000"/>
                                  </p:iterate>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293688" y="238840"/>
            <a:ext cx="2103438" cy="1025902"/>
            <a:chOff x="784958" y="216661"/>
            <a:chExt cx="2208282" cy="1025902"/>
          </a:xfrm>
        </p:grpSpPr>
        <p:sp>
          <p:nvSpPr>
            <p:cNvPr id="32" name="MH_Entry_1">
              <a:hlinkClick r:id="rId6" action="ppaction://hlinksldjump"/>
            </p:cNvPr>
            <p:cNvSpPr/>
            <p:nvPr>
              <p:custDataLst>
                <p:tags r:id="rId1"/>
              </p:custDataLst>
            </p:nvPr>
          </p:nvSpPr>
          <p:spPr>
            <a:xfrm>
              <a:off x="784958" y="216661"/>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1" name="MH_Others_3"/>
            <p:cNvSpPr/>
            <p:nvPr>
              <p:custDataLst>
                <p:tags r:id="rId2"/>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3" name="矩形 32"/>
            <p:cNvSpPr/>
            <p:nvPr/>
          </p:nvSpPr>
          <p:spPr>
            <a:xfrm>
              <a:off x="1074526" y="780898"/>
              <a:ext cx="1486340" cy="461665"/>
            </a:xfrm>
            <a:prstGeom prst="rect">
              <a:avLst/>
            </a:prstGeom>
          </p:spPr>
          <p:txBody>
            <a:bodyPr wrap="none">
              <a:spAutoFit/>
            </a:bodyPr>
            <a:lstStyle/>
            <a:p>
              <a:r>
                <a:rPr lang="zh-CN" altLang="en-US" b="1" dirty="0">
                  <a:solidFill>
                    <a:schemeClr val="tx2">
                      <a:lumMod val="75000"/>
                    </a:schemeClr>
                  </a:solidFill>
                  <a:cs typeface="+mn-ea"/>
                  <a:sym typeface="+mn-lt"/>
                </a:rPr>
                <a:t>活动口号</a:t>
              </a:r>
            </a:p>
          </p:txBody>
        </p:sp>
      </p:grpSp>
      <p:sp>
        <p:nvSpPr>
          <p:cNvPr id="3" name="矩形 2"/>
          <p:cNvSpPr/>
          <p:nvPr/>
        </p:nvSpPr>
        <p:spPr>
          <a:xfrm>
            <a:off x="1277394" y="1963787"/>
            <a:ext cx="5851282" cy="2800767"/>
          </a:xfrm>
          <a:prstGeom prst="rect">
            <a:avLst/>
          </a:prstGeom>
        </p:spPr>
        <p:txBody>
          <a:bodyPr wrap="none">
            <a:spAutoFit/>
          </a:bodyPr>
          <a:lstStyle/>
          <a:p>
            <a:pPr algn="ctr"/>
            <a:r>
              <a:rPr lang="zh-CN" altLang="en-US" sz="8800" b="1" dirty="0">
                <a:ln w="9525" cap="flat" cmpd="sng">
                  <a:solidFill>
                    <a:schemeClr val="bg1"/>
                  </a:solidFill>
                  <a:prstDash val="solid"/>
                  <a:round/>
                  <a:headEnd type="none" w="med" len="med"/>
                  <a:tailEnd type="none" w="med" len="med"/>
                </a:ln>
                <a:gradFill>
                  <a:gsLst>
                    <a:gs pos="11000">
                      <a:srgbClr val="FFC000"/>
                    </a:gs>
                    <a:gs pos="38000">
                      <a:srgbClr val="FE004D"/>
                    </a:gs>
                    <a:gs pos="63000">
                      <a:srgbClr val="82198A"/>
                    </a:gs>
                    <a:gs pos="89000">
                      <a:srgbClr val="2EB4B5"/>
                    </a:gs>
                  </a:gsLst>
                  <a:path path="rect">
                    <a:fillToRect l="100000" t="100000"/>
                  </a:path>
                </a:gradFill>
                <a:effectLst>
                  <a:outerShdw dist="107763" dir="13499999" sx="125000" sy="125000" rotWithShape="0">
                    <a:srgbClr val="C7DFD3">
                      <a:alpha val="75000"/>
                    </a:srgbClr>
                  </a:outerShdw>
                </a:effectLst>
                <a:cs typeface="+mn-ea"/>
                <a:sym typeface="+mn-lt"/>
              </a:rPr>
              <a:t>我的寝室</a:t>
            </a:r>
            <a:r>
              <a:rPr lang="zh-CN" altLang="en-US" sz="8800" b="1" dirty="0" smtClean="0">
                <a:ln w="9525" cap="flat" cmpd="sng">
                  <a:solidFill>
                    <a:schemeClr val="bg1"/>
                  </a:solidFill>
                  <a:prstDash val="solid"/>
                  <a:round/>
                  <a:headEnd type="none" w="med" len="med"/>
                  <a:tailEnd type="none" w="med" len="med"/>
                </a:ln>
                <a:gradFill>
                  <a:gsLst>
                    <a:gs pos="11000">
                      <a:srgbClr val="FFC000"/>
                    </a:gs>
                    <a:gs pos="38000">
                      <a:srgbClr val="FE004D"/>
                    </a:gs>
                    <a:gs pos="63000">
                      <a:srgbClr val="82198A"/>
                    </a:gs>
                    <a:gs pos="89000">
                      <a:srgbClr val="2EB4B5"/>
                    </a:gs>
                  </a:gsLst>
                  <a:path path="rect">
                    <a:fillToRect l="100000" t="100000"/>
                  </a:path>
                </a:gradFill>
                <a:effectLst>
                  <a:outerShdw dist="107763" dir="13499999" sx="125000" sy="125000" rotWithShape="0">
                    <a:srgbClr val="C7DFD3">
                      <a:alpha val="75000"/>
                    </a:srgbClr>
                  </a:outerShdw>
                </a:effectLst>
                <a:cs typeface="+mn-ea"/>
                <a:sym typeface="+mn-lt"/>
              </a:rPr>
              <a:t>，</a:t>
            </a:r>
            <a:endParaRPr lang="en-US" altLang="zh-CN" sz="8800" b="1" dirty="0" smtClean="0">
              <a:ln w="9525" cap="flat" cmpd="sng">
                <a:solidFill>
                  <a:schemeClr val="bg1"/>
                </a:solidFill>
                <a:prstDash val="solid"/>
                <a:round/>
                <a:headEnd type="none" w="med" len="med"/>
                <a:tailEnd type="none" w="med" len="med"/>
              </a:ln>
              <a:gradFill>
                <a:gsLst>
                  <a:gs pos="11000">
                    <a:srgbClr val="FFC000"/>
                  </a:gs>
                  <a:gs pos="38000">
                    <a:srgbClr val="FE004D"/>
                  </a:gs>
                  <a:gs pos="63000">
                    <a:srgbClr val="82198A"/>
                  </a:gs>
                  <a:gs pos="89000">
                    <a:srgbClr val="2EB4B5"/>
                  </a:gs>
                </a:gsLst>
                <a:path path="rect">
                  <a:fillToRect l="100000" t="100000"/>
                </a:path>
              </a:gradFill>
              <a:effectLst>
                <a:outerShdw dist="107763" dir="13499999" sx="125000" sy="125000" rotWithShape="0">
                  <a:srgbClr val="C7DFD3">
                    <a:alpha val="75000"/>
                  </a:srgbClr>
                </a:outerShdw>
              </a:effectLst>
              <a:cs typeface="+mn-ea"/>
              <a:sym typeface="+mn-lt"/>
            </a:endParaRPr>
          </a:p>
          <a:p>
            <a:pPr algn="ctr"/>
            <a:r>
              <a:rPr lang="zh-CN" altLang="en-US" sz="8800" b="1" dirty="0" smtClean="0">
                <a:ln w="9525" cap="flat" cmpd="sng">
                  <a:solidFill>
                    <a:schemeClr val="bg1"/>
                  </a:solidFill>
                  <a:prstDash val="solid"/>
                  <a:round/>
                  <a:headEnd type="none" w="med" len="med"/>
                  <a:tailEnd type="none" w="med" len="med"/>
                </a:ln>
                <a:gradFill>
                  <a:gsLst>
                    <a:gs pos="11000">
                      <a:srgbClr val="FFC000"/>
                    </a:gs>
                    <a:gs pos="38000">
                      <a:srgbClr val="FE004D"/>
                    </a:gs>
                    <a:gs pos="63000">
                      <a:srgbClr val="82198A"/>
                    </a:gs>
                    <a:gs pos="89000">
                      <a:srgbClr val="2EB4B5"/>
                    </a:gs>
                  </a:gsLst>
                  <a:path path="rect">
                    <a:fillToRect l="100000" t="100000"/>
                  </a:path>
                </a:gradFill>
                <a:effectLst>
                  <a:outerShdw dist="107763" dir="13499999" sx="125000" sy="125000" rotWithShape="0">
                    <a:srgbClr val="C7DFD3">
                      <a:alpha val="75000"/>
                    </a:srgbClr>
                  </a:outerShdw>
                </a:effectLst>
                <a:cs typeface="+mn-ea"/>
                <a:sym typeface="+mn-lt"/>
              </a:rPr>
              <a:t>我</a:t>
            </a:r>
            <a:r>
              <a:rPr lang="zh-CN" altLang="en-US" sz="8800" b="1" dirty="0">
                <a:ln w="9525" cap="flat" cmpd="sng">
                  <a:solidFill>
                    <a:schemeClr val="bg1"/>
                  </a:solidFill>
                  <a:prstDash val="solid"/>
                  <a:round/>
                  <a:headEnd type="none" w="med" len="med"/>
                  <a:tailEnd type="none" w="med" len="med"/>
                </a:ln>
                <a:gradFill>
                  <a:gsLst>
                    <a:gs pos="11000">
                      <a:srgbClr val="FFC000"/>
                    </a:gs>
                    <a:gs pos="38000">
                      <a:srgbClr val="FE004D"/>
                    </a:gs>
                    <a:gs pos="63000">
                      <a:srgbClr val="82198A"/>
                    </a:gs>
                    <a:gs pos="89000">
                      <a:srgbClr val="2EB4B5"/>
                    </a:gs>
                  </a:gsLst>
                  <a:path path="rect">
                    <a:fillToRect l="100000" t="100000"/>
                  </a:path>
                </a:gradFill>
                <a:effectLst>
                  <a:outerShdw dist="107763" dir="13499999" sx="125000" sy="125000" rotWithShape="0">
                    <a:srgbClr val="C7DFD3">
                      <a:alpha val="75000"/>
                    </a:srgbClr>
                  </a:outerShdw>
                </a:effectLst>
                <a:cs typeface="+mn-ea"/>
                <a:sym typeface="+mn-lt"/>
              </a:rPr>
              <a:t>做主</a:t>
            </a:r>
          </a:p>
        </p:txBody>
      </p:sp>
      <p:pic>
        <p:nvPicPr>
          <p:cNvPr id="5" name="图片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670292" y="714013"/>
            <a:ext cx="5667736" cy="5667736"/>
          </a:xfrm>
          <a:prstGeom prst="rect">
            <a:avLst/>
          </a:prstGeom>
        </p:spPr>
      </p:pic>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3991444029"/>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circle(in)">
                                      <p:cBhvr>
                                        <p:cTn id="17" dur="20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iterate type="lt">
                                    <p:tmPct val="10000"/>
                                  </p:iterate>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295222" y="270421"/>
            <a:ext cx="2101904" cy="999765"/>
            <a:chOff x="786569" y="248242"/>
            <a:chExt cx="2206671" cy="999765"/>
          </a:xfrm>
        </p:grpSpPr>
        <p:sp>
          <p:nvSpPr>
            <p:cNvPr id="31"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6" action="ppaction://hlinksldjump"/>
            </p:cNvPr>
            <p:cNvSpPr/>
            <p:nvPr>
              <p:custDataLst>
                <p:tags r:id="rId2"/>
              </p:custDataLst>
            </p:nvPr>
          </p:nvSpPr>
          <p:spPr>
            <a:xfrm>
              <a:off x="786569" y="248242"/>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1066737" y="786342"/>
              <a:ext cx="1486340" cy="461665"/>
            </a:xfrm>
            <a:prstGeom prst="rect">
              <a:avLst/>
            </a:prstGeom>
          </p:spPr>
          <p:txBody>
            <a:bodyPr wrap="none">
              <a:spAutoFit/>
            </a:bodyPr>
            <a:lstStyle/>
            <a:p>
              <a:r>
                <a:rPr lang="zh-CN" altLang="en-US" b="1" dirty="0">
                  <a:solidFill>
                    <a:schemeClr val="tx2">
                      <a:lumMod val="75000"/>
                    </a:schemeClr>
                  </a:solidFill>
                  <a:cs typeface="+mn-ea"/>
                  <a:sym typeface="+mn-lt"/>
                </a:rPr>
                <a:t>活动目的</a:t>
              </a:r>
            </a:p>
          </p:txBody>
        </p:sp>
      </p:grpSp>
      <p:sp>
        <p:nvSpPr>
          <p:cNvPr id="2" name="矩形 1"/>
          <p:cNvSpPr/>
          <p:nvPr/>
        </p:nvSpPr>
        <p:spPr>
          <a:xfrm>
            <a:off x="1346174" y="1750547"/>
            <a:ext cx="9886414" cy="461665"/>
          </a:xfrm>
          <a:prstGeom prst="rect">
            <a:avLst/>
          </a:prstGeom>
        </p:spPr>
        <p:txBody>
          <a:bodyPr wrap="square">
            <a:spAutoFit/>
          </a:bodyPr>
          <a:lstStyle/>
          <a:p>
            <a:pPr lvl="0"/>
            <a:r>
              <a:rPr lang="zh-CN" altLang="en-US" dirty="0">
                <a:solidFill>
                  <a:schemeClr val="tx2">
                    <a:lumMod val="75000"/>
                  </a:schemeClr>
                </a:solidFill>
                <a:cs typeface="+mn-ea"/>
                <a:sym typeface="+mn-lt"/>
              </a:rPr>
              <a:t>丰富同学们的业余生活，增加大家对寝室的热爱，构建和谐校园。</a:t>
            </a:r>
          </a:p>
        </p:txBody>
      </p:sp>
      <p:pic>
        <p:nvPicPr>
          <p:cNvPr id="18" name="图片 17"/>
          <p:cNvPicPr>
            <a:picLocks noChangeAspect="1"/>
          </p:cNvPicPr>
          <p:nvPr/>
        </p:nvPicPr>
        <p:blipFill>
          <a:blip r:embed="rId7"/>
          <a:stretch>
            <a:fillRect/>
          </a:stretch>
        </p:blipFill>
        <p:spPr>
          <a:xfrm>
            <a:off x="1269974" y="2796859"/>
            <a:ext cx="3635385" cy="267564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9" name="图片 18"/>
          <p:cNvPicPr>
            <a:picLocks noChangeAspect="1"/>
          </p:cNvPicPr>
          <p:nvPr/>
        </p:nvPicPr>
        <p:blipFill>
          <a:blip r:embed="rId8"/>
          <a:stretch>
            <a:fillRect/>
          </a:stretch>
        </p:blipFill>
        <p:spPr>
          <a:xfrm>
            <a:off x="4034356" y="3279468"/>
            <a:ext cx="3900954" cy="26058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0" name="图片 19"/>
          <p:cNvPicPr>
            <a:picLocks noChangeAspect="1"/>
          </p:cNvPicPr>
          <p:nvPr/>
        </p:nvPicPr>
        <p:blipFill>
          <a:blip r:embed="rId9"/>
          <a:stretch>
            <a:fillRect/>
          </a:stretch>
        </p:blipFill>
        <p:spPr>
          <a:xfrm>
            <a:off x="6842729" y="2783024"/>
            <a:ext cx="4286250" cy="237172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4" name="图片 3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2192553889"/>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circle(in)">
                                      <p:cBhvr>
                                        <p:cTn id="17" dur="2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left)">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1000" fill="hold"/>
                                        <p:tgtEl>
                                          <p:spTgt spid="18"/>
                                        </p:tgtEl>
                                        <p:attrNameLst>
                                          <p:attrName>ppt_w</p:attrName>
                                        </p:attrNameLst>
                                      </p:cBhvr>
                                      <p:tavLst>
                                        <p:tav tm="0">
                                          <p:val>
                                            <p:fltVal val="0"/>
                                          </p:val>
                                        </p:tav>
                                        <p:tav tm="100000">
                                          <p:val>
                                            <p:strVal val="#ppt_w"/>
                                          </p:val>
                                        </p:tav>
                                      </p:tavLst>
                                    </p:anim>
                                    <p:anim calcmode="lin" valueType="num">
                                      <p:cBhvr>
                                        <p:cTn id="28" dur="1000" fill="hold"/>
                                        <p:tgtEl>
                                          <p:spTgt spid="18"/>
                                        </p:tgtEl>
                                        <p:attrNameLst>
                                          <p:attrName>ppt_h</p:attrName>
                                        </p:attrNameLst>
                                      </p:cBhvr>
                                      <p:tavLst>
                                        <p:tav tm="0">
                                          <p:val>
                                            <p:fltVal val="0"/>
                                          </p:val>
                                        </p:tav>
                                        <p:tav tm="100000">
                                          <p:val>
                                            <p:strVal val="#ppt_h"/>
                                          </p:val>
                                        </p:tav>
                                      </p:tavLst>
                                    </p:anim>
                                    <p:anim calcmode="lin" valueType="num">
                                      <p:cBhvr>
                                        <p:cTn id="29" dur="1000" fill="hold"/>
                                        <p:tgtEl>
                                          <p:spTgt spid="18"/>
                                        </p:tgtEl>
                                        <p:attrNameLst>
                                          <p:attrName>style.rotation</p:attrName>
                                        </p:attrNameLst>
                                      </p:cBhvr>
                                      <p:tavLst>
                                        <p:tav tm="0">
                                          <p:val>
                                            <p:fltVal val="90"/>
                                          </p:val>
                                        </p:tav>
                                        <p:tav tm="100000">
                                          <p:val>
                                            <p:fltVal val="0"/>
                                          </p:val>
                                        </p:tav>
                                      </p:tavLst>
                                    </p:anim>
                                    <p:animEffect transition="in" filter="fade">
                                      <p:cBhvr>
                                        <p:cTn id="30" dur="1000"/>
                                        <p:tgtEl>
                                          <p:spTgt spid="18"/>
                                        </p:tgtEl>
                                      </p:cBhvr>
                                    </p:animEffect>
                                  </p:childTnLst>
                                </p:cTn>
                              </p:par>
                              <p:par>
                                <p:cTn id="31" presetID="3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 calcmode="lin" valueType="num">
                                      <p:cBhvr>
                                        <p:cTn id="33" dur="1000" fill="hold"/>
                                        <p:tgtEl>
                                          <p:spTgt spid="19"/>
                                        </p:tgtEl>
                                        <p:attrNameLst>
                                          <p:attrName>ppt_w</p:attrName>
                                        </p:attrNameLst>
                                      </p:cBhvr>
                                      <p:tavLst>
                                        <p:tav tm="0">
                                          <p:val>
                                            <p:fltVal val="0"/>
                                          </p:val>
                                        </p:tav>
                                        <p:tav tm="100000">
                                          <p:val>
                                            <p:strVal val="#ppt_w"/>
                                          </p:val>
                                        </p:tav>
                                      </p:tavLst>
                                    </p:anim>
                                    <p:anim calcmode="lin" valueType="num">
                                      <p:cBhvr>
                                        <p:cTn id="34" dur="1000" fill="hold"/>
                                        <p:tgtEl>
                                          <p:spTgt spid="19"/>
                                        </p:tgtEl>
                                        <p:attrNameLst>
                                          <p:attrName>ppt_h</p:attrName>
                                        </p:attrNameLst>
                                      </p:cBhvr>
                                      <p:tavLst>
                                        <p:tav tm="0">
                                          <p:val>
                                            <p:fltVal val="0"/>
                                          </p:val>
                                        </p:tav>
                                        <p:tav tm="100000">
                                          <p:val>
                                            <p:strVal val="#ppt_h"/>
                                          </p:val>
                                        </p:tav>
                                      </p:tavLst>
                                    </p:anim>
                                    <p:anim calcmode="lin" valueType="num">
                                      <p:cBhvr>
                                        <p:cTn id="35" dur="1000" fill="hold"/>
                                        <p:tgtEl>
                                          <p:spTgt spid="19"/>
                                        </p:tgtEl>
                                        <p:attrNameLst>
                                          <p:attrName>style.rotation</p:attrName>
                                        </p:attrNameLst>
                                      </p:cBhvr>
                                      <p:tavLst>
                                        <p:tav tm="0">
                                          <p:val>
                                            <p:fltVal val="90"/>
                                          </p:val>
                                        </p:tav>
                                        <p:tav tm="100000">
                                          <p:val>
                                            <p:fltVal val="0"/>
                                          </p:val>
                                        </p:tav>
                                      </p:tavLst>
                                    </p:anim>
                                    <p:animEffect transition="in" filter="fade">
                                      <p:cBhvr>
                                        <p:cTn id="36" dur="1000"/>
                                        <p:tgtEl>
                                          <p:spTgt spid="19"/>
                                        </p:tgtEl>
                                      </p:cBhvr>
                                    </p:animEffect>
                                  </p:childTnLst>
                                </p:cTn>
                              </p:par>
                              <p:par>
                                <p:cTn id="37" presetID="3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1000" fill="hold"/>
                                        <p:tgtEl>
                                          <p:spTgt spid="20"/>
                                        </p:tgtEl>
                                        <p:attrNameLst>
                                          <p:attrName>ppt_w</p:attrName>
                                        </p:attrNameLst>
                                      </p:cBhvr>
                                      <p:tavLst>
                                        <p:tav tm="0">
                                          <p:val>
                                            <p:fltVal val="0"/>
                                          </p:val>
                                        </p:tav>
                                        <p:tav tm="100000">
                                          <p:val>
                                            <p:strVal val="#ppt_w"/>
                                          </p:val>
                                        </p:tav>
                                      </p:tavLst>
                                    </p:anim>
                                    <p:anim calcmode="lin" valueType="num">
                                      <p:cBhvr>
                                        <p:cTn id="40" dur="1000" fill="hold"/>
                                        <p:tgtEl>
                                          <p:spTgt spid="20"/>
                                        </p:tgtEl>
                                        <p:attrNameLst>
                                          <p:attrName>ppt_h</p:attrName>
                                        </p:attrNameLst>
                                      </p:cBhvr>
                                      <p:tavLst>
                                        <p:tav tm="0">
                                          <p:val>
                                            <p:fltVal val="0"/>
                                          </p:val>
                                        </p:tav>
                                        <p:tav tm="100000">
                                          <p:val>
                                            <p:strVal val="#ppt_h"/>
                                          </p:val>
                                        </p:tav>
                                      </p:tavLst>
                                    </p:anim>
                                    <p:anim calcmode="lin" valueType="num">
                                      <p:cBhvr>
                                        <p:cTn id="41" dur="1000" fill="hold"/>
                                        <p:tgtEl>
                                          <p:spTgt spid="20"/>
                                        </p:tgtEl>
                                        <p:attrNameLst>
                                          <p:attrName>style.rotation</p:attrName>
                                        </p:attrNameLst>
                                      </p:cBhvr>
                                      <p:tavLst>
                                        <p:tav tm="0">
                                          <p:val>
                                            <p:fltVal val="90"/>
                                          </p:val>
                                        </p:tav>
                                        <p:tav tm="100000">
                                          <p:val>
                                            <p:fltVal val="0"/>
                                          </p:val>
                                        </p:tav>
                                      </p:tavLst>
                                    </p:anim>
                                    <p:animEffect transition="in" filter="fade">
                                      <p:cBhvr>
                                        <p:cTn id="42"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pic>
        <p:nvPicPr>
          <p:cNvPr id="19" name="图片 1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02251" y="238125"/>
            <a:ext cx="6858000" cy="6858000"/>
          </a:xfrm>
          <a:prstGeom prst="rect">
            <a:avLst/>
          </a:prstGeom>
        </p:spPr>
      </p:pic>
      <p:grpSp>
        <p:nvGrpSpPr>
          <p:cNvPr id="30" name="组合 29"/>
          <p:cNvGrpSpPr/>
          <p:nvPr/>
        </p:nvGrpSpPr>
        <p:grpSpPr>
          <a:xfrm>
            <a:off x="295222" y="270615"/>
            <a:ext cx="2101904" cy="986880"/>
            <a:chOff x="786569" y="248436"/>
            <a:chExt cx="2206671" cy="986880"/>
          </a:xfrm>
        </p:grpSpPr>
        <p:sp>
          <p:nvSpPr>
            <p:cNvPr id="31"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7" action="ppaction://hlinksldjump"/>
            </p:cNvPr>
            <p:cNvSpPr/>
            <p:nvPr>
              <p:custDataLst>
                <p:tags r:id="rId2"/>
              </p:custDataLst>
            </p:nvPr>
          </p:nvSpPr>
          <p:spPr>
            <a:xfrm>
              <a:off x="786569" y="248436"/>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1090700" y="749169"/>
              <a:ext cx="1486340" cy="461665"/>
            </a:xfrm>
            <a:prstGeom prst="rect">
              <a:avLst/>
            </a:prstGeom>
          </p:spPr>
          <p:txBody>
            <a:bodyPr wrap="none">
              <a:spAutoFit/>
            </a:bodyPr>
            <a:lstStyle/>
            <a:p>
              <a:r>
                <a:rPr lang="zh-CN" altLang="en-US" dirty="0">
                  <a:cs typeface="+mn-ea"/>
                  <a:sym typeface="+mn-lt"/>
                </a:rPr>
                <a:t>活动时间</a:t>
              </a:r>
            </a:p>
          </p:txBody>
        </p:sp>
      </p:grpSp>
      <p:sp>
        <p:nvSpPr>
          <p:cNvPr id="10" name="矩形 9"/>
          <p:cNvSpPr/>
          <p:nvPr/>
        </p:nvSpPr>
        <p:spPr>
          <a:xfrm>
            <a:off x="4333750" y="2912177"/>
            <a:ext cx="6096000" cy="1384995"/>
          </a:xfrm>
          <a:prstGeom prst="rect">
            <a:avLst/>
          </a:prstGeom>
        </p:spPr>
        <p:txBody>
          <a:bodyPr>
            <a:spAutoFit/>
          </a:bodyPr>
          <a:lstStyle/>
          <a:p>
            <a:pPr lvl="0" algn="ctr"/>
            <a:r>
              <a:rPr lang="zh-CN" altLang="en-US" sz="2800" b="1" dirty="0" smtClean="0">
                <a:solidFill>
                  <a:srgbClr val="82198A"/>
                </a:solidFill>
                <a:cs typeface="+mn-ea"/>
                <a:sym typeface="+mn-lt"/>
              </a:rPr>
              <a:t>20</a:t>
            </a:r>
            <a:r>
              <a:rPr lang="en-US" altLang="zh-CN" sz="2800" b="1" dirty="0" smtClean="0">
                <a:solidFill>
                  <a:srgbClr val="82198A"/>
                </a:solidFill>
                <a:cs typeface="+mn-ea"/>
                <a:sym typeface="+mn-lt"/>
              </a:rPr>
              <a:t>18</a:t>
            </a:r>
            <a:r>
              <a:rPr lang="zh-CN" altLang="en-US" sz="2800" b="1" dirty="0" smtClean="0">
                <a:solidFill>
                  <a:srgbClr val="82198A"/>
                </a:solidFill>
                <a:cs typeface="+mn-ea"/>
                <a:sym typeface="+mn-lt"/>
              </a:rPr>
              <a:t>年3月12日</a:t>
            </a:r>
            <a:endParaRPr lang="en-US" altLang="zh-CN" sz="2800" b="1" dirty="0" smtClean="0">
              <a:solidFill>
                <a:srgbClr val="82198A"/>
              </a:solidFill>
              <a:cs typeface="+mn-ea"/>
              <a:sym typeface="+mn-lt"/>
            </a:endParaRPr>
          </a:p>
          <a:p>
            <a:pPr lvl="0" algn="ctr"/>
            <a:r>
              <a:rPr lang="zh-CN" altLang="en-US" sz="2800" b="1" dirty="0">
                <a:solidFill>
                  <a:srgbClr val="FE004D"/>
                </a:solidFill>
                <a:cs typeface="+mn-ea"/>
                <a:sym typeface="+mn-lt"/>
              </a:rPr>
              <a:t>至</a:t>
            </a:r>
            <a:r>
              <a:rPr lang="zh-CN" altLang="en-US" sz="2800" b="1" dirty="0" smtClean="0">
                <a:solidFill>
                  <a:srgbClr val="FE004D"/>
                </a:solidFill>
                <a:cs typeface="+mn-ea"/>
                <a:sym typeface="+mn-lt"/>
              </a:rPr>
              <a:t>3月30日   </a:t>
            </a:r>
            <a:endParaRPr lang="en-US" altLang="zh-CN" sz="2800" b="1" dirty="0" smtClean="0">
              <a:solidFill>
                <a:srgbClr val="FE004D"/>
              </a:solidFill>
              <a:cs typeface="+mn-ea"/>
              <a:sym typeface="+mn-lt"/>
            </a:endParaRPr>
          </a:p>
          <a:p>
            <a:pPr lvl="0" algn="ctr"/>
            <a:r>
              <a:rPr lang="zh-CN" altLang="en-US" sz="2800" b="1" dirty="0" smtClean="0">
                <a:solidFill>
                  <a:schemeClr val="tx1">
                    <a:lumMod val="75000"/>
                  </a:schemeClr>
                </a:solidFill>
                <a:cs typeface="+mn-ea"/>
                <a:sym typeface="+mn-lt"/>
              </a:rPr>
              <a:t>       </a:t>
            </a:r>
            <a:r>
              <a:rPr lang="zh-CN" altLang="en-US" sz="2800" b="1" dirty="0">
                <a:solidFill>
                  <a:srgbClr val="00B0F0"/>
                </a:solidFill>
                <a:cs typeface="+mn-ea"/>
                <a:sym typeface="+mn-lt"/>
              </a:rPr>
              <a:t>（寝室文化周） </a:t>
            </a:r>
          </a:p>
        </p:txBody>
      </p:sp>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46174" y="2190750"/>
            <a:ext cx="2839420" cy="2952750"/>
          </a:xfrm>
          <a:prstGeom prst="rect">
            <a:avLst/>
          </a:prstGeom>
          <a:effectLst>
            <a:outerShdw blurRad="50800" dist="38100" dir="10800000" algn="r" rotWithShape="0">
              <a:prstClr val="black">
                <a:alpha val="40000"/>
              </a:prstClr>
            </a:outerShdw>
          </a:effectLst>
        </p:spPr>
      </p:pic>
      <p:pic>
        <p:nvPicPr>
          <p:cNvPr id="36" name="图片 3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2708667849"/>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circle(in)">
                                      <p:cBhvr>
                                        <p:cTn id="17" dur="20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000" fill="hold"/>
                                        <p:tgtEl>
                                          <p:spTgt spid="18"/>
                                        </p:tgtEl>
                                        <p:attrNameLst>
                                          <p:attrName>ppt_w</p:attrName>
                                        </p:attrNameLst>
                                      </p:cBhvr>
                                      <p:tavLst>
                                        <p:tav tm="0">
                                          <p:val>
                                            <p:fltVal val="0"/>
                                          </p:val>
                                        </p:tav>
                                        <p:tav tm="100000">
                                          <p:val>
                                            <p:strVal val="#ppt_w"/>
                                          </p:val>
                                        </p:tav>
                                      </p:tavLst>
                                    </p:anim>
                                    <p:anim calcmode="lin" valueType="num">
                                      <p:cBhvr>
                                        <p:cTn id="23" dur="1000" fill="hold"/>
                                        <p:tgtEl>
                                          <p:spTgt spid="18"/>
                                        </p:tgtEl>
                                        <p:attrNameLst>
                                          <p:attrName>ppt_h</p:attrName>
                                        </p:attrNameLst>
                                      </p:cBhvr>
                                      <p:tavLst>
                                        <p:tav tm="0">
                                          <p:val>
                                            <p:fltVal val="0"/>
                                          </p:val>
                                        </p:tav>
                                        <p:tav tm="100000">
                                          <p:val>
                                            <p:strVal val="#ppt_h"/>
                                          </p:val>
                                        </p:tav>
                                      </p:tavLst>
                                    </p:anim>
                                    <p:anim calcmode="lin" valueType="num">
                                      <p:cBhvr>
                                        <p:cTn id="24" dur="1000" fill="hold"/>
                                        <p:tgtEl>
                                          <p:spTgt spid="18"/>
                                        </p:tgtEl>
                                        <p:attrNameLst>
                                          <p:attrName>style.rotation</p:attrName>
                                        </p:attrNameLst>
                                      </p:cBhvr>
                                      <p:tavLst>
                                        <p:tav tm="0">
                                          <p:val>
                                            <p:fltVal val="90"/>
                                          </p:val>
                                        </p:tav>
                                        <p:tav tm="100000">
                                          <p:val>
                                            <p:fltVal val="0"/>
                                          </p:val>
                                        </p:tav>
                                      </p:tavLst>
                                    </p:anim>
                                    <p:animEffect transition="in" filter="fade">
                                      <p:cBhvr>
                                        <p:cTn id="25" dur="10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circle(in)">
                                      <p:cBhvr>
                                        <p:cTn id="30" dur="20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down)">
                                      <p:cBhvr>
                                        <p:cTn id="3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286348" y="224656"/>
            <a:ext cx="2110778" cy="1008996"/>
            <a:chOff x="777253" y="202477"/>
            <a:chExt cx="2215987" cy="1008996"/>
          </a:xfrm>
        </p:grpSpPr>
        <p:sp>
          <p:nvSpPr>
            <p:cNvPr id="31"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6" action="ppaction://hlinksldjump"/>
            </p:cNvPr>
            <p:cNvSpPr/>
            <p:nvPr>
              <p:custDataLst>
                <p:tags r:id="rId2"/>
              </p:custDataLst>
            </p:nvPr>
          </p:nvSpPr>
          <p:spPr>
            <a:xfrm>
              <a:off x="777253" y="202477"/>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1081383" y="749808"/>
              <a:ext cx="1486340" cy="461665"/>
            </a:xfrm>
            <a:prstGeom prst="rect">
              <a:avLst/>
            </a:prstGeom>
          </p:spPr>
          <p:txBody>
            <a:bodyPr wrap="none">
              <a:spAutoFit/>
            </a:bodyPr>
            <a:lstStyle/>
            <a:p>
              <a:r>
                <a:rPr lang="zh-CN" altLang="en-US" b="1" dirty="0">
                  <a:cs typeface="+mn-ea"/>
                  <a:sym typeface="+mn-lt"/>
                </a:rPr>
                <a:t>活动对象</a:t>
              </a:r>
            </a:p>
          </p:txBody>
        </p:sp>
      </p:grpSp>
      <p:pic>
        <p:nvPicPr>
          <p:cNvPr id="9" name="图片 8"/>
          <p:cNvPicPr>
            <a:picLocks noChangeAspect="1"/>
          </p:cNvPicPr>
          <p:nvPr/>
        </p:nvPicPr>
        <p:blipFill>
          <a:blip r:embed="rId7"/>
          <a:stretch>
            <a:fillRect/>
          </a:stretch>
        </p:blipFill>
        <p:spPr>
          <a:xfrm>
            <a:off x="895350" y="2152651"/>
            <a:ext cx="4762500" cy="32956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图片 9"/>
          <p:cNvPicPr>
            <a:picLocks noChangeAspect="1"/>
          </p:cNvPicPr>
          <p:nvPr/>
        </p:nvPicPr>
        <p:blipFill>
          <a:blip r:embed="rId8"/>
          <a:stretch>
            <a:fillRect/>
          </a:stretch>
        </p:blipFill>
        <p:spPr>
          <a:xfrm>
            <a:off x="5258556" y="1245276"/>
            <a:ext cx="4762500" cy="29241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7" name="矩形 16"/>
          <p:cNvSpPr/>
          <p:nvPr/>
        </p:nvSpPr>
        <p:spPr>
          <a:xfrm>
            <a:off x="5552501" y="4648901"/>
            <a:ext cx="5590820" cy="461665"/>
          </a:xfrm>
          <a:prstGeom prst="rect">
            <a:avLst/>
          </a:prstGeom>
          <a:solidFill>
            <a:srgbClr val="82198A"/>
          </a:solidFill>
        </p:spPr>
        <p:txBody>
          <a:bodyPr wrap="square">
            <a:spAutoFit/>
          </a:bodyPr>
          <a:lstStyle/>
          <a:p>
            <a:pPr lvl="0" algn="ctr"/>
            <a:r>
              <a:rPr lang="zh-CN" altLang="en-US" b="1" dirty="0">
                <a:solidFill>
                  <a:schemeClr val="bg1"/>
                </a:solidFill>
                <a:cs typeface="+mn-ea"/>
                <a:sym typeface="+mn-lt"/>
              </a:rPr>
              <a:t>建筑学院新校区10、11级在校学生。</a:t>
            </a:r>
            <a:endParaRPr lang="zh-CN" altLang="en-US" dirty="0">
              <a:solidFill>
                <a:schemeClr val="bg1"/>
              </a:solidFill>
              <a:cs typeface="+mn-ea"/>
              <a:sym typeface="+mn-lt"/>
            </a:endParaRPr>
          </a:p>
        </p:txBody>
      </p:sp>
      <p:pic>
        <p:nvPicPr>
          <p:cNvPr id="27" name="图片 2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1331778052"/>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circle(in)">
                                      <p:cBhvr>
                                        <p:cTn id="17" dur="2000"/>
                                        <p:tgtEl>
                                          <p:spTgt spid="2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randombar(horizontal)">
                                      <p:cBhvr>
                                        <p:cTn id="22" dur="500"/>
                                        <p:tgtEl>
                                          <p:spTgt spid="9"/>
                                        </p:tgtEl>
                                      </p:cBhvr>
                                    </p:animEffect>
                                  </p:childTnLst>
                                </p:cTn>
                              </p:par>
                              <p:par>
                                <p:cTn id="23" presetID="14" presetClass="entr" presetSubtype="1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randombar(horizontal)">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arn(inVertical)">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sp>
        <p:nvSpPr>
          <p:cNvPr id="12" name="矩形 11"/>
          <p:cNvSpPr/>
          <p:nvPr/>
        </p:nvSpPr>
        <p:spPr>
          <a:xfrm>
            <a:off x="1669003" y="1183911"/>
            <a:ext cx="8884697" cy="4613643"/>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 name="组合 12"/>
          <p:cNvGrpSpPr/>
          <p:nvPr/>
        </p:nvGrpSpPr>
        <p:grpSpPr>
          <a:xfrm>
            <a:off x="2886764" y="1604865"/>
            <a:ext cx="1731059" cy="1731059"/>
            <a:chOff x="2478934" y="2507596"/>
            <a:chExt cx="838028" cy="838028"/>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15" name="MH_Number_1">
              <a:hlinkClick r:id="rId9" action="ppaction://hlinksldjump"/>
            </p:cNvPr>
            <p:cNvSpPr/>
            <p:nvPr>
              <p:custDataLst>
                <p:tags r:id="rId4"/>
              </p:custDataLst>
            </p:nvPr>
          </p:nvSpPr>
          <p:spPr>
            <a:xfrm>
              <a:off x="2721929" y="2778258"/>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6000" b="1" dirty="0" smtClean="0">
                  <a:solidFill>
                    <a:schemeClr val="tx2">
                      <a:lumMod val="75000"/>
                    </a:schemeClr>
                  </a:solidFill>
                  <a:cs typeface="+mn-ea"/>
                  <a:sym typeface="+mn-lt"/>
                </a:rPr>
                <a:t>2</a:t>
              </a:r>
              <a:endParaRPr lang="zh-CN" altLang="en-US" sz="6000" b="1" dirty="0">
                <a:solidFill>
                  <a:schemeClr val="tx2">
                    <a:lumMod val="75000"/>
                  </a:schemeClr>
                </a:solidFill>
                <a:cs typeface="+mn-ea"/>
                <a:sym typeface="+mn-lt"/>
              </a:endParaRPr>
            </a:p>
          </p:txBody>
        </p:sp>
      </p:grpSp>
      <p:grpSp>
        <p:nvGrpSpPr>
          <p:cNvPr id="19" name="组合 18"/>
          <p:cNvGrpSpPr/>
          <p:nvPr/>
        </p:nvGrpSpPr>
        <p:grpSpPr>
          <a:xfrm>
            <a:off x="2541935" y="3366650"/>
            <a:ext cx="7138831" cy="1150887"/>
            <a:chOff x="2541935" y="3366650"/>
            <a:chExt cx="7138831" cy="1150887"/>
          </a:xfrm>
        </p:grpSpPr>
        <p:sp>
          <p:nvSpPr>
            <p:cNvPr id="16" name="MH_Others_3"/>
            <p:cNvSpPr/>
            <p:nvPr>
              <p:custDataLst>
                <p:tags r:id="rId2"/>
              </p:custDataLst>
            </p:nvPr>
          </p:nvSpPr>
          <p:spPr>
            <a:xfrm>
              <a:off x="2541935" y="3366650"/>
              <a:ext cx="7138831" cy="21642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ysClr val="windowText" lastClr="000000"/>
                </a:solidFill>
                <a:cs typeface="+mn-ea"/>
                <a:sym typeface="+mn-lt"/>
              </a:endParaRPr>
            </a:p>
          </p:txBody>
        </p:sp>
        <p:sp>
          <p:nvSpPr>
            <p:cNvPr id="17" name="MH_Entry_1">
              <a:hlinkClick r:id="rId9" action="ppaction://hlinksldjump"/>
            </p:cNvPr>
            <p:cNvSpPr/>
            <p:nvPr>
              <p:custDataLst>
                <p:tags r:id="rId3"/>
              </p:custDataLst>
            </p:nvPr>
          </p:nvSpPr>
          <p:spPr>
            <a:xfrm>
              <a:off x="2541935" y="3583077"/>
              <a:ext cx="7138831" cy="93446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r>
                <a:rPr lang="zh-CN" altLang="en-US" sz="7200" b="1" dirty="0" smtClean="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赛事项目</a:t>
              </a:r>
              <a:endParaRPr lang="zh-CN" altLang="en-US" sz="72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grpSp>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26788" y="1459439"/>
            <a:ext cx="2621965" cy="2123638"/>
          </a:xfrm>
          <a:prstGeom prst="rect">
            <a:avLst/>
          </a:prstGeom>
        </p:spPr>
      </p:pic>
    </p:spTree>
    <p:custDataLst>
      <p:tags r:id="rId1"/>
    </p:custDataLst>
    <p:extLst>
      <p:ext uri="{BB962C8B-B14F-4D97-AF65-F5344CB8AC3E}">
        <p14:creationId xmlns:p14="http://schemas.microsoft.com/office/powerpoint/2010/main" val="1689362195"/>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4" name="组合 33"/>
          <p:cNvGrpSpPr/>
          <p:nvPr/>
        </p:nvGrpSpPr>
        <p:grpSpPr>
          <a:xfrm>
            <a:off x="0" y="0"/>
            <a:ext cx="12178784" cy="6858000"/>
            <a:chOff x="0" y="0"/>
            <a:chExt cx="12178784" cy="6858000"/>
          </a:xfrm>
        </p:grpSpPr>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36" name="矩形 35"/>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7" name="组合 36"/>
          <p:cNvGrpSpPr/>
          <p:nvPr/>
        </p:nvGrpSpPr>
        <p:grpSpPr>
          <a:xfrm>
            <a:off x="295222" y="204490"/>
            <a:ext cx="2101904" cy="1021230"/>
            <a:chOff x="786569" y="182311"/>
            <a:chExt cx="2206671" cy="1021230"/>
          </a:xfrm>
        </p:grpSpPr>
        <p:sp>
          <p:nvSpPr>
            <p:cNvPr id="38" name="MH_Others_3"/>
            <p:cNvSpPr/>
            <p:nvPr>
              <p:custDataLst>
                <p:tags r:id="rId1"/>
              </p:custDataLst>
            </p:nvPr>
          </p:nvSpPr>
          <p:spPr>
            <a:xfrm>
              <a:off x="786569" y="609626"/>
              <a:ext cx="2206671" cy="132250"/>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9" name="MH_Entry_1">
              <a:hlinkClick r:id="rId6" action="ppaction://hlinksldjump"/>
            </p:cNvPr>
            <p:cNvSpPr/>
            <p:nvPr>
              <p:custDataLst>
                <p:tags r:id="rId2"/>
              </p:custDataLst>
            </p:nvPr>
          </p:nvSpPr>
          <p:spPr>
            <a:xfrm>
              <a:off x="786569" y="182311"/>
              <a:ext cx="2206671" cy="98688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40" name="矩形 39"/>
            <p:cNvSpPr/>
            <p:nvPr/>
          </p:nvSpPr>
          <p:spPr>
            <a:xfrm>
              <a:off x="1074526" y="741876"/>
              <a:ext cx="1486340" cy="461665"/>
            </a:xfrm>
            <a:prstGeom prst="rect">
              <a:avLst/>
            </a:prstGeom>
          </p:spPr>
          <p:txBody>
            <a:bodyPr wrap="none">
              <a:spAutoFit/>
            </a:bodyPr>
            <a:lstStyle/>
            <a:p>
              <a:pPr lvl="0" algn="ctr"/>
              <a:r>
                <a:rPr lang="zh-CN" altLang="en-US" b="1" dirty="0" smtClean="0">
                  <a:solidFill>
                    <a:schemeClr val="tx1">
                      <a:lumMod val="75000"/>
                    </a:schemeClr>
                  </a:solidFill>
                  <a:cs typeface="+mn-ea"/>
                  <a:sym typeface="+mn-lt"/>
                </a:rPr>
                <a:t>活动项目</a:t>
              </a:r>
              <a:endParaRPr lang="zh-CN" altLang="en-US" b="1" dirty="0">
                <a:solidFill>
                  <a:schemeClr val="tx1">
                    <a:lumMod val="75000"/>
                  </a:schemeClr>
                </a:solidFill>
                <a:cs typeface="+mn-ea"/>
                <a:sym typeface="+mn-lt"/>
              </a:endParaRPr>
            </a:p>
          </p:txBody>
        </p:sp>
      </p:grpSp>
      <p:grpSp>
        <p:nvGrpSpPr>
          <p:cNvPr id="41" name="组合 40"/>
          <p:cNvGrpSpPr/>
          <p:nvPr/>
        </p:nvGrpSpPr>
        <p:grpSpPr>
          <a:xfrm>
            <a:off x="720117" y="1710780"/>
            <a:ext cx="10446965" cy="2626967"/>
            <a:chOff x="866776" y="1754227"/>
            <a:chExt cx="10446965" cy="2626967"/>
          </a:xfrm>
        </p:grpSpPr>
        <p:sp>
          <p:nvSpPr>
            <p:cNvPr id="54" name="任意多边形 53"/>
            <p:cNvSpPr/>
            <p:nvPr/>
          </p:nvSpPr>
          <p:spPr>
            <a:xfrm>
              <a:off x="6512520" y="2182579"/>
              <a:ext cx="1772290"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2EB4B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2800" b="1" dirty="0" smtClean="0">
                  <a:solidFill>
                    <a:srgbClr val="FFFFFF"/>
                  </a:solidFill>
                  <a:latin typeface="华文隶书" panose="02010800040101010101" pitchFamily="2" charset="-122"/>
                  <a:ea typeface="华文隶书" panose="02010800040101010101" pitchFamily="2" charset="-122"/>
                  <a:cs typeface="+mn-ea"/>
                  <a:sym typeface="+mn-lt"/>
                </a:rPr>
                <a:t>03</a:t>
              </a:r>
              <a:endParaRPr lang="zh-CN" altLang="en-US" sz="2800" b="1" dirty="0">
                <a:solidFill>
                  <a:srgbClr val="FFFFFF"/>
                </a:solidFill>
                <a:latin typeface="华文隶书" panose="02010800040101010101" pitchFamily="2" charset="-122"/>
                <a:ea typeface="华文隶书" panose="02010800040101010101" pitchFamily="2" charset="-122"/>
                <a:cs typeface="+mn-ea"/>
                <a:sym typeface="+mn-lt"/>
              </a:endParaRPr>
            </a:p>
          </p:txBody>
        </p:sp>
        <p:sp>
          <p:nvSpPr>
            <p:cNvPr id="55" name="任意多边形 54"/>
            <p:cNvSpPr/>
            <p:nvPr/>
          </p:nvSpPr>
          <p:spPr>
            <a:xfrm>
              <a:off x="3883525"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FF69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2800" b="1" dirty="0" smtClean="0">
                  <a:solidFill>
                    <a:srgbClr val="FFFFFF"/>
                  </a:solidFill>
                  <a:latin typeface="华文隶书" panose="02010800040101010101" pitchFamily="2" charset="-122"/>
                  <a:ea typeface="华文隶书" panose="02010800040101010101" pitchFamily="2" charset="-122"/>
                  <a:cs typeface="+mn-ea"/>
                  <a:sym typeface="+mn-lt"/>
                </a:rPr>
                <a:t>02</a:t>
              </a:r>
              <a:endParaRPr lang="zh-CN" altLang="en-US" sz="2800" b="1" dirty="0">
                <a:solidFill>
                  <a:srgbClr val="FFFFFF"/>
                </a:solidFill>
                <a:latin typeface="华文隶书" panose="02010800040101010101" pitchFamily="2" charset="-122"/>
                <a:ea typeface="华文隶书" panose="02010800040101010101" pitchFamily="2" charset="-122"/>
                <a:cs typeface="+mn-ea"/>
                <a:sym typeface="+mn-lt"/>
              </a:endParaRPr>
            </a:p>
          </p:txBody>
        </p:sp>
        <p:sp>
          <p:nvSpPr>
            <p:cNvPr id="56" name="任意多边形 55"/>
            <p:cNvSpPr/>
            <p:nvPr/>
          </p:nvSpPr>
          <p:spPr>
            <a:xfrm>
              <a:off x="1270767" y="2166338"/>
              <a:ext cx="177025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FE004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2800" b="1" dirty="0" smtClean="0">
                  <a:solidFill>
                    <a:srgbClr val="FFFFFF"/>
                  </a:solidFill>
                  <a:latin typeface="华文隶书" panose="02010800040101010101" pitchFamily="2" charset="-122"/>
                  <a:ea typeface="华文隶书" panose="02010800040101010101" pitchFamily="2" charset="-122"/>
                  <a:cs typeface="+mn-ea"/>
                  <a:sym typeface="+mn-lt"/>
                </a:rPr>
                <a:t>01</a:t>
              </a:r>
              <a:endParaRPr lang="zh-CN" altLang="en-US" sz="2800" b="1" dirty="0">
                <a:solidFill>
                  <a:srgbClr val="FFFFFF"/>
                </a:solidFill>
                <a:latin typeface="华文隶书" panose="02010800040101010101" pitchFamily="2" charset="-122"/>
                <a:ea typeface="华文隶书" panose="02010800040101010101" pitchFamily="2" charset="-122"/>
                <a:cs typeface="+mn-ea"/>
                <a:sym typeface="+mn-lt"/>
              </a:endParaRPr>
            </a:p>
          </p:txBody>
        </p:sp>
        <p:sp>
          <p:nvSpPr>
            <p:cNvPr id="57" name="Freeform 4"/>
            <p:cNvSpPr/>
            <p:nvPr/>
          </p:nvSpPr>
          <p:spPr bwMode="auto">
            <a:xfrm>
              <a:off x="866776" y="1760315"/>
              <a:ext cx="4998140" cy="260869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2EB4B5"/>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100" b="1">
                <a:latin typeface="华文隶书" panose="02010800040101010101" pitchFamily="2" charset="-122"/>
                <a:ea typeface="华文隶书" panose="02010800040101010101" pitchFamily="2" charset="-122"/>
                <a:cs typeface="+mn-ea"/>
                <a:sym typeface="+mn-lt"/>
              </a:endParaRPr>
            </a:p>
          </p:txBody>
        </p:sp>
        <p:sp>
          <p:nvSpPr>
            <p:cNvPr id="61" name="任意多边形 60"/>
            <p:cNvSpPr/>
            <p:nvPr/>
          </p:nvSpPr>
          <p:spPr>
            <a:xfrm>
              <a:off x="3684573" y="1754227"/>
              <a:ext cx="4797158" cy="2626967"/>
            </a:xfrm>
            <a:custGeom>
              <a:avLst/>
              <a:gdLst>
                <a:gd name="connsiteX0" fmla="*/ 0 w 3902075"/>
                <a:gd name="connsiteY0" fmla="*/ 1047871 h 2096659"/>
                <a:gd name="connsiteX1" fmla="*/ 1019175 w 3902075"/>
                <a:gd name="connsiteY1" fmla="*/ 2067046 h 2096659"/>
                <a:gd name="connsiteX2" fmla="*/ 3063875 w 3902075"/>
                <a:gd name="connsiteY2" fmla="*/ 25521 h 2096659"/>
                <a:gd name="connsiteX3" fmla="*/ 3902075 w 3902075"/>
                <a:gd name="connsiteY3" fmla="*/ 866896 h 2096659"/>
                <a:gd name="connsiteX4" fmla="*/ 3902075 w 3902075"/>
                <a:gd name="connsiteY4" fmla="*/ 866896 h 2096659"/>
                <a:gd name="connsiteX0-1" fmla="*/ 0 w 3902075"/>
                <a:gd name="connsiteY0-2" fmla="*/ 1047871 h 2096659"/>
                <a:gd name="connsiteX1-3" fmla="*/ 1019175 w 3902075"/>
                <a:gd name="connsiteY1-4" fmla="*/ 2067046 h 2096659"/>
                <a:gd name="connsiteX2-5" fmla="*/ 3063875 w 3902075"/>
                <a:gd name="connsiteY2-6" fmla="*/ 25521 h 2096659"/>
                <a:gd name="connsiteX3-7" fmla="*/ 3902075 w 3902075"/>
                <a:gd name="connsiteY3-8" fmla="*/ 866896 h 2096659"/>
                <a:gd name="connsiteX4-9" fmla="*/ 3902075 w 3902075"/>
                <a:gd name="connsiteY4-10" fmla="*/ 866896 h 2096659"/>
                <a:gd name="connsiteX0-11" fmla="*/ 0 w 3902075"/>
                <a:gd name="connsiteY0-12" fmla="*/ 1047871 h 2067046"/>
                <a:gd name="connsiteX1-13" fmla="*/ 1019175 w 3902075"/>
                <a:gd name="connsiteY1-14" fmla="*/ 2067046 h 2067046"/>
                <a:gd name="connsiteX2-15" fmla="*/ 3063875 w 3902075"/>
                <a:gd name="connsiteY2-16" fmla="*/ 25521 h 2067046"/>
                <a:gd name="connsiteX3-17" fmla="*/ 3902075 w 3902075"/>
                <a:gd name="connsiteY3-18" fmla="*/ 866896 h 2067046"/>
                <a:gd name="connsiteX4-19" fmla="*/ 3902075 w 3902075"/>
                <a:gd name="connsiteY4-20" fmla="*/ 866896 h 2067046"/>
                <a:gd name="connsiteX0-21" fmla="*/ 0 w 3902075"/>
                <a:gd name="connsiteY0-22" fmla="*/ 1047871 h 2067046"/>
                <a:gd name="connsiteX1-23" fmla="*/ 1019175 w 3902075"/>
                <a:gd name="connsiteY1-24" fmla="*/ 2067046 h 2067046"/>
                <a:gd name="connsiteX2-25" fmla="*/ 3063875 w 3902075"/>
                <a:gd name="connsiteY2-26" fmla="*/ 25521 h 2067046"/>
                <a:gd name="connsiteX3-27" fmla="*/ 3902075 w 3902075"/>
                <a:gd name="connsiteY3-28" fmla="*/ 866896 h 2067046"/>
                <a:gd name="connsiteX4-29" fmla="*/ 3902075 w 3902075"/>
                <a:gd name="connsiteY4-30" fmla="*/ 866896 h 2067046"/>
                <a:gd name="connsiteX0-31" fmla="*/ 0 w 3902075"/>
                <a:gd name="connsiteY0-32" fmla="*/ 1047871 h 2067046"/>
                <a:gd name="connsiteX1-33" fmla="*/ 1019175 w 3902075"/>
                <a:gd name="connsiteY1-34" fmla="*/ 2067046 h 2067046"/>
                <a:gd name="connsiteX2-35" fmla="*/ 3063875 w 3902075"/>
                <a:gd name="connsiteY2-36" fmla="*/ 25521 h 2067046"/>
                <a:gd name="connsiteX3-37" fmla="*/ 3902075 w 3902075"/>
                <a:gd name="connsiteY3-38" fmla="*/ 866896 h 2067046"/>
                <a:gd name="connsiteX4-39" fmla="*/ 3902075 w 3902075"/>
                <a:gd name="connsiteY4-40" fmla="*/ 866896 h 2067046"/>
                <a:gd name="connsiteX0-41" fmla="*/ 0 w 3902075"/>
                <a:gd name="connsiteY0-42" fmla="*/ 1047871 h 2067046"/>
                <a:gd name="connsiteX1-43" fmla="*/ 1019175 w 3902075"/>
                <a:gd name="connsiteY1-44" fmla="*/ 2067046 h 2067046"/>
                <a:gd name="connsiteX2-45" fmla="*/ 3063875 w 3902075"/>
                <a:gd name="connsiteY2-46" fmla="*/ 25521 h 2067046"/>
                <a:gd name="connsiteX3-47" fmla="*/ 3902075 w 3902075"/>
                <a:gd name="connsiteY3-48" fmla="*/ 866896 h 2067046"/>
                <a:gd name="connsiteX4-49" fmla="*/ 3902075 w 3902075"/>
                <a:gd name="connsiteY4-50" fmla="*/ 866896 h 2067046"/>
                <a:gd name="connsiteX0-51" fmla="*/ 0 w 3902075"/>
                <a:gd name="connsiteY0-52" fmla="*/ 1047871 h 2067046"/>
                <a:gd name="connsiteX1-53" fmla="*/ 1019175 w 3902075"/>
                <a:gd name="connsiteY1-54" fmla="*/ 2067046 h 2067046"/>
                <a:gd name="connsiteX2-55" fmla="*/ 3063875 w 3902075"/>
                <a:gd name="connsiteY2-56" fmla="*/ 25521 h 2067046"/>
                <a:gd name="connsiteX3-57" fmla="*/ 3902075 w 3902075"/>
                <a:gd name="connsiteY3-58" fmla="*/ 866896 h 2067046"/>
                <a:gd name="connsiteX4-59" fmla="*/ 3902075 w 3902075"/>
                <a:gd name="connsiteY4-60" fmla="*/ 866896 h 2067046"/>
                <a:gd name="connsiteX0-61" fmla="*/ 0 w 3902075"/>
                <a:gd name="connsiteY0-62" fmla="*/ 1047871 h 2067046"/>
                <a:gd name="connsiteX1-63" fmla="*/ 1019175 w 3902075"/>
                <a:gd name="connsiteY1-64" fmla="*/ 2067046 h 2067046"/>
                <a:gd name="connsiteX2-65" fmla="*/ 3063875 w 3902075"/>
                <a:gd name="connsiteY2-66" fmla="*/ 25521 h 2067046"/>
                <a:gd name="connsiteX3-67" fmla="*/ 3902075 w 3902075"/>
                <a:gd name="connsiteY3-68" fmla="*/ 866896 h 2067046"/>
                <a:gd name="connsiteX4-69" fmla="*/ 3902075 w 3902075"/>
                <a:gd name="connsiteY4-70" fmla="*/ 866896 h 2067046"/>
                <a:gd name="connsiteX0-71" fmla="*/ 0 w 3902075"/>
                <a:gd name="connsiteY0-72" fmla="*/ 1022350 h 2041525"/>
                <a:gd name="connsiteX1-73" fmla="*/ 1019175 w 3902075"/>
                <a:gd name="connsiteY1-74" fmla="*/ 2041525 h 2041525"/>
                <a:gd name="connsiteX2-75" fmla="*/ 3063875 w 3902075"/>
                <a:gd name="connsiteY2-76" fmla="*/ 0 h 2041525"/>
                <a:gd name="connsiteX3-77" fmla="*/ 3902075 w 3902075"/>
                <a:gd name="connsiteY3-78" fmla="*/ 841375 h 2041525"/>
                <a:gd name="connsiteX4-79" fmla="*/ 3902075 w 3902075"/>
                <a:gd name="connsiteY4-80" fmla="*/ 841375 h 2041525"/>
                <a:gd name="connsiteX0-81" fmla="*/ 0 w 3902075"/>
                <a:gd name="connsiteY0-82" fmla="*/ 1022350 h 1879600"/>
                <a:gd name="connsiteX1-83" fmla="*/ 847725 w 3902075"/>
                <a:gd name="connsiteY1-84" fmla="*/ 1879600 h 1879600"/>
                <a:gd name="connsiteX2-85" fmla="*/ 3063875 w 3902075"/>
                <a:gd name="connsiteY2-86" fmla="*/ 0 h 1879600"/>
                <a:gd name="connsiteX3-87" fmla="*/ 3902075 w 3902075"/>
                <a:gd name="connsiteY3-88" fmla="*/ 841375 h 1879600"/>
                <a:gd name="connsiteX4-89" fmla="*/ 3902075 w 3902075"/>
                <a:gd name="connsiteY4-90" fmla="*/ 841375 h 1879600"/>
                <a:gd name="connsiteX0-91" fmla="*/ 0 w 3902075"/>
                <a:gd name="connsiteY0-92" fmla="*/ 1196975 h 2054225"/>
                <a:gd name="connsiteX1-93" fmla="*/ 847725 w 3902075"/>
                <a:gd name="connsiteY1-94" fmla="*/ 2054225 h 2054225"/>
                <a:gd name="connsiteX2-95" fmla="*/ 2895600 w 3902075"/>
                <a:gd name="connsiteY2-96" fmla="*/ 0 h 2054225"/>
                <a:gd name="connsiteX3-97" fmla="*/ 3902075 w 3902075"/>
                <a:gd name="connsiteY3-98" fmla="*/ 1016000 h 2054225"/>
                <a:gd name="connsiteX4-99" fmla="*/ 3902075 w 3902075"/>
                <a:gd name="connsiteY4-100" fmla="*/ 1016000 h 2054225"/>
                <a:gd name="connsiteX0-101" fmla="*/ 0 w 3902075"/>
                <a:gd name="connsiteY0-102" fmla="*/ 1196975 h 2054225"/>
                <a:gd name="connsiteX1-103" fmla="*/ 847725 w 3902075"/>
                <a:gd name="connsiteY1-104" fmla="*/ 2054225 h 2054225"/>
                <a:gd name="connsiteX2-105" fmla="*/ 2895600 w 3902075"/>
                <a:gd name="connsiteY2-106" fmla="*/ 0 h 2054225"/>
                <a:gd name="connsiteX3-107" fmla="*/ 3751060 w 3902075"/>
                <a:gd name="connsiteY3-108" fmla="*/ 864864 h 2054225"/>
                <a:gd name="connsiteX4-109" fmla="*/ 3902075 w 3902075"/>
                <a:gd name="connsiteY4-110" fmla="*/ 1016000 h 2054225"/>
                <a:gd name="connsiteX5" fmla="*/ 3902075 w 3902075"/>
                <a:gd name="connsiteY5" fmla="*/ 1016000 h 2054225"/>
                <a:gd name="connsiteX0-111" fmla="*/ 0 w 3902075"/>
                <a:gd name="connsiteY0-112" fmla="*/ 1196975 h 2054225"/>
                <a:gd name="connsiteX1-113" fmla="*/ 847725 w 3902075"/>
                <a:gd name="connsiteY1-114" fmla="*/ 2054225 h 2054225"/>
                <a:gd name="connsiteX2-115" fmla="*/ 2895600 w 3902075"/>
                <a:gd name="connsiteY2-116" fmla="*/ 0 h 2054225"/>
                <a:gd name="connsiteX3-117" fmla="*/ 3751060 w 3902075"/>
                <a:gd name="connsiteY3-118" fmla="*/ 864864 h 2054225"/>
                <a:gd name="connsiteX4-119" fmla="*/ 3902075 w 3902075"/>
                <a:gd name="connsiteY4-120" fmla="*/ 1016000 h 2054225"/>
                <a:gd name="connsiteX0-121" fmla="*/ 0 w 3751060"/>
                <a:gd name="connsiteY0-122" fmla="*/ 1196975 h 2054225"/>
                <a:gd name="connsiteX1-123" fmla="*/ 847725 w 3751060"/>
                <a:gd name="connsiteY1-124" fmla="*/ 2054225 h 2054225"/>
                <a:gd name="connsiteX2-125" fmla="*/ 2895600 w 3751060"/>
                <a:gd name="connsiteY2-126" fmla="*/ 0 h 2054225"/>
                <a:gd name="connsiteX3-127" fmla="*/ 3751060 w 3751060"/>
                <a:gd name="connsiteY3-128" fmla="*/ 864864 h 2054225"/>
              </a:gdLst>
              <a:ahLst/>
              <a:cxnLst>
                <a:cxn ang="0">
                  <a:pos x="connsiteX0-1" y="connsiteY0-2"/>
                </a:cxn>
                <a:cxn ang="0">
                  <a:pos x="connsiteX1-3" y="connsiteY1-4"/>
                </a:cxn>
                <a:cxn ang="0">
                  <a:pos x="connsiteX2-5" y="connsiteY2-6"/>
                </a:cxn>
                <a:cxn ang="0">
                  <a:pos x="connsiteX3-7" y="connsiteY3-8"/>
                </a:cxn>
              </a:cxnLst>
              <a:rect l="l" t="t" r="r" b="b"/>
              <a:pathLst>
                <a:path w="3751060" h="2054225">
                  <a:moveTo>
                    <a:pt x="0" y="1196975"/>
                  </a:moveTo>
                  <a:cubicBezTo>
                    <a:pt x="339725" y="1536700"/>
                    <a:pt x="508000" y="1714500"/>
                    <a:pt x="847725" y="2054225"/>
                  </a:cubicBezTo>
                  <a:lnTo>
                    <a:pt x="2895600" y="0"/>
                  </a:lnTo>
                  <a:lnTo>
                    <a:pt x="3751060" y="864864"/>
                  </a:lnTo>
                </a:path>
              </a:pathLst>
            </a:custGeom>
            <a:noFill/>
            <a:ln w="25400">
              <a:solidFill>
                <a:srgbClr val="82198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zh-CN" altLang="en-US" sz="2800" b="1">
                <a:latin typeface="华文隶书" panose="02010800040101010101" pitchFamily="2" charset="-122"/>
                <a:ea typeface="华文隶书" panose="02010800040101010101" pitchFamily="2" charset="-122"/>
                <a:cs typeface="+mn-ea"/>
                <a:sym typeface="+mn-lt"/>
              </a:endParaRPr>
            </a:p>
          </p:txBody>
        </p:sp>
        <p:sp>
          <p:nvSpPr>
            <p:cNvPr id="62" name="Freeform 5"/>
            <p:cNvSpPr/>
            <p:nvPr/>
          </p:nvSpPr>
          <p:spPr bwMode="auto">
            <a:xfrm flipH="1" flipV="1">
              <a:off x="6315601" y="1766408"/>
              <a:ext cx="4998140" cy="2610727"/>
            </a:xfrm>
            <a:custGeom>
              <a:avLst/>
              <a:gdLst/>
              <a:ahLst/>
              <a:cxnLst>
                <a:cxn ang="0">
                  <a:pos x="1558" y="337"/>
                </a:cxn>
                <a:cxn ang="0">
                  <a:pos x="1221" y="0"/>
                </a:cxn>
                <a:cxn ang="0">
                  <a:pos x="407" y="814"/>
                </a:cxn>
                <a:cxn ang="0">
                  <a:pos x="0" y="407"/>
                </a:cxn>
                <a:cxn ang="0">
                  <a:pos x="402" y="5"/>
                </a:cxn>
                <a:cxn ang="0">
                  <a:pos x="734" y="337"/>
                </a:cxn>
              </a:cxnLst>
              <a:rect l="0" t="0" r="r" b="b"/>
              <a:pathLst>
                <a:path w="1558" h="814">
                  <a:moveTo>
                    <a:pt x="1558" y="337"/>
                  </a:moveTo>
                  <a:lnTo>
                    <a:pt x="1221" y="0"/>
                  </a:lnTo>
                  <a:lnTo>
                    <a:pt x="407" y="814"/>
                  </a:lnTo>
                  <a:lnTo>
                    <a:pt x="0" y="407"/>
                  </a:lnTo>
                  <a:lnTo>
                    <a:pt x="402" y="5"/>
                  </a:lnTo>
                  <a:lnTo>
                    <a:pt x="734" y="337"/>
                  </a:lnTo>
                </a:path>
              </a:pathLst>
            </a:custGeom>
            <a:noFill/>
            <a:ln w="25400" cap="flat" cmpd="sng">
              <a:solidFill>
                <a:srgbClr val="FE004D"/>
              </a:solidFill>
              <a:prstDash val="solid"/>
              <a:round/>
            </a:ln>
            <a:effectLst/>
          </p:spPr>
          <p:txBody>
            <a:bodyPr wrap="none"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1100" b="1" dirty="0">
                <a:latin typeface="华文隶书" panose="02010800040101010101" pitchFamily="2" charset="-122"/>
                <a:ea typeface="华文隶书" panose="02010800040101010101" pitchFamily="2" charset="-122"/>
                <a:cs typeface="+mn-ea"/>
                <a:sym typeface="+mn-lt"/>
              </a:endParaRPr>
            </a:p>
          </p:txBody>
        </p:sp>
        <p:sp>
          <p:nvSpPr>
            <p:cNvPr id="63" name="任意多边形 62"/>
            <p:cNvSpPr/>
            <p:nvPr/>
          </p:nvSpPr>
          <p:spPr>
            <a:xfrm>
              <a:off x="9157760" y="2182579"/>
              <a:ext cx="1772289" cy="1770259"/>
            </a:xfrm>
            <a:custGeom>
              <a:avLst/>
              <a:gdLst>
                <a:gd name="connsiteX0" fmla="*/ 692680 w 1385360"/>
                <a:gd name="connsiteY0" fmla="*/ 0 h 1385360"/>
                <a:gd name="connsiteX1" fmla="*/ 1385360 w 1385360"/>
                <a:gd name="connsiteY1" fmla="*/ 692679 h 1385360"/>
                <a:gd name="connsiteX2" fmla="*/ 692680 w 1385360"/>
                <a:gd name="connsiteY2" fmla="*/ 1385360 h 1385360"/>
                <a:gd name="connsiteX3" fmla="*/ 0 w 1385360"/>
                <a:gd name="connsiteY3" fmla="*/ 692680 h 1385360"/>
              </a:gdLst>
              <a:ahLst/>
              <a:cxnLst>
                <a:cxn ang="0">
                  <a:pos x="connsiteX0" y="connsiteY0"/>
                </a:cxn>
                <a:cxn ang="0">
                  <a:pos x="connsiteX1" y="connsiteY1"/>
                </a:cxn>
                <a:cxn ang="0">
                  <a:pos x="connsiteX2" y="connsiteY2"/>
                </a:cxn>
                <a:cxn ang="0">
                  <a:pos x="connsiteX3" y="connsiteY3"/>
                </a:cxn>
              </a:cxnLst>
              <a:rect l="l" t="t" r="r" b="b"/>
              <a:pathLst>
                <a:path w="1385360" h="1385360">
                  <a:moveTo>
                    <a:pt x="692680" y="0"/>
                  </a:moveTo>
                  <a:lnTo>
                    <a:pt x="1385360" y="692679"/>
                  </a:lnTo>
                  <a:lnTo>
                    <a:pt x="692680" y="1385360"/>
                  </a:lnTo>
                  <a:lnTo>
                    <a:pt x="0" y="692680"/>
                  </a:lnTo>
                  <a:close/>
                </a:path>
              </a:pathLst>
            </a:custGeom>
            <a:solidFill>
              <a:srgbClr val="82198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2800" b="1" dirty="0" smtClean="0">
                  <a:solidFill>
                    <a:srgbClr val="FFFFFF"/>
                  </a:solidFill>
                  <a:latin typeface="华文隶书" panose="02010800040101010101" pitchFamily="2" charset="-122"/>
                  <a:ea typeface="华文隶书" panose="02010800040101010101" pitchFamily="2" charset="-122"/>
                  <a:cs typeface="+mn-ea"/>
                  <a:sym typeface="+mn-lt"/>
                </a:rPr>
                <a:t>04</a:t>
              </a:r>
              <a:endParaRPr lang="zh-CN" altLang="en-US" sz="2800" b="1" dirty="0">
                <a:solidFill>
                  <a:srgbClr val="FFFFFF"/>
                </a:solidFill>
                <a:latin typeface="华文隶书" panose="02010800040101010101" pitchFamily="2" charset="-122"/>
                <a:ea typeface="华文隶书" panose="02010800040101010101" pitchFamily="2" charset="-122"/>
                <a:cs typeface="+mn-ea"/>
                <a:sym typeface="+mn-lt"/>
              </a:endParaRPr>
            </a:p>
          </p:txBody>
        </p:sp>
      </p:grpSp>
      <p:sp>
        <p:nvSpPr>
          <p:cNvPr id="53" name="文本框 17"/>
          <p:cNvSpPr txBox="1"/>
          <p:nvPr/>
        </p:nvSpPr>
        <p:spPr>
          <a:xfrm>
            <a:off x="1153014" y="4614120"/>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zh-CN" sz="2000" b="1" dirty="0">
                <a:solidFill>
                  <a:schemeClr val="tx1">
                    <a:lumMod val="75000"/>
                  </a:schemeClr>
                </a:solidFill>
                <a:cs typeface="+mn-ea"/>
                <a:sym typeface="+mn-lt"/>
              </a:rPr>
              <a:t>寝室装饰大赛</a:t>
            </a:r>
          </a:p>
        </p:txBody>
      </p:sp>
      <p:sp>
        <p:nvSpPr>
          <p:cNvPr id="51" name="文本框 20"/>
          <p:cNvSpPr txBox="1"/>
          <p:nvPr/>
        </p:nvSpPr>
        <p:spPr>
          <a:xfrm>
            <a:off x="3795842" y="4637190"/>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2000" b="1" dirty="0">
                <a:solidFill>
                  <a:schemeClr val="tx1">
                    <a:lumMod val="75000"/>
                  </a:schemeClr>
                </a:solidFill>
                <a:cs typeface="+mn-ea"/>
                <a:sym typeface="+mn-lt"/>
              </a:rPr>
              <a:t>寝室文化大赛</a:t>
            </a:r>
          </a:p>
        </p:txBody>
      </p:sp>
      <p:sp>
        <p:nvSpPr>
          <p:cNvPr id="49" name="文本框 23"/>
          <p:cNvSpPr txBox="1"/>
          <p:nvPr/>
        </p:nvSpPr>
        <p:spPr>
          <a:xfrm>
            <a:off x="6408428" y="4637190"/>
            <a:ext cx="1723549"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zh-CN" sz="2000" b="1" dirty="0">
                <a:solidFill>
                  <a:schemeClr val="tx1">
                    <a:lumMod val="75000"/>
                  </a:schemeClr>
                </a:solidFill>
                <a:cs typeface="+mn-ea"/>
                <a:sym typeface="+mn-lt"/>
              </a:rPr>
              <a:t>寝室卫生大赛</a:t>
            </a:r>
          </a:p>
        </p:txBody>
      </p:sp>
      <p:sp>
        <p:nvSpPr>
          <p:cNvPr id="47" name="文本框 26"/>
          <p:cNvSpPr txBox="1"/>
          <p:nvPr/>
        </p:nvSpPr>
        <p:spPr>
          <a:xfrm>
            <a:off x="8553633" y="4614120"/>
            <a:ext cx="3005951" cy="40011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schemeClr>
                </a:solidFill>
                <a:cs typeface="+mn-ea"/>
                <a:sym typeface="+mn-lt"/>
              </a:rPr>
              <a:t>寝室才艺大赛（附加赛）</a:t>
            </a:r>
          </a:p>
        </p:txBody>
      </p:sp>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outVertic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ipe(left)">
                                      <p:cBhvr>
                                        <p:cTn id="12" dur="500"/>
                                        <p:tgtEl>
                                          <p:spTgt spid="3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53"/>
                                        </p:tgtEl>
                                        <p:attrNameLst>
                                          <p:attrName>style.visibility</p:attrName>
                                        </p:attrNameLst>
                                      </p:cBhvr>
                                      <p:to>
                                        <p:strVal val="visible"/>
                                      </p:to>
                                    </p:set>
                                    <p:animEffect transition="in" filter="fade">
                                      <p:cBhvr>
                                        <p:cTn id="22" dur="1000"/>
                                        <p:tgtEl>
                                          <p:spTgt spid="53"/>
                                        </p:tgtEl>
                                      </p:cBhvr>
                                    </p:animEffect>
                                    <p:anim calcmode="lin" valueType="num">
                                      <p:cBhvr>
                                        <p:cTn id="23" dur="1000" fill="hold"/>
                                        <p:tgtEl>
                                          <p:spTgt spid="53"/>
                                        </p:tgtEl>
                                        <p:attrNameLst>
                                          <p:attrName>ppt_x</p:attrName>
                                        </p:attrNameLst>
                                      </p:cBhvr>
                                      <p:tavLst>
                                        <p:tav tm="0">
                                          <p:val>
                                            <p:strVal val="#ppt_x"/>
                                          </p:val>
                                        </p:tav>
                                        <p:tav tm="100000">
                                          <p:val>
                                            <p:strVal val="#ppt_x"/>
                                          </p:val>
                                        </p:tav>
                                      </p:tavLst>
                                    </p:anim>
                                    <p:anim calcmode="lin" valueType="num">
                                      <p:cBhvr>
                                        <p:cTn id="24" dur="1000" fill="hold"/>
                                        <p:tgtEl>
                                          <p:spTgt spid="5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fade">
                                      <p:cBhvr>
                                        <p:cTn id="27" dur="1000"/>
                                        <p:tgtEl>
                                          <p:spTgt spid="51"/>
                                        </p:tgtEl>
                                      </p:cBhvr>
                                    </p:animEffect>
                                    <p:anim calcmode="lin" valueType="num">
                                      <p:cBhvr>
                                        <p:cTn id="28" dur="1000" fill="hold"/>
                                        <p:tgtEl>
                                          <p:spTgt spid="51"/>
                                        </p:tgtEl>
                                        <p:attrNameLst>
                                          <p:attrName>ppt_x</p:attrName>
                                        </p:attrNameLst>
                                      </p:cBhvr>
                                      <p:tavLst>
                                        <p:tav tm="0">
                                          <p:val>
                                            <p:strVal val="#ppt_x"/>
                                          </p:val>
                                        </p:tav>
                                        <p:tav tm="100000">
                                          <p:val>
                                            <p:strVal val="#ppt_x"/>
                                          </p:val>
                                        </p:tav>
                                      </p:tavLst>
                                    </p:anim>
                                    <p:anim calcmode="lin" valueType="num">
                                      <p:cBhvr>
                                        <p:cTn id="29" dur="1000" fill="hold"/>
                                        <p:tgtEl>
                                          <p:spTgt spid="5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1000"/>
                                        <p:tgtEl>
                                          <p:spTgt spid="49"/>
                                        </p:tgtEl>
                                      </p:cBhvr>
                                    </p:animEffect>
                                    <p:anim calcmode="lin" valueType="num">
                                      <p:cBhvr>
                                        <p:cTn id="33" dur="1000" fill="hold"/>
                                        <p:tgtEl>
                                          <p:spTgt spid="49"/>
                                        </p:tgtEl>
                                        <p:attrNameLst>
                                          <p:attrName>ppt_x</p:attrName>
                                        </p:attrNameLst>
                                      </p:cBhvr>
                                      <p:tavLst>
                                        <p:tav tm="0">
                                          <p:val>
                                            <p:strVal val="#ppt_x"/>
                                          </p:val>
                                        </p:tav>
                                        <p:tav tm="100000">
                                          <p:val>
                                            <p:strVal val="#ppt_x"/>
                                          </p:val>
                                        </p:tav>
                                      </p:tavLst>
                                    </p:anim>
                                    <p:anim calcmode="lin" valueType="num">
                                      <p:cBhvr>
                                        <p:cTn id="34" dur="1000" fill="hold"/>
                                        <p:tgtEl>
                                          <p:spTgt spid="4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1000"/>
                                        <p:tgtEl>
                                          <p:spTgt spid="47"/>
                                        </p:tgtEl>
                                      </p:cBhvr>
                                    </p:animEffect>
                                    <p:anim calcmode="lin" valueType="num">
                                      <p:cBhvr>
                                        <p:cTn id="38" dur="1000" fill="hold"/>
                                        <p:tgtEl>
                                          <p:spTgt spid="47"/>
                                        </p:tgtEl>
                                        <p:attrNameLst>
                                          <p:attrName>ppt_x</p:attrName>
                                        </p:attrNameLst>
                                      </p:cBhvr>
                                      <p:tavLst>
                                        <p:tav tm="0">
                                          <p:val>
                                            <p:strVal val="#ppt_x"/>
                                          </p:val>
                                        </p:tav>
                                        <p:tav tm="100000">
                                          <p:val>
                                            <p:strVal val="#ppt_x"/>
                                          </p:val>
                                        </p:tav>
                                      </p:tavLst>
                                    </p:anim>
                                    <p:anim calcmode="lin" valueType="num">
                                      <p:cBhvr>
                                        <p:cTn id="3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1" grpId="0"/>
      <p:bldP spid="49" grpId="0"/>
      <p:bldP spid="47"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314213" y="-21021"/>
            <a:ext cx="3295226" cy="1324008"/>
            <a:chOff x="786569" y="-331044"/>
            <a:chExt cx="4807725" cy="1840011"/>
          </a:xfrm>
        </p:grpSpPr>
        <p:sp>
          <p:nvSpPr>
            <p:cNvPr id="31"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6"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834415" y="839406"/>
              <a:ext cx="4759879" cy="641589"/>
            </a:xfrm>
            <a:prstGeom prst="rect">
              <a:avLst/>
            </a:prstGeom>
          </p:spPr>
          <p:txBody>
            <a:bodyPr wrap="none">
              <a:spAutoFit/>
            </a:bodyPr>
            <a:lstStyle/>
            <a:p>
              <a:r>
                <a:rPr lang="zh-CN" altLang="en-US" dirty="0">
                  <a:cs typeface="+mn-ea"/>
                  <a:sym typeface="+mn-lt"/>
                </a:rPr>
                <a:t>装饰大赛要求（30分）</a:t>
              </a:r>
            </a:p>
          </p:txBody>
        </p:sp>
      </p:grpSp>
      <p:sp>
        <p:nvSpPr>
          <p:cNvPr id="51" name="îṣļîḑé-TextBox 23"/>
          <p:cNvSpPr txBox="1"/>
          <p:nvPr/>
        </p:nvSpPr>
        <p:spPr bwMode="auto">
          <a:xfrm>
            <a:off x="7857469" y="3000163"/>
            <a:ext cx="3456294" cy="556179"/>
          </a:xfrm>
          <a:prstGeom prst="rect">
            <a:avLst/>
          </a:prstGeom>
          <a:noFill/>
        </p:spPr>
        <p:txBody>
          <a:bodyPr wrap="square" lIns="36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75000"/>
                  </a:schemeClr>
                </a:solidFill>
                <a:cs typeface="+mn-ea"/>
                <a:sym typeface="+mn-lt"/>
              </a:rPr>
              <a:t>具体形式不限，各宿舍可自由确定其内容，体现积极健康的精神风格，突出宿舍文化主题及舍名。</a:t>
            </a:r>
          </a:p>
        </p:txBody>
      </p:sp>
      <p:sp>
        <p:nvSpPr>
          <p:cNvPr id="49" name="îṣļîḑé-TextBox 25"/>
          <p:cNvSpPr txBox="1"/>
          <p:nvPr/>
        </p:nvSpPr>
        <p:spPr bwMode="auto">
          <a:xfrm>
            <a:off x="1548358" y="4963861"/>
            <a:ext cx="3904972" cy="556179"/>
          </a:xfrm>
          <a:prstGeom prst="rect">
            <a:avLst/>
          </a:prstGeom>
          <a:noFill/>
        </p:spPr>
        <p:txBody>
          <a:bodyPr wrap="square" lIns="9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75000"/>
                  </a:schemeClr>
                </a:solidFill>
                <a:cs typeface="+mn-ea"/>
                <a:sym typeface="+mn-lt"/>
              </a:rPr>
              <a:t>装饰必须遵守宿舍管理条例有关规定（如墙壁不能贴不文明的东西及严禁在墙壁上涂鸦等）</a:t>
            </a:r>
          </a:p>
        </p:txBody>
      </p:sp>
      <p:sp>
        <p:nvSpPr>
          <p:cNvPr id="47" name="îṣļîḑé-TextBox 41"/>
          <p:cNvSpPr txBox="1"/>
          <p:nvPr/>
        </p:nvSpPr>
        <p:spPr bwMode="auto">
          <a:xfrm>
            <a:off x="6807991" y="1162663"/>
            <a:ext cx="3904972" cy="556179"/>
          </a:xfrm>
          <a:prstGeom prst="rect">
            <a:avLst/>
          </a:prstGeom>
          <a:noFill/>
        </p:spPr>
        <p:txBody>
          <a:bodyPr wrap="square" lIns="9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75000"/>
                  </a:schemeClr>
                </a:solidFill>
                <a:cs typeface="+mn-ea"/>
                <a:sym typeface="+mn-lt"/>
              </a:rPr>
              <a:t>宿舍设计内容必须积极向上，健康活泼，体现大学生的朝气活力，能体现出宿舍成员的共同理想与追求。</a:t>
            </a:r>
          </a:p>
        </p:txBody>
      </p:sp>
      <p:sp>
        <p:nvSpPr>
          <p:cNvPr id="45" name="îṣļîḑé-TextBox 43"/>
          <p:cNvSpPr txBox="1"/>
          <p:nvPr/>
        </p:nvSpPr>
        <p:spPr bwMode="auto">
          <a:xfrm>
            <a:off x="1410748" y="3027980"/>
            <a:ext cx="3158680" cy="556179"/>
          </a:xfrm>
          <a:prstGeom prst="rect">
            <a:avLst/>
          </a:prstGeom>
          <a:noFill/>
        </p:spPr>
        <p:txBody>
          <a:bodyPr wrap="square" lIns="90000" tIns="46800" rIns="36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1400" dirty="0">
                <a:solidFill>
                  <a:schemeClr val="tx1">
                    <a:lumMod val="75000"/>
                  </a:schemeClr>
                </a:solidFill>
                <a:cs typeface="+mn-ea"/>
                <a:sym typeface="+mn-lt"/>
              </a:rPr>
              <a:t>倡导自制，不提倡购买成品装饰品或墙壁画，卫生整洁为主。</a:t>
            </a:r>
            <a:endParaRPr lang="zh-CN" altLang="en-US" sz="1400" b="0" dirty="0">
              <a:solidFill>
                <a:schemeClr val="tx1">
                  <a:lumMod val="75000"/>
                </a:schemeClr>
              </a:solidFill>
              <a:effectLst/>
              <a:cs typeface="+mn-ea"/>
              <a:sym typeface="+mn-lt"/>
            </a:endParaRPr>
          </a:p>
        </p:txBody>
      </p:sp>
      <p:sp>
        <p:nvSpPr>
          <p:cNvPr id="10" name="矩形 9"/>
          <p:cNvSpPr/>
          <p:nvPr/>
        </p:nvSpPr>
        <p:spPr>
          <a:xfrm>
            <a:off x="4857960" y="3121561"/>
            <a:ext cx="495649" cy="461665"/>
          </a:xfrm>
          <a:prstGeom prst="rect">
            <a:avLst/>
          </a:prstGeom>
        </p:spPr>
        <p:txBody>
          <a:bodyPr wrap="square">
            <a:spAutoFit/>
          </a:bodyPr>
          <a:lstStyle/>
          <a:p>
            <a:pPr algn="ctr"/>
            <a:r>
              <a:rPr lang="en-US" altLang="zh-CN" dirty="0">
                <a:solidFill>
                  <a:schemeClr val="bg1"/>
                </a:solidFill>
                <a:cs typeface="+mn-ea"/>
                <a:sym typeface="+mn-lt"/>
              </a:rPr>
              <a:t>04</a:t>
            </a:r>
          </a:p>
        </p:txBody>
      </p:sp>
      <p:sp>
        <p:nvSpPr>
          <p:cNvPr id="57" name="矩形 56"/>
          <p:cNvSpPr/>
          <p:nvPr/>
        </p:nvSpPr>
        <p:spPr>
          <a:xfrm>
            <a:off x="6089392" y="2177547"/>
            <a:ext cx="495649" cy="461665"/>
          </a:xfrm>
          <a:prstGeom prst="rect">
            <a:avLst/>
          </a:prstGeom>
        </p:spPr>
        <p:txBody>
          <a:bodyPr wrap="square">
            <a:spAutoFit/>
          </a:bodyPr>
          <a:lstStyle/>
          <a:p>
            <a:pPr algn="ctr"/>
            <a:r>
              <a:rPr lang="en-US" altLang="zh-CN" dirty="0" smtClean="0">
                <a:solidFill>
                  <a:schemeClr val="bg1"/>
                </a:solidFill>
                <a:cs typeface="+mn-ea"/>
                <a:sym typeface="+mn-lt"/>
              </a:rPr>
              <a:t>01</a:t>
            </a:r>
            <a:endParaRPr lang="en-US" altLang="zh-CN" dirty="0">
              <a:solidFill>
                <a:schemeClr val="bg1"/>
              </a:solidFill>
              <a:cs typeface="+mn-ea"/>
              <a:sym typeface="+mn-lt"/>
            </a:endParaRPr>
          </a:p>
        </p:txBody>
      </p:sp>
      <p:sp>
        <p:nvSpPr>
          <p:cNvPr id="58" name="矩形 57"/>
          <p:cNvSpPr/>
          <p:nvPr/>
        </p:nvSpPr>
        <p:spPr>
          <a:xfrm>
            <a:off x="7030840" y="3230714"/>
            <a:ext cx="495649" cy="461665"/>
          </a:xfrm>
          <a:prstGeom prst="rect">
            <a:avLst/>
          </a:prstGeom>
        </p:spPr>
        <p:txBody>
          <a:bodyPr wrap="square">
            <a:spAutoFit/>
          </a:bodyPr>
          <a:lstStyle/>
          <a:p>
            <a:pPr algn="ctr"/>
            <a:r>
              <a:rPr lang="en-US" altLang="zh-CN" dirty="0" smtClean="0">
                <a:solidFill>
                  <a:schemeClr val="bg1"/>
                </a:solidFill>
                <a:cs typeface="+mn-ea"/>
                <a:sym typeface="+mn-lt"/>
              </a:rPr>
              <a:t>02</a:t>
            </a:r>
            <a:endParaRPr lang="en-US" altLang="zh-CN" dirty="0">
              <a:solidFill>
                <a:schemeClr val="bg1"/>
              </a:solidFill>
              <a:cs typeface="+mn-ea"/>
              <a:sym typeface="+mn-lt"/>
            </a:endParaRPr>
          </a:p>
        </p:txBody>
      </p:sp>
      <p:sp>
        <p:nvSpPr>
          <p:cNvPr id="59" name="矩形 58"/>
          <p:cNvSpPr/>
          <p:nvPr/>
        </p:nvSpPr>
        <p:spPr>
          <a:xfrm>
            <a:off x="5973814" y="4270362"/>
            <a:ext cx="495649" cy="461665"/>
          </a:xfrm>
          <a:prstGeom prst="rect">
            <a:avLst/>
          </a:prstGeom>
        </p:spPr>
        <p:txBody>
          <a:bodyPr wrap="square">
            <a:spAutoFit/>
          </a:bodyPr>
          <a:lstStyle/>
          <a:p>
            <a:pPr algn="ctr"/>
            <a:r>
              <a:rPr lang="en-US" altLang="zh-CN" dirty="0" smtClean="0">
                <a:solidFill>
                  <a:schemeClr val="bg1"/>
                </a:solidFill>
                <a:cs typeface="+mn-ea"/>
                <a:sym typeface="+mn-lt"/>
              </a:rPr>
              <a:t>03</a:t>
            </a:r>
            <a:endParaRPr lang="en-US" altLang="zh-CN" dirty="0">
              <a:solidFill>
                <a:schemeClr val="bg1"/>
              </a:solidFill>
              <a:cs typeface="+mn-ea"/>
              <a:sym typeface="+mn-lt"/>
            </a:endParaRPr>
          </a:p>
        </p:txBody>
      </p:sp>
      <p:sp>
        <p:nvSpPr>
          <p:cNvPr id="22" name="Freeform 3"/>
          <p:cNvSpPr>
            <a:spLocks noEditPoints="1"/>
          </p:cNvSpPr>
          <p:nvPr/>
        </p:nvSpPr>
        <p:spPr bwMode="auto">
          <a:xfrm>
            <a:off x="5921635" y="2357899"/>
            <a:ext cx="1772713" cy="1768561"/>
          </a:xfrm>
          <a:custGeom>
            <a:avLst/>
            <a:gdLst>
              <a:gd name="T0" fmla="*/ 28 w 360"/>
              <a:gd name="T1" fmla="*/ 173 h 360"/>
              <a:gd name="T2" fmla="*/ 14 w 360"/>
              <a:gd name="T3" fmla="*/ 159 h 360"/>
              <a:gd name="T4" fmla="*/ 31 w 360"/>
              <a:gd name="T5" fmla="*/ 144 h 360"/>
              <a:gd name="T6" fmla="*/ 30 w 360"/>
              <a:gd name="T7" fmla="*/ 126 h 360"/>
              <a:gd name="T8" fmla="*/ 44 w 360"/>
              <a:gd name="T9" fmla="*/ 111 h 360"/>
              <a:gd name="T10" fmla="*/ 46 w 360"/>
              <a:gd name="T11" fmla="*/ 93 h 360"/>
              <a:gd name="T12" fmla="*/ 64 w 360"/>
              <a:gd name="T13" fmla="*/ 81 h 360"/>
              <a:gd name="T14" fmla="*/ 67 w 360"/>
              <a:gd name="T15" fmla="*/ 57 h 360"/>
              <a:gd name="T16" fmla="*/ 95 w 360"/>
              <a:gd name="T17" fmla="*/ 54 h 360"/>
              <a:gd name="T18" fmla="*/ 100 w 360"/>
              <a:gd name="T19" fmla="*/ 42 h 360"/>
              <a:gd name="T20" fmla="*/ 115 w 360"/>
              <a:gd name="T21" fmla="*/ 34 h 360"/>
              <a:gd name="T22" fmla="*/ 134 w 360"/>
              <a:gd name="T23" fmla="*/ 29 h 360"/>
              <a:gd name="T24" fmla="*/ 151 w 360"/>
              <a:gd name="T25" fmla="*/ 23 h 360"/>
              <a:gd name="T26" fmla="*/ 170 w 360"/>
              <a:gd name="T27" fmla="*/ 21 h 360"/>
              <a:gd name="T28" fmla="*/ 190 w 360"/>
              <a:gd name="T29" fmla="*/ 28 h 360"/>
              <a:gd name="T30" fmla="*/ 211 w 360"/>
              <a:gd name="T31" fmla="*/ 16 h 360"/>
              <a:gd name="T32" fmla="*/ 225 w 360"/>
              <a:gd name="T33" fmla="*/ 31 h 360"/>
              <a:gd name="T34" fmla="*/ 243 w 360"/>
              <a:gd name="T35" fmla="*/ 34 h 360"/>
              <a:gd name="T36" fmla="*/ 257 w 360"/>
              <a:gd name="T37" fmla="*/ 48 h 360"/>
              <a:gd name="T38" fmla="*/ 269 w 360"/>
              <a:gd name="T39" fmla="*/ 56 h 360"/>
              <a:gd name="T40" fmla="*/ 289 w 360"/>
              <a:gd name="T41" fmla="*/ 63 h 360"/>
              <a:gd name="T42" fmla="*/ 291 w 360"/>
              <a:gd name="T43" fmla="*/ 77 h 360"/>
              <a:gd name="T44" fmla="*/ 318 w 360"/>
              <a:gd name="T45" fmla="*/ 86 h 360"/>
              <a:gd name="T46" fmla="*/ 312 w 360"/>
              <a:gd name="T47" fmla="*/ 106 h 360"/>
              <a:gd name="T48" fmla="*/ 346 w 360"/>
              <a:gd name="T49" fmla="*/ 112 h 360"/>
              <a:gd name="T50" fmla="*/ 324 w 360"/>
              <a:gd name="T51" fmla="*/ 138 h 360"/>
              <a:gd name="T52" fmla="*/ 358 w 360"/>
              <a:gd name="T53" fmla="*/ 151 h 360"/>
              <a:gd name="T54" fmla="*/ 331 w 360"/>
              <a:gd name="T55" fmla="*/ 170 h 360"/>
              <a:gd name="T56" fmla="*/ 359 w 360"/>
              <a:gd name="T57" fmla="*/ 187 h 360"/>
              <a:gd name="T58" fmla="*/ 329 w 360"/>
              <a:gd name="T59" fmla="*/ 206 h 360"/>
              <a:gd name="T60" fmla="*/ 342 w 360"/>
              <a:gd name="T61" fmla="*/ 221 h 360"/>
              <a:gd name="T62" fmla="*/ 323 w 360"/>
              <a:gd name="T63" fmla="*/ 234 h 360"/>
              <a:gd name="T64" fmla="*/ 323 w 360"/>
              <a:gd name="T65" fmla="*/ 252 h 360"/>
              <a:gd name="T66" fmla="*/ 307 w 360"/>
              <a:gd name="T67" fmla="*/ 266 h 360"/>
              <a:gd name="T68" fmla="*/ 302 w 360"/>
              <a:gd name="T69" fmla="*/ 283 h 360"/>
              <a:gd name="T70" fmla="*/ 283 w 360"/>
              <a:gd name="T71" fmla="*/ 293 h 360"/>
              <a:gd name="T72" fmla="*/ 273 w 360"/>
              <a:gd name="T73" fmla="*/ 302 h 360"/>
              <a:gd name="T74" fmla="*/ 261 w 360"/>
              <a:gd name="T75" fmla="*/ 319 h 360"/>
              <a:gd name="T76" fmla="*/ 243 w 360"/>
              <a:gd name="T77" fmla="*/ 321 h 360"/>
              <a:gd name="T78" fmla="*/ 231 w 360"/>
              <a:gd name="T79" fmla="*/ 340 h 360"/>
              <a:gd name="T80" fmla="*/ 209 w 360"/>
              <a:gd name="T81" fmla="*/ 331 h 360"/>
              <a:gd name="T82" fmla="*/ 190 w 360"/>
              <a:gd name="T83" fmla="*/ 341 h 360"/>
              <a:gd name="T84" fmla="*/ 171 w 360"/>
              <a:gd name="T85" fmla="*/ 340 h 360"/>
              <a:gd name="T86" fmla="*/ 152 w 360"/>
              <a:gd name="T87" fmla="*/ 331 h 360"/>
              <a:gd name="T88" fmla="*/ 130 w 360"/>
              <a:gd name="T89" fmla="*/ 340 h 360"/>
              <a:gd name="T90" fmla="*/ 117 w 360"/>
              <a:gd name="T91" fmla="*/ 328 h 360"/>
              <a:gd name="T92" fmla="*/ 106 w 360"/>
              <a:gd name="T93" fmla="*/ 314 h 360"/>
              <a:gd name="T94" fmla="*/ 85 w 360"/>
              <a:gd name="T95" fmla="*/ 310 h 360"/>
              <a:gd name="T96" fmla="*/ 82 w 360"/>
              <a:gd name="T97" fmla="*/ 296 h 360"/>
              <a:gd name="T98" fmla="*/ 54 w 360"/>
              <a:gd name="T99" fmla="*/ 290 h 360"/>
              <a:gd name="T100" fmla="*/ 53 w 360"/>
              <a:gd name="T101" fmla="*/ 267 h 360"/>
              <a:gd name="T102" fmla="*/ 37 w 360"/>
              <a:gd name="T103" fmla="*/ 254 h 360"/>
              <a:gd name="T104" fmla="*/ 37 w 360"/>
              <a:gd name="T105" fmla="*/ 235 h 360"/>
              <a:gd name="T106" fmla="*/ 18 w 360"/>
              <a:gd name="T107" fmla="*/ 222 h 360"/>
              <a:gd name="T108" fmla="*/ 30 w 360"/>
              <a:gd name="T109" fmla="*/ 206 h 360"/>
              <a:gd name="T110" fmla="*/ 288 w 360"/>
              <a:gd name="T111" fmla="*/ 18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360">
                <a:moveTo>
                  <a:pt x="0" y="190"/>
                </a:moveTo>
                <a:cubicBezTo>
                  <a:pt x="0" y="189"/>
                  <a:pt x="0" y="188"/>
                  <a:pt x="0" y="188"/>
                </a:cubicBezTo>
                <a:cubicBezTo>
                  <a:pt x="1" y="187"/>
                  <a:pt x="5" y="186"/>
                  <a:pt x="13" y="184"/>
                </a:cubicBezTo>
                <a:cubicBezTo>
                  <a:pt x="15" y="183"/>
                  <a:pt x="17" y="182"/>
                  <a:pt x="19" y="182"/>
                </a:cubicBezTo>
                <a:cubicBezTo>
                  <a:pt x="26" y="180"/>
                  <a:pt x="26" y="180"/>
                  <a:pt x="27" y="179"/>
                </a:cubicBezTo>
                <a:cubicBezTo>
                  <a:pt x="28" y="178"/>
                  <a:pt x="28" y="177"/>
                  <a:pt x="28" y="173"/>
                </a:cubicBezTo>
                <a:cubicBezTo>
                  <a:pt x="28" y="172"/>
                  <a:pt x="28" y="172"/>
                  <a:pt x="28" y="172"/>
                </a:cubicBezTo>
                <a:cubicBezTo>
                  <a:pt x="28" y="172"/>
                  <a:pt x="28" y="172"/>
                  <a:pt x="28" y="172"/>
                </a:cubicBezTo>
                <a:cubicBezTo>
                  <a:pt x="28" y="172"/>
                  <a:pt x="29" y="170"/>
                  <a:pt x="29" y="169"/>
                </a:cubicBezTo>
                <a:cubicBezTo>
                  <a:pt x="29" y="167"/>
                  <a:pt x="28" y="166"/>
                  <a:pt x="28" y="165"/>
                </a:cubicBezTo>
                <a:cubicBezTo>
                  <a:pt x="27" y="165"/>
                  <a:pt x="26" y="164"/>
                  <a:pt x="21" y="162"/>
                </a:cubicBezTo>
                <a:cubicBezTo>
                  <a:pt x="19" y="161"/>
                  <a:pt x="16" y="160"/>
                  <a:pt x="14" y="159"/>
                </a:cubicBezTo>
                <a:cubicBezTo>
                  <a:pt x="7" y="156"/>
                  <a:pt x="3" y="154"/>
                  <a:pt x="2" y="153"/>
                </a:cubicBezTo>
                <a:cubicBezTo>
                  <a:pt x="2" y="153"/>
                  <a:pt x="2" y="152"/>
                  <a:pt x="2" y="152"/>
                </a:cubicBezTo>
                <a:cubicBezTo>
                  <a:pt x="2" y="149"/>
                  <a:pt x="3" y="147"/>
                  <a:pt x="3" y="146"/>
                </a:cubicBezTo>
                <a:cubicBezTo>
                  <a:pt x="4" y="146"/>
                  <a:pt x="9" y="145"/>
                  <a:pt x="16" y="145"/>
                </a:cubicBezTo>
                <a:cubicBezTo>
                  <a:pt x="19" y="145"/>
                  <a:pt x="21" y="145"/>
                  <a:pt x="23" y="145"/>
                </a:cubicBezTo>
                <a:cubicBezTo>
                  <a:pt x="30" y="144"/>
                  <a:pt x="31" y="144"/>
                  <a:pt x="31" y="144"/>
                </a:cubicBezTo>
                <a:cubicBezTo>
                  <a:pt x="32" y="143"/>
                  <a:pt x="33" y="142"/>
                  <a:pt x="34" y="138"/>
                </a:cubicBezTo>
                <a:cubicBezTo>
                  <a:pt x="34" y="138"/>
                  <a:pt x="34" y="138"/>
                  <a:pt x="34" y="138"/>
                </a:cubicBezTo>
                <a:cubicBezTo>
                  <a:pt x="34" y="137"/>
                  <a:pt x="34" y="137"/>
                  <a:pt x="34" y="137"/>
                </a:cubicBezTo>
                <a:cubicBezTo>
                  <a:pt x="35" y="135"/>
                  <a:pt x="36" y="134"/>
                  <a:pt x="36" y="132"/>
                </a:cubicBezTo>
                <a:cubicBezTo>
                  <a:pt x="36" y="132"/>
                  <a:pt x="35" y="131"/>
                  <a:pt x="35" y="131"/>
                </a:cubicBezTo>
                <a:cubicBezTo>
                  <a:pt x="35" y="130"/>
                  <a:pt x="34" y="129"/>
                  <a:pt x="30" y="126"/>
                </a:cubicBezTo>
                <a:cubicBezTo>
                  <a:pt x="28" y="125"/>
                  <a:pt x="25" y="123"/>
                  <a:pt x="23" y="121"/>
                </a:cubicBezTo>
                <a:cubicBezTo>
                  <a:pt x="18" y="117"/>
                  <a:pt x="14" y="114"/>
                  <a:pt x="13" y="113"/>
                </a:cubicBezTo>
                <a:cubicBezTo>
                  <a:pt x="13" y="111"/>
                  <a:pt x="15" y="107"/>
                  <a:pt x="16" y="106"/>
                </a:cubicBezTo>
                <a:cubicBezTo>
                  <a:pt x="17" y="106"/>
                  <a:pt x="22" y="107"/>
                  <a:pt x="29" y="108"/>
                </a:cubicBezTo>
                <a:cubicBezTo>
                  <a:pt x="31" y="109"/>
                  <a:pt x="34" y="109"/>
                  <a:pt x="36" y="110"/>
                </a:cubicBezTo>
                <a:cubicBezTo>
                  <a:pt x="42" y="111"/>
                  <a:pt x="43" y="111"/>
                  <a:pt x="44" y="111"/>
                </a:cubicBezTo>
                <a:cubicBezTo>
                  <a:pt x="45" y="110"/>
                  <a:pt x="46" y="110"/>
                  <a:pt x="48" y="106"/>
                </a:cubicBezTo>
                <a:cubicBezTo>
                  <a:pt x="48" y="105"/>
                  <a:pt x="48" y="105"/>
                  <a:pt x="48" y="105"/>
                </a:cubicBezTo>
                <a:cubicBezTo>
                  <a:pt x="48" y="105"/>
                  <a:pt x="48" y="105"/>
                  <a:pt x="48" y="105"/>
                </a:cubicBezTo>
                <a:cubicBezTo>
                  <a:pt x="51" y="101"/>
                  <a:pt x="51" y="100"/>
                  <a:pt x="51" y="99"/>
                </a:cubicBezTo>
                <a:cubicBezTo>
                  <a:pt x="51" y="99"/>
                  <a:pt x="51" y="99"/>
                  <a:pt x="51" y="99"/>
                </a:cubicBezTo>
                <a:cubicBezTo>
                  <a:pt x="50" y="98"/>
                  <a:pt x="50" y="97"/>
                  <a:pt x="46" y="93"/>
                </a:cubicBezTo>
                <a:cubicBezTo>
                  <a:pt x="45" y="91"/>
                  <a:pt x="43" y="89"/>
                  <a:pt x="41" y="87"/>
                </a:cubicBezTo>
                <a:cubicBezTo>
                  <a:pt x="37" y="81"/>
                  <a:pt x="34" y="77"/>
                  <a:pt x="33" y="76"/>
                </a:cubicBezTo>
                <a:cubicBezTo>
                  <a:pt x="34" y="75"/>
                  <a:pt x="36" y="71"/>
                  <a:pt x="37" y="71"/>
                </a:cubicBezTo>
                <a:cubicBezTo>
                  <a:pt x="39" y="71"/>
                  <a:pt x="43" y="72"/>
                  <a:pt x="50" y="75"/>
                </a:cubicBezTo>
                <a:cubicBezTo>
                  <a:pt x="52" y="76"/>
                  <a:pt x="54" y="77"/>
                  <a:pt x="56" y="78"/>
                </a:cubicBezTo>
                <a:cubicBezTo>
                  <a:pt x="62" y="81"/>
                  <a:pt x="63" y="81"/>
                  <a:pt x="64" y="81"/>
                </a:cubicBezTo>
                <a:cubicBezTo>
                  <a:pt x="65" y="81"/>
                  <a:pt x="66" y="80"/>
                  <a:pt x="69" y="77"/>
                </a:cubicBezTo>
                <a:cubicBezTo>
                  <a:pt x="70" y="77"/>
                  <a:pt x="70" y="77"/>
                  <a:pt x="70" y="77"/>
                </a:cubicBezTo>
                <a:cubicBezTo>
                  <a:pt x="70" y="76"/>
                  <a:pt x="70" y="76"/>
                  <a:pt x="70" y="76"/>
                </a:cubicBezTo>
                <a:cubicBezTo>
                  <a:pt x="72" y="74"/>
                  <a:pt x="73" y="73"/>
                  <a:pt x="73" y="71"/>
                </a:cubicBezTo>
                <a:cubicBezTo>
                  <a:pt x="73" y="70"/>
                  <a:pt x="73" y="69"/>
                  <a:pt x="70" y="64"/>
                </a:cubicBezTo>
                <a:cubicBezTo>
                  <a:pt x="69" y="62"/>
                  <a:pt x="68" y="60"/>
                  <a:pt x="67" y="57"/>
                </a:cubicBezTo>
                <a:cubicBezTo>
                  <a:pt x="63" y="51"/>
                  <a:pt x="62" y="46"/>
                  <a:pt x="61" y="45"/>
                </a:cubicBezTo>
                <a:cubicBezTo>
                  <a:pt x="62" y="44"/>
                  <a:pt x="65" y="41"/>
                  <a:pt x="67" y="41"/>
                </a:cubicBezTo>
                <a:cubicBezTo>
                  <a:pt x="68" y="41"/>
                  <a:pt x="71" y="43"/>
                  <a:pt x="77" y="48"/>
                </a:cubicBezTo>
                <a:cubicBezTo>
                  <a:pt x="79" y="50"/>
                  <a:pt x="81" y="51"/>
                  <a:pt x="83" y="52"/>
                </a:cubicBezTo>
                <a:cubicBezTo>
                  <a:pt x="88" y="56"/>
                  <a:pt x="89" y="57"/>
                  <a:pt x="90" y="57"/>
                </a:cubicBezTo>
                <a:cubicBezTo>
                  <a:pt x="91" y="57"/>
                  <a:pt x="92" y="57"/>
                  <a:pt x="95" y="54"/>
                </a:cubicBezTo>
                <a:cubicBezTo>
                  <a:pt x="97" y="54"/>
                  <a:pt x="97" y="54"/>
                  <a:pt x="97" y="54"/>
                </a:cubicBezTo>
                <a:cubicBezTo>
                  <a:pt x="97" y="53"/>
                  <a:pt x="97" y="53"/>
                  <a:pt x="97" y="53"/>
                </a:cubicBezTo>
                <a:cubicBezTo>
                  <a:pt x="100" y="52"/>
                  <a:pt x="101" y="50"/>
                  <a:pt x="101" y="49"/>
                </a:cubicBezTo>
                <a:cubicBezTo>
                  <a:pt x="101" y="49"/>
                  <a:pt x="101" y="49"/>
                  <a:pt x="101" y="49"/>
                </a:cubicBezTo>
                <a:cubicBezTo>
                  <a:pt x="101" y="49"/>
                  <a:pt x="101" y="49"/>
                  <a:pt x="101" y="49"/>
                </a:cubicBezTo>
                <a:cubicBezTo>
                  <a:pt x="101" y="48"/>
                  <a:pt x="101" y="46"/>
                  <a:pt x="100" y="42"/>
                </a:cubicBezTo>
                <a:cubicBezTo>
                  <a:pt x="99" y="40"/>
                  <a:pt x="99" y="37"/>
                  <a:pt x="98" y="35"/>
                </a:cubicBezTo>
                <a:cubicBezTo>
                  <a:pt x="97" y="29"/>
                  <a:pt x="96" y="24"/>
                  <a:pt x="96" y="22"/>
                </a:cubicBezTo>
                <a:cubicBezTo>
                  <a:pt x="96" y="22"/>
                  <a:pt x="96" y="22"/>
                  <a:pt x="96" y="22"/>
                </a:cubicBezTo>
                <a:cubicBezTo>
                  <a:pt x="97" y="20"/>
                  <a:pt x="100" y="18"/>
                  <a:pt x="102" y="18"/>
                </a:cubicBezTo>
                <a:cubicBezTo>
                  <a:pt x="103" y="19"/>
                  <a:pt x="106" y="22"/>
                  <a:pt x="111" y="28"/>
                </a:cubicBezTo>
                <a:cubicBezTo>
                  <a:pt x="112" y="30"/>
                  <a:pt x="114" y="32"/>
                  <a:pt x="115" y="34"/>
                </a:cubicBezTo>
                <a:cubicBezTo>
                  <a:pt x="119" y="39"/>
                  <a:pt x="120" y="39"/>
                  <a:pt x="121" y="40"/>
                </a:cubicBezTo>
                <a:cubicBezTo>
                  <a:pt x="122" y="40"/>
                  <a:pt x="123" y="40"/>
                  <a:pt x="127" y="38"/>
                </a:cubicBezTo>
                <a:cubicBezTo>
                  <a:pt x="129" y="39"/>
                  <a:pt x="129" y="39"/>
                  <a:pt x="129" y="39"/>
                </a:cubicBezTo>
                <a:cubicBezTo>
                  <a:pt x="129" y="38"/>
                  <a:pt x="129" y="38"/>
                  <a:pt x="129" y="38"/>
                </a:cubicBezTo>
                <a:cubicBezTo>
                  <a:pt x="131" y="37"/>
                  <a:pt x="133" y="36"/>
                  <a:pt x="133" y="35"/>
                </a:cubicBezTo>
                <a:cubicBezTo>
                  <a:pt x="134" y="34"/>
                  <a:pt x="134" y="33"/>
                  <a:pt x="134" y="29"/>
                </a:cubicBezTo>
                <a:cubicBezTo>
                  <a:pt x="134" y="25"/>
                  <a:pt x="134" y="25"/>
                  <a:pt x="134" y="25"/>
                </a:cubicBezTo>
                <a:cubicBezTo>
                  <a:pt x="134" y="24"/>
                  <a:pt x="134" y="22"/>
                  <a:pt x="134" y="20"/>
                </a:cubicBezTo>
                <a:cubicBezTo>
                  <a:pt x="134" y="12"/>
                  <a:pt x="134" y="8"/>
                  <a:pt x="135" y="6"/>
                </a:cubicBezTo>
                <a:cubicBezTo>
                  <a:pt x="136" y="5"/>
                  <a:pt x="140" y="4"/>
                  <a:pt x="141" y="5"/>
                </a:cubicBezTo>
                <a:cubicBezTo>
                  <a:pt x="142" y="6"/>
                  <a:pt x="144" y="10"/>
                  <a:pt x="148" y="16"/>
                </a:cubicBezTo>
                <a:cubicBezTo>
                  <a:pt x="149" y="19"/>
                  <a:pt x="150" y="21"/>
                  <a:pt x="151" y="23"/>
                </a:cubicBezTo>
                <a:cubicBezTo>
                  <a:pt x="153" y="29"/>
                  <a:pt x="154" y="29"/>
                  <a:pt x="155" y="30"/>
                </a:cubicBezTo>
                <a:cubicBezTo>
                  <a:pt x="156" y="30"/>
                  <a:pt x="157" y="31"/>
                  <a:pt x="161" y="30"/>
                </a:cubicBezTo>
                <a:cubicBezTo>
                  <a:pt x="162" y="30"/>
                  <a:pt x="162" y="30"/>
                  <a:pt x="162" y="30"/>
                </a:cubicBezTo>
                <a:cubicBezTo>
                  <a:pt x="162" y="30"/>
                  <a:pt x="162" y="30"/>
                  <a:pt x="162" y="30"/>
                </a:cubicBezTo>
                <a:cubicBezTo>
                  <a:pt x="167" y="30"/>
                  <a:pt x="168" y="28"/>
                  <a:pt x="168" y="28"/>
                </a:cubicBezTo>
                <a:cubicBezTo>
                  <a:pt x="169" y="27"/>
                  <a:pt x="169" y="26"/>
                  <a:pt x="170" y="21"/>
                </a:cubicBezTo>
                <a:cubicBezTo>
                  <a:pt x="171" y="19"/>
                  <a:pt x="171" y="16"/>
                  <a:pt x="172" y="13"/>
                </a:cubicBezTo>
                <a:cubicBezTo>
                  <a:pt x="174" y="6"/>
                  <a:pt x="176" y="2"/>
                  <a:pt x="176" y="1"/>
                </a:cubicBezTo>
                <a:cubicBezTo>
                  <a:pt x="177" y="0"/>
                  <a:pt x="182" y="0"/>
                  <a:pt x="183" y="1"/>
                </a:cubicBezTo>
                <a:cubicBezTo>
                  <a:pt x="183" y="2"/>
                  <a:pt x="185" y="6"/>
                  <a:pt x="186" y="13"/>
                </a:cubicBezTo>
                <a:cubicBezTo>
                  <a:pt x="187" y="16"/>
                  <a:pt x="187" y="18"/>
                  <a:pt x="188" y="20"/>
                </a:cubicBezTo>
                <a:cubicBezTo>
                  <a:pt x="189" y="27"/>
                  <a:pt x="189" y="27"/>
                  <a:pt x="190" y="28"/>
                </a:cubicBezTo>
                <a:cubicBezTo>
                  <a:pt x="191" y="29"/>
                  <a:pt x="192" y="29"/>
                  <a:pt x="196" y="30"/>
                </a:cubicBezTo>
                <a:cubicBezTo>
                  <a:pt x="197" y="30"/>
                  <a:pt x="197" y="30"/>
                  <a:pt x="197" y="30"/>
                </a:cubicBezTo>
                <a:cubicBezTo>
                  <a:pt x="198" y="30"/>
                  <a:pt x="198" y="30"/>
                  <a:pt x="198" y="30"/>
                </a:cubicBezTo>
                <a:cubicBezTo>
                  <a:pt x="202" y="31"/>
                  <a:pt x="203" y="30"/>
                  <a:pt x="204" y="29"/>
                </a:cubicBezTo>
                <a:cubicBezTo>
                  <a:pt x="205" y="29"/>
                  <a:pt x="205" y="28"/>
                  <a:pt x="207" y="23"/>
                </a:cubicBezTo>
                <a:cubicBezTo>
                  <a:pt x="208" y="21"/>
                  <a:pt x="210" y="19"/>
                  <a:pt x="211" y="16"/>
                </a:cubicBezTo>
                <a:cubicBezTo>
                  <a:pt x="214" y="10"/>
                  <a:pt x="217" y="6"/>
                  <a:pt x="218" y="5"/>
                </a:cubicBezTo>
                <a:cubicBezTo>
                  <a:pt x="219" y="4"/>
                  <a:pt x="223" y="5"/>
                  <a:pt x="224" y="6"/>
                </a:cubicBezTo>
                <a:cubicBezTo>
                  <a:pt x="224" y="7"/>
                  <a:pt x="225" y="11"/>
                  <a:pt x="225" y="17"/>
                </a:cubicBezTo>
                <a:cubicBezTo>
                  <a:pt x="225" y="18"/>
                  <a:pt x="225" y="19"/>
                  <a:pt x="225" y="19"/>
                </a:cubicBezTo>
                <a:cubicBezTo>
                  <a:pt x="225" y="22"/>
                  <a:pt x="225" y="24"/>
                  <a:pt x="225" y="26"/>
                </a:cubicBezTo>
                <a:cubicBezTo>
                  <a:pt x="225" y="28"/>
                  <a:pt x="225" y="30"/>
                  <a:pt x="225" y="31"/>
                </a:cubicBezTo>
                <a:cubicBezTo>
                  <a:pt x="225" y="33"/>
                  <a:pt x="225" y="34"/>
                  <a:pt x="225" y="35"/>
                </a:cubicBezTo>
                <a:cubicBezTo>
                  <a:pt x="226" y="35"/>
                  <a:pt x="227" y="36"/>
                  <a:pt x="231" y="37"/>
                </a:cubicBezTo>
                <a:cubicBezTo>
                  <a:pt x="232" y="39"/>
                  <a:pt x="232" y="39"/>
                  <a:pt x="232" y="39"/>
                </a:cubicBezTo>
                <a:cubicBezTo>
                  <a:pt x="232" y="38"/>
                  <a:pt x="232" y="38"/>
                  <a:pt x="232" y="38"/>
                </a:cubicBezTo>
                <a:cubicBezTo>
                  <a:pt x="236" y="40"/>
                  <a:pt x="237" y="39"/>
                  <a:pt x="238" y="39"/>
                </a:cubicBezTo>
                <a:cubicBezTo>
                  <a:pt x="239" y="39"/>
                  <a:pt x="239" y="38"/>
                  <a:pt x="243" y="34"/>
                </a:cubicBezTo>
                <a:cubicBezTo>
                  <a:pt x="244" y="32"/>
                  <a:pt x="246" y="30"/>
                  <a:pt x="248" y="28"/>
                </a:cubicBezTo>
                <a:cubicBezTo>
                  <a:pt x="253" y="22"/>
                  <a:pt x="256" y="19"/>
                  <a:pt x="257" y="18"/>
                </a:cubicBezTo>
                <a:cubicBezTo>
                  <a:pt x="259" y="18"/>
                  <a:pt x="262" y="20"/>
                  <a:pt x="263" y="21"/>
                </a:cubicBezTo>
                <a:cubicBezTo>
                  <a:pt x="263" y="23"/>
                  <a:pt x="262" y="28"/>
                  <a:pt x="261" y="34"/>
                </a:cubicBezTo>
                <a:cubicBezTo>
                  <a:pt x="260" y="37"/>
                  <a:pt x="260" y="39"/>
                  <a:pt x="259" y="41"/>
                </a:cubicBezTo>
                <a:cubicBezTo>
                  <a:pt x="258" y="45"/>
                  <a:pt x="257" y="47"/>
                  <a:pt x="257" y="48"/>
                </a:cubicBezTo>
                <a:cubicBezTo>
                  <a:pt x="257" y="48"/>
                  <a:pt x="257" y="48"/>
                  <a:pt x="257" y="48"/>
                </a:cubicBezTo>
                <a:cubicBezTo>
                  <a:pt x="258" y="49"/>
                  <a:pt x="258" y="49"/>
                  <a:pt x="258" y="49"/>
                </a:cubicBezTo>
                <a:cubicBezTo>
                  <a:pt x="258" y="50"/>
                  <a:pt x="259" y="51"/>
                  <a:pt x="262" y="53"/>
                </a:cubicBezTo>
                <a:cubicBezTo>
                  <a:pt x="263" y="55"/>
                  <a:pt x="263" y="55"/>
                  <a:pt x="263" y="55"/>
                </a:cubicBezTo>
                <a:cubicBezTo>
                  <a:pt x="264" y="54"/>
                  <a:pt x="264" y="54"/>
                  <a:pt x="264" y="54"/>
                </a:cubicBezTo>
                <a:cubicBezTo>
                  <a:pt x="267" y="56"/>
                  <a:pt x="268" y="56"/>
                  <a:pt x="269" y="56"/>
                </a:cubicBezTo>
                <a:cubicBezTo>
                  <a:pt x="270" y="56"/>
                  <a:pt x="271" y="56"/>
                  <a:pt x="275" y="52"/>
                </a:cubicBezTo>
                <a:cubicBezTo>
                  <a:pt x="277" y="51"/>
                  <a:pt x="279" y="49"/>
                  <a:pt x="281" y="48"/>
                </a:cubicBezTo>
                <a:cubicBezTo>
                  <a:pt x="287" y="43"/>
                  <a:pt x="291" y="41"/>
                  <a:pt x="293" y="40"/>
                </a:cubicBezTo>
                <a:cubicBezTo>
                  <a:pt x="294" y="41"/>
                  <a:pt x="297" y="43"/>
                  <a:pt x="298" y="45"/>
                </a:cubicBezTo>
                <a:cubicBezTo>
                  <a:pt x="297" y="46"/>
                  <a:pt x="296" y="50"/>
                  <a:pt x="292" y="57"/>
                </a:cubicBezTo>
                <a:cubicBezTo>
                  <a:pt x="291" y="59"/>
                  <a:pt x="290" y="61"/>
                  <a:pt x="289" y="63"/>
                </a:cubicBezTo>
                <a:cubicBezTo>
                  <a:pt x="286" y="68"/>
                  <a:pt x="286" y="69"/>
                  <a:pt x="286" y="70"/>
                </a:cubicBezTo>
                <a:cubicBezTo>
                  <a:pt x="286" y="70"/>
                  <a:pt x="286" y="70"/>
                  <a:pt x="286" y="70"/>
                </a:cubicBezTo>
                <a:cubicBezTo>
                  <a:pt x="286" y="70"/>
                  <a:pt x="286" y="70"/>
                  <a:pt x="286" y="70"/>
                </a:cubicBezTo>
                <a:cubicBezTo>
                  <a:pt x="286" y="72"/>
                  <a:pt x="287" y="73"/>
                  <a:pt x="289" y="75"/>
                </a:cubicBezTo>
                <a:cubicBezTo>
                  <a:pt x="290" y="78"/>
                  <a:pt x="290" y="78"/>
                  <a:pt x="290" y="78"/>
                </a:cubicBezTo>
                <a:cubicBezTo>
                  <a:pt x="291" y="77"/>
                  <a:pt x="291" y="77"/>
                  <a:pt x="291" y="77"/>
                </a:cubicBezTo>
                <a:cubicBezTo>
                  <a:pt x="293" y="79"/>
                  <a:pt x="294" y="80"/>
                  <a:pt x="295" y="80"/>
                </a:cubicBezTo>
                <a:cubicBezTo>
                  <a:pt x="296" y="80"/>
                  <a:pt x="297" y="80"/>
                  <a:pt x="302" y="78"/>
                </a:cubicBezTo>
                <a:cubicBezTo>
                  <a:pt x="304" y="77"/>
                  <a:pt x="307" y="76"/>
                  <a:pt x="309" y="75"/>
                </a:cubicBezTo>
                <a:cubicBezTo>
                  <a:pt x="316" y="72"/>
                  <a:pt x="321" y="70"/>
                  <a:pt x="322" y="70"/>
                </a:cubicBezTo>
                <a:cubicBezTo>
                  <a:pt x="323" y="71"/>
                  <a:pt x="326" y="74"/>
                  <a:pt x="326" y="76"/>
                </a:cubicBezTo>
                <a:cubicBezTo>
                  <a:pt x="325" y="77"/>
                  <a:pt x="323" y="80"/>
                  <a:pt x="318" y="86"/>
                </a:cubicBezTo>
                <a:cubicBezTo>
                  <a:pt x="316" y="88"/>
                  <a:pt x="315" y="90"/>
                  <a:pt x="313" y="91"/>
                </a:cubicBezTo>
                <a:cubicBezTo>
                  <a:pt x="309" y="96"/>
                  <a:pt x="308" y="97"/>
                  <a:pt x="308" y="98"/>
                </a:cubicBezTo>
                <a:cubicBezTo>
                  <a:pt x="308" y="98"/>
                  <a:pt x="308" y="98"/>
                  <a:pt x="308" y="98"/>
                </a:cubicBezTo>
                <a:cubicBezTo>
                  <a:pt x="308" y="99"/>
                  <a:pt x="309" y="101"/>
                  <a:pt x="311" y="104"/>
                </a:cubicBezTo>
                <a:cubicBezTo>
                  <a:pt x="311" y="106"/>
                  <a:pt x="311" y="106"/>
                  <a:pt x="311" y="106"/>
                </a:cubicBezTo>
                <a:cubicBezTo>
                  <a:pt x="312" y="106"/>
                  <a:pt x="312" y="106"/>
                  <a:pt x="312" y="106"/>
                </a:cubicBezTo>
                <a:cubicBezTo>
                  <a:pt x="313" y="109"/>
                  <a:pt x="314" y="109"/>
                  <a:pt x="315" y="110"/>
                </a:cubicBezTo>
                <a:cubicBezTo>
                  <a:pt x="316" y="110"/>
                  <a:pt x="317" y="110"/>
                  <a:pt x="323" y="109"/>
                </a:cubicBezTo>
                <a:cubicBezTo>
                  <a:pt x="325" y="108"/>
                  <a:pt x="328" y="108"/>
                  <a:pt x="330" y="107"/>
                </a:cubicBezTo>
                <a:cubicBezTo>
                  <a:pt x="337" y="106"/>
                  <a:pt x="342" y="106"/>
                  <a:pt x="343" y="106"/>
                </a:cubicBezTo>
                <a:cubicBezTo>
                  <a:pt x="344" y="107"/>
                  <a:pt x="346" y="110"/>
                  <a:pt x="346" y="112"/>
                </a:cubicBezTo>
                <a:cubicBezTo>
                  <a:pt x="346" y="112"/>
                  <a:pt x="346" y="112"/>
                  <a:pt x="346" y="112"/>
                </a:cubicBezTo>
                <a:cubicBezTo>
                  <a:pt x="345" y="113"/>
                  <a:pt x="342" y="116"/>
                  <a:pt x="336" y="120"/>
                </a:cubicBezTo>
                <a:cubicBezTo>
                  <a:pt x="334" y="122"/>
                  <a:pt x="332" y="123"/>
                  <a:pt x="330" y="124"/>
                </a:cubicBezTo>
                <a:cubicBezTo>
                  <a:pt x="325" y="128"/>
                  <a:pt x="324" y="129"/>
                  <a:pt x="324" y="130"/>
                </a:cubicBezTo>
                <a:cubicBezTo>
                  <a:pt x="324" y="130"/>
                  <a:pt x="324" y="131"/>
                  <a:pt x="324" y="131"/>
                </a:cubicBezTo>
                <a:cubicBezTo>
                  <a:pt x="324" y="132"/>
                  <a:pt x="324" y="134"/>
                  <a:pt x="325" y="136"/>
                </a:cubicBezTo>
                <a:cubicBezTo>
                  <a:pt x="324" y="138"/>
                  <a:pt x="324" y="138"/>
                  <a:pt x="324" y="138"/>
                </a:cubicBezTo>
                <a:cubicBezTo>
                  <a:pt x="325" y="138"/>
                  <a:pt x="325" y="138"/>
                  <a:pt x="325" y="138"/>
                </a:cubicBezTo>
                <a:cubicBezTo>
                  <a:pt x="326" y="141"/>
                  <a:pt x="327" y="142"/>
                  <a:pt x="328" y="143"/>
                </a:cubicBezTo>
                <a:cubicBezTo>
                  <a:pt x="329" y="143"/>
                  <a:pt x="330" y="143"/>
                  <a:pt x="335" y="144"/>
                </a:cubicBezTo>
                <a:cubicBezTo>
                  <a:pt x="338" y="144"/>
                  <a:pt x="340" y="144"/>
                  <a:pt x="343" y="144"/>
                </a:cubicBezTo>
                <a:cubicBezTo>
                  <a:pt x="350" y="145"/>
                  <a:pt x="355" y="145"/>
                  <a:pt x="356" y="146"/>
                </a:cubicBezTo>
                <a:cubicBezTo>
                  <a:pt x="357" y="146"/>
                  <a:pt x="357" y="149"/>
                  <a:pt x="358" y="151"/>
                </a:cubicBezTo>
                <a:cubicBezTo>
                  <a:pt x="358" y="152"/>
                  <a:pt x="357" y="152"/>
                  <a:pt x="357" y="152"/>
                </a:cubicBezTo>
                <a:cubicBezTo>
                  <a:pt x="356" y="153"/>
                  <a:pt x="352" y="155"/>
                  <a:pt x="345" y="158"/>
                </a:cubicBezTo>
                <a:cubicBezTo>
                  <a:pt x="343" y="159"/>
                  <a:pt x="341" y="160"/>
                  <a:pt x="339" y="161"/>
                </a:cubicBezTo>
                <a:cubicBezTo>
                  <a:pt x="333" y="163"/>
                  <a:pt x="332" y="163"/>
                  <a:pt x="332" y="164"/>
                </a:cubicBezTo>
                <a:cubicBezTo>
                  <a:pt x="331" y="165"/>
                  <a:pt x="331" y="166"/>
                  <a:pt x="331" y="168"/>
                </a:cubicBezTo>
                <a:cubicBezTo>
                  <a:pt x="331" y="169"/>
                  <a:pt x="331" y="170"/>
                  <a:pt x="331" y="170"/>
                </a:cubicBezTo>
                <a:cubicBezTo>
                  <a:pt x="330" y="173"/>
                  <a:pt x="330" y="173"/>
                  <a:pt x="330" y="173"/>
                </a:cubicBezTo>
                <a:cubicBezTo>
                  <a:pt x="331" y="173"/>
                  <a:pt x="331" y="173"/>
                  <a:pt x="331" y="173"/>
                </a:cubicBezTo>
                <a:cubicBezTo>
                  <a:pt x="331" y="175"/>
                  <a:pt x="332" y="177"/>
                  <a:pt x="333" y="178"/>
                </a:cubicBezTo>
                <a:cubicBezTo>
                  <a:pt x="333" y="179"/>
                  <a:pt x="334" y="179"/>
                  <a:pt x="340" y="180"/>
                </a:cubicBezTo>
                <a:cubicBezTo>
                  <a:pt x="342" y="181"/>
                  <a:pt x="344" y="182"/>
                  <a:pt x="347" y="183"/>
                </a:cubicBezTo>
                <a:cubicBezTo>
                  <a:pt x="354" y="185"/>
                  <a:pt x="358" y="187"/>
                  <a:pt x="359" y="187"/>
                </a:cubicBezTo>
                <a:cubicBezTo>
                  <a:pt x="360" y="188"/>
                  <a:pt x="360" y="189"/>
                  <a:pt x="360" y="190"/>
                </a:cubicBezTo>
                <a:cubicBezTo>
                  <a:pt x="360" y="192"/>
                  <a:pt x="359" y="193"/>
                  <a:pt x="359" y="194"/>
                </a:cubicBezTo>
                <a:cubicBezTo>
                  <a:pt x="358" y="194"/>
                  <a:pt x="354" y="196"/>
                  <a:pt x="346" y="197"/>
                </a:cubicBezTo>
                <a:cubicBezTo>
                  <a:pt x="344" y="197"/>
                  <a:pt x="341" y="198"/>
                  <a:pt x="339" y="198"/>
                </a:cubicBezTo>
                <a:cubicBezTo>
                  <a:pt x="333" y="199"/>
                  <a:pt x="332" y="199"/>
                  <a:pt x="331" y="200"/>
                </a:cubicBezTo>
                <a:cubicBezTo>
                  <a:pt x="331" y="201"/>
                  <a:pt x="330" y="202"/>
                  <a:pt x="329" y="206"/>
                </a:cubicBezTo>
                <a:cubicBezTo>
                  <a:pt x="329" y="206"/>
                  <a:pt x="329" y="206"/>
                  <a:pt x="329" y="206"/>
                </a:cubicBezTo>
                <a:cubicBezTo>
                  <a:pt x="329" y="206"/>
                  <a:pt x="329" y="206"/>
                  <a:pt x="329" y="206"/>
                </a:cubicBezTo>
                <a:cubicBezTo>
                  <a:pt x="329" y="208"/>
                  <a:pt x="329" y="210"/>
                  <a:pt x="329" y="211"/>
                </a:cubicBezTo>
                <a:cubicBezTo>
                  <a:pt x="329" y="212"/>
                  <a:pt x="329" y="213"/>
                  <a:pt x="329" y="213"/>
                </a:cubicBezTo>
                <a:cubicBezTo>
                  <a:pt x="330" y="214"/>
                  <a:pt x="331" y="215"/>
                  <a:pt x="335" y="217"/>
                </a:cubicBezTo>
                <a:cubicBezTo>
                  <a:pt x="337" y="218"/>
                  <a:pt x="340" y="220"/>
                  <a:pt x="342" y="221"/>
                </a:cubicBezTo>
                <a:cubicBezTo>
                  <a:pt x="348" y="225"/>
                  <a:pt x="352" y="228"/>
                  <a:pt x="353" y="229"/>
                </a:cubicBezTo>
                <a:cubicBezTo>
                  <a:pt x="353" y="229"/>
                  <a:pt x="353" y="229"/>
                  <a:pt x="353" y="229"/>
                </a:cubicBezTo>
                <a:cubicBezTo>
                  <a:pt x="353" y="231"/>
                  <a:pt x="352" y="234"/>
                  <a:pt x="351" y="235"/>
                </a:cubicBezTo>
                <a:cubicBezTo>
                  <a:pt x="350" y="235"/>
                  <a:pt x="345" y="235"/>
                  <a:pt x="338" y="235"/>
                </a:cubicBezTo>
                <a:cubicBezTo>
                  <a:pt x="335" y="235"/>
                  <a:pt x="333" y="234"/>
                  <a:pt x="331" y="234"/>
                </a:cubicBezTo>
                <a:cubicBezTo>
                  <a:pt x="325" y="234"/>
                  <a:pt x="324" y="234"/>
                  <a:pt x="323" y="234"/>
                </a:cubicBezTo>
                <a:cubicBezTo>
                  <a:pt x="322" y="235"/>
                  <a:pt x="321" y="236"/>
                  <a:pt x="320" y="239"/>
                </a:cubicBezTo>
                <a:cubicBezTo>
                  <a:pt x="319" y="240"/>
                  <a:pt x="319" y="240"/>
                  <a:pt x="319" y="240"/>
                </a:cubicBezTo>
                <a:cubicBezTo>
                  <a:pt x="319" y="240"/>
                  <a:pt x="319" y="240"/>
                  <a:pt x="319" y="240"/>
                </a:cubicBezTo>
                <a:cubicBezTo>
                  <a:pt x="318" y="243"/>
                  <a:pt x="317" y="244"/>
                  <a:pt x="317" y="246"/>
                </a:cubicBezTo>
                <a:cubicBezTo>
                  <a:pt x="317" y="246"/>
                  <a:pt x="317" y="246"/>
                  <a:pt x="318" y="247"/>
                </a:cubicBezTo>
                <a:cubicBezTo>
                  <a:pt x="318" y="248"/>
                  <a:pt x="319" y="248"/>
                  <a:pt x="323" y="252"/>
                </a:cubicBezTo>
                <a:cubicBezTo>
                  <a:pt x="324" y="254"/>
                  <a:pt x="326" y="256"/>
                  <a:pt x="328" y="258"/>
                </a:cubicBezTo>
                <a:cubicBezTo>
                  <a:pt x="334" y="263"/>
                  <a:pt x="337" y="266"/>
                  <a:pt x="337" y="267"/>
                </a:cubicBezTo>
                <a:cubicBezTo>
                  <a:pt x="337" y="269"/>
                  <a:pt x="335" y="272"/>
                  <a:pt x="334" y="273"/>
                </a:cubicBezTo>
                <a:cubicBezTo>
                  <a:pt x="333" y="273"/>
                  <a:pt x="328" y="272"/>
                  <a:pt x="321" y="270"/>
                </a:cubicBezTo>
                <a:cubicBezTo>
                  <a:pt x="319" y="269"/>
                  <a:pt x="317" y="268"/>
                  <a:pt x="315" y="268"/>
                </a:cubicBezTo>
                <a:cubicBezTo>
                  <a:pt x="308" y="266"/>
                  <a:pt x="308" y="265"/>
                  <a:pt x="307" y="266"/>
                </a:cubicBezTo>
                <a:cubicBezTo>
                  <a:pt x="306" y="266"/>
                  <a:pt x="304" y="267"/>
                  <a:pt x="302" y="270"/>
                </a:cubicBezTo>
                <a:cubicBezTo>
                  <a:pt x="301" y="270"/>
                  <a:pt x="301" y="270"/>
                  <a:pt x="301" y="270"/>
                </a:cubicBezTo>
                <a:cubicBezTo>
                  <a:pt x="301" y="271"/>
                  <a:pt x="301" y="271"/>
                  <a:pt x="301" y="271"/>
                </a:cubicBezTo>
                <a:cubicBezTo>
                  <a:pt x="299" y="274"/>
                  <a:pt x="299" y="276"/>
                  <a:pt x="299" y="276"/>
                </a:cubicBezTo>
                <a:cubicBezTo>
                  <a:pt x="299" y="277"/>
                  <a:pt x="299" y="277"/>
                  <a:pt x="299" y="277"/>
                </a:cubicBezTo>
                <a:cubicBezTo>
                  <a:pt x="299" y="278"/>
                  <a:pt x="299" y="279"/>
                  <a:pt x="302" y="283"/>
                </a:cubicBezTo>
                <a:cubicBezTo>
                  <a:pt x="304" y="285"/>
                  <a:pt x="305" y="287"/>
                  <a:pt x="307" y="290"/>
                </a:cubicBezTo>
                <a:cubicBezTo>
                  <a:pt x="310" y="296"/>
                  <a:pt x="313" y="300"/>
                  <a:pt x="313" y="301"/>
                </a:cubicBezTo>
                <a:cubicBezTo>
                  <a:pt x="313" y="303"/>
                  <a:pt x="310" y="306"/>
                  <a:pt x="308" y="306"/>
                </a:cubicBezTo>
                <a:cubicBezTo>
                  <a:pt x="307" y="306"/>
                  <a:pt x="303" y="304"/>
                  <a:pt x="297" y="300"/>
                </a:cubicBezTo>
                <a:cubicBezTo>
                  <a:pt x="295" y="299"/>
                  <a:pt x="293" y="298"/>
                  <a:pt x="291" y="296"/>
                </a:cubicBezTo>
                <a:cubicBezTo>
                  <a:pt x="285" y="293"/>
                  <a:pt x="284" y="293"/>
                  <a:pt x="283" y="293"/>
                </a:cubicBezTo>
                <a:cubicBezTo>
                  <a:pt x="282" y="293"/>
                  <a:pt x="281" y="293"/>
                  <a:pt x="278" y="296"/>
                </a:cubicBezTo>
                <a:cubicBezTo>
                  <a:pt x="277" y="296"/>
                  <a:pt x="277" y="296"/>
                  <a:pt x="277" y="296"/>
                </a:cubicBezTo>
                <a:cubicBezTo>
                  <a:pt x="277" y="297"/>
                  <a:pt x="277" y="297"/>
                  <a:pt x="277" y="297"/>
                </a:cubicBezTo>
                <a:cubicBezTo>
                  <a:pt x="274" y="299"/>
                  <a:pt x="273" y="301"/>
                  <a:pt x="273" y="302"/>
                </a:cubicBezTo>
                <a:cubicBezTo>
                  <a:pt x="273" y="302"/>
                  <a:pt x="273" y="302"/>
                  <a:pt x="273" y="302"/>
                </a:cubicBezTo>
                <a:cubicBezTo>
                  <a:pt x="273" y="302"/>
                  <a:pt x="273" y="302"/>
                  <a:pt x="273" y="302"/>
                </a:cubicBezTo>
                <a:cubicBezTo>
                  <a:pt x="273" y="303"/>
                  <a:pt x="274" y="304"/>
                  <a:pt x="275" y="309"/>
                </a:cubicBezTo>
                <a:cubicBezTo>
                  <a:pt x="276" y="311"/>
                  <a:pt x="277" y="313"/>
                  <a:pt x="278" y="316"/>
                </a:cubicBezTo>
                <a:cubicBezTo>
                  <a:pt x="280" y="322"/>
                  <a:pt x="282" y="327"/>
                  <a:pt x="282" y="329"/>
                </a:cubicBezTo>
                <a:cubicBezTo>
                  <a:pt x="281" y="330"/>
                  <a:pt x="277" y="332"/>
                  <a:pt x="276" y="332"/>
                </a:cubicBezTo>
                <a:cubicBezTo>
                  <a:pt x="275" y="332"/>
                  <a:pt x="271" y="329"/>
                  <a:pt x="266" y="324"/>
                </a:cubicBezTo>
                <a:cubicBezTo>
                  <a:pt x="264" y="322"/>
                  <a:pt x="263" y="320"/>
                  <a:pt x="261" y="319"/>
                </a:cubicBezTo>
                <a:cubicBezTo>
                  <a:pt x="256" y="314"/>
                  <a:pt x="256" y="314"/>
                  <a:pt x="255" y="314"/>
                </a:cubicBezTo>
                <a:cubicBezTo>
                  <a:pt x="254" y="313"/>
                  <a:pt x="252" y="314"/>
                  <a:pt x="249" y="316"/>
                </a:cubicBezTo>
                <a:cubicBezTo>
                  <a:pt x="247" y="315"/>
                  <a:pt x="247" y="315"/>
                  <a:pt x="247" y="315"/>
                </a:cubicBezTo>
                <a:cubicBezTo>
                  <a:pt x="247" y="316"/>
                  <a:pt x="247" y="316"/>
                  <a:pt x="247" y="316"/>
                </a:cubicBezTo>
                <a:cubicBezTo>
                  <a:pt x="245" y="317"/>
                  <a:pt x="243" y="319"/>
                  <a:pt x="243" y="320"/>
                </a:cubicBezTo>
                <a:cubicBezTo>
                  <a:pt x="243" y="320"/>
                  <a:pt x="243" y="321"/>
                  <a:pt x="243" y="321"/>
                </a:cubicBezTo>
                <a:cubicBezTo>
                  <a:pt x="243" y="322"/>
                  <a:pt x="243" y="324"/>
                  <a:pt x="243" y="327"/>
                </a:cubicBezTo>
                <a:cubicBezTo>
                  <a:pt x="243" y="329"/>
                  <a:pt x="244" y="332"/>
                  <a:pt x="244" y="335"/>
                </a:cubicBezTo>
                <a:cubicBezTo>
                  <a:pt x="245" y="339"/>
                  <a:pt x="245" y="343"/>
                  <a:pt x="245" y="346"/>
                </a:cubicBezTo>
                <a:cubicBezTo>
                  <a:pt x="245" y="347"/>
                  <a:pt x="245" y="348"/>
                  <a:pt x="245" y="348"/>
                </a:cubicBezTo>
                <a:cubicBezTo>
                  <a:pt x="244" y="349"/>
                  <a:pt x="240" y="351"/>
                  <a:pt x="238" y="351"/>
                </a:cubicBezTo>
                <a:cubicBezTo>
                  <a:pt x="238" y="350"/>
                  <a:pt x="235" y="346"/>
                  <a:pt x="231" y="340"/>
                </a:cubicBezTo>
                <a:cubicBezTo>
                  <a:pt x="229" y="338"/>
                  <a:pt x="228" y="336"/>
                  <a:pt x="227" y="334"/>
                </a:cubicBezTo>
                <a:cubicBezTo>
                  <a:pt x="224" y="328"/>
                  <a:pt x="223" y="328"/>
                  <a:pt x="222" y="327"/>
                </a:cubicBezTo>
                <a:cubicBezTo>
                  <a:pt x="221" y="327"/>
                  <a:pt x="220" y="327"/>
                  <a:pt x="216" y="328"/>
                </a:cubicBezTo>
                <a:cubicBezTo>
                  <a:pt x="214" y="327"/>
                  <a:pt x="214" y="327"/>
                  <a:pt x="214" y="327"/>
                </a:cubicBezTo>
                <a:cubicBezTo>
                  <a:pt x="214" y="328"/>
                  <a:pt x="214" y="328"/>
                  <a:pt x="214" y="328"/>
                </a:cubicBezTo>
                <a:cubicBezTo>
                  <a:pt x="211" y="329"/>
                  <a:pt x="210" y="330"/>
                  <a:pt x="209" y="331"/>
                </a:cubicBezTo>
                <a:cubicBezTo>
                  <a:pt x="208" y="331"/>
                  <a:pt x="208" y="332"/>
                  <a:pt x="208" y="338"/>
                </a:cubicBezTo>
                <a:cubicBezTo>
                  <a:pt x="207" y="340"/>
                  <a:pt x="207" y="343"/>
                  <a:pt x="207" y="346"/>
                </a:cubicBezTo>
                <a:cubicBezTo>
                  <a:pt x="206" y="353"/>
                  <a:pt x="205" y="357"/>
                  <a:pt x="204" y="359"/>
                </a:cubicBezTo>
                <a:cubicBezTo>
                  <a:pt x="203" y="359"/>
                  <a:pt x="199" y="360"/>
                  <a:pt x="198" y="359"/>
                </a:cubicBezTo>
                <a:cubicBezTo>
                  <a:pt x="197" y="358"/>
                  <a:pt x="195" y="354"/>
                  <a:pt x="193" y="347"/>
                </a:cubicBezTo>
                <a:cubicBezTo>
                  <a:pt x="192" y="345"/>
                  <a:pt x="191" y="343"/>
                  <a:pt x="190" y="341"/>
                </a:cubicBezTo>
                <a:cubicBezTo>
                  <a:pt x="188" y="335"/>
                  <a:pt x="188" y="334"/>
                  <a:pt x="187" y="333"/>
                </a:cubicBezTo>
                <a:cubicBezTo>
                  <a:pt x="187" y="333"/>
                  <a:pt x="185" y="332"/>
                  <a:pt x="181" y="332"/>
                </a:cubicBezTo>
                <a:cubicBezTo>
                  <a:pt x="180" y="331"/>
                  <a:pt x="180" y="331"/>
                  <a:pt x="180" y="331"/>
                </a:cubicBezTo>
                <a:cubicBezTo>
                  <a:pt x="179" y="332"/>
                  <a:pt x="179" y="332"/>
                  <a:pt x="179" y="332"/>
                </a:cubicBezTo>
                <a:cubicBezTo>
                  <a:pt x="175" y="332"/>
                  <a:pt x="174" y="333"/>
                  <a:pt x="173" y="333"/>
                </a:cubicBezTo>
                <a:cubicBezTo>
                  <a:pt x="173" y="334"/>
                  <a:pt x="172" y="335"/>
                  <a:pt x="171" y="340"/>
                </a:cubicBezTo>
                <a:cubicBezTo>
                  <a:pt x="170" y="342"/>
                  <a:pt x="169" y="345"/>
                  <a:pt x="168" y="347"/>
                </a:cubicBezTo>
                <a:cubicBezTo>
                  <a:pt x="165" y="354"/>
                  <a:pt x="163" y="358"/>
                  <a:pt x="163" y="359"/>
                </a:cubicBezTo>
                <a:cubicBezTo>
                  <a:pt x="161" y="360"/>
                  <a:pt x="157" y="360"/>
                  <a:pt x="156" y="359"/>
                </a:cubicBezTo>
                <a:cubicBezTo>
                  <a:pt x="155" y="358"/>
                  <a:pt x="155" y="353"/>
                  <a:pt x="154" y="346"/>
                </a:cubicBezTo>
                <a:cubicBezTo>
                  <a:pt x="153" y="343"/>
                  <a:pt x="153" y="341"/>
                  <a:pt x="153" y="339"/>
                </a:cubicBezTo>
                <a:cubicBezTo>
                  <a:pt x="152" y="332"/>
                  <a:pt x="152" y="331"/>
                  <a:pt x="152" y="331"/>
                </a:cubicBezTo>
                <a:cubicBezTo>
                  <a:pt x="151" y="330"/>
                  <a:pt x="149" y="329"/>
                  <a:pt x="146" y="329"/>
                </a:cubicBezTo>
                <a:cubicBezTo>
                  <a:pt x="145" y="327"/>
                  <a:pt x="145" y="327"/>
                  <a:pt x="145" y="327"/>
                </a:cubicBezTo>
                <a:cubicBezTo>
                  <a:pt x="144" y="328"/>
                  <a:pt x="144" y="328"/>
                  <a:pt x="144" y="328"/>
                </a:cubicBezTo>
                <a:cubicBezTo>
                  <a:pt x="141" y="327"/>
                  <a:pt x="139" y="327"/>
                  <a:pt x="138" y="328"/>
                </a:cubicBezTo>
                <a:cubicBezTo>
                  <a:pt x="138" y="328"/>
                  <a:pt x="137" y="329"/>
                  <a:pt x="134" y="334"/>
                </a:cubicBezTo>
                <a:cubicBezTo>
                  <a:pt x="133" y="336"/>
                  <a:pt x="131" y="338"/>
                  <a:pt x="130" y="340"/>
                </a:cubicBezTo>
                <a:cubicBezTo>
                  <a:pt x="126" y="346"/>
                  <a:pt x="123" y="350"/>
                  <a:pt x="122" y="351"/>
                </a:cubicBezTo>
                <a:cubicBezTo>
                  <a:pt x="120" y="351"/>
                  <a:pt x="116" y="349"/>
                  <a:pt x="115" y="348"/>
                </a:cubicBezTo>
                <a:cubicBezTo>
                  <a:pt x="115" y="348"/>
                  <a:pt x="115" y="348"/>
                  <a:pt x="115" y="347"/>
                </a:cubicBezTo>
                <a:cubicBezTo>
                  <a:pt x="115" y="347"/>
                  <a:pt x="115" y="347"/>
                  <a:pt x="115" y="347"/>
                </a:cubicBezTo>
                <a:cubicBezTo>
                  <a:pt x="115" y="345"/>
                  <a:pt x="116" y="340"/>
                  <a:pt x="116" y="335"/>
                </a:cubicBezTo>
                <a:cubicBezTo>
                  <a:pt x="117" y="333"/>
                  <a:pt x="117" y="330"/>
                  <a:pt x="117" y="328"/>
                </a:cubicBezTo>
                <a:cubicBezTo>
                  <a:pt x="118" y="325"/>
                  <a:pt x="118" y="323"/>
                  <a:pt x="118" y="322"/>
                </a:cubicBezTo>
                <a:cubicBezTo>
                  <a:pt x="118" y="321"/>
                  <a:pt x="118" y="321"/>
                  <a:pt x="118" y="320"/>
                </a:cubicBezTo>
                <a:cubicBezTo>
                  <a:pt x="117" y="319"/>
                  <a:pt x="116" y="318"/>
                  <a:pt x="113" y="317"/>
                </a:cubicBezTo>
                <a:cubicBezTo>
                  <a:pt x="112" y="314"/>
                  <a:pt x="112" y="314"/>
                  <a:pt x="112" y="314"/>
                </a:cubicBezTo>
                <a:cubicBezTo>
                  <a:pt x="111" y="316"/>
                  <a:pt x="111" y="316"/>
                  <a:pt x="111" y="316"/>
                </a:cubicBezTo>
                <a:cubicBezTo>
                  <a:pt x="108" y="314"/>
                  <a:pt x="107" y="314"/>
                  <a:pt x="106" y="314"/>
                </a:cubicBezTo>
                <a:cubicBezTo>
                  <a:pt x="105" y="315"/>
                  <a:pt x="104" y="315"/>
                  <a:pt x="100" y="319"/>
                </a:cubicBezTo>
                <a:cubicBezTo>
                  <a:pt x="98" y="321"/>
                  <a:pt x="96" y="322"/>
                  <a:pt x="94" y="324"/>
                </a:cubicBezTo>
                <a:cubicBezTo>
                  <a:pt x="89" y="329"/>
                  <a:pt x="85" y="332"/>
                  <a:pt x="84" y="333"/>
                </a:cubicBezTo>
                <a:cubicBezTo>
                  <a:pt x="83" y="333"/>
                  <a:pt x="79" y="330"/>
                  <a:pt x="78" y="329"/>
                </a:cubicBezTo>
                <a:cubicBezTo>
                  <a:pt x="79" y="328"/>
                  <a:pt x="80" y="323"/>
                  <a:pt x="82" y="316"/>
                </a:cubicBezTo>
                <a:cubicBezTo>
                  <a:pt x="83" y="314"/>
                  <a:pt x="84" y="312"/>
                  <a:pt x="85" y="310"/>
                </a:cubicBezTo>
                <a:cubicBezTo>
                  <a:pt x="87" y="305"/>
                  <a:pt x="87" y="304"/>
                  <a:pt x="87" y="303"/>
                </a:cubicBezTo>
                <a:cubicBezTo>
                  <a:pt x="87" y="302"/>
                  <a:pt x="87" y="302"/>
                  <a:pt x="87" y="302"/>
                </a:cubicBezTo>
                <a:cubicBezTo>
                  <a:pt x="87" y="302"/>
                  <a:pt x="87" y="302"/>
                  <a:pt x="87" y="302"/>
                </a:cubicBezTo>
                <a:cubicBezTo>
                  <a:pt x="87" y="301"/>
                  <a:pt x="86" y="300"/>
                  <a:pt x="83" y="298"/>
                </a:cubicBezTo>
                <a:cubicBezTo>
                  <a:pt x="83" y="296"/>
                  <a:pt x="83" y="296"/>
                  <a:pt x="83" y="296"/>
                </a:cubicBezTo>
                <a:cubicBezTo>
                  <a:pt x="82" y="296"/>
                  <a:pt x="82" y="296"/>
                  <a:pt x="82" y="296"/>
                </a:cubicBezTo>
                <a:cubicBezTo>
                  <a:pt x="79" y="294"/>
                  <a:pt x="78" y="293"/>
                  <a:pt x="77" y="294"/>
                </a:cubicBezTo>
                <a:cubicBezTo>
                  <a:pt x="76" y="294"/>
                  <a:pt x="75" y="294"/>
                  <a:pt x="70" y="297"/>
                </a:cubicBezTo>
                <a:cubicBezTo>
                  <a:pt x="68" y="298"/>
                  <a:pt x="66" y="299"/>
                  <a:pt x="63" y="301"/>
                </a:cubicBezTo>
                <a:cubicBezTo>
                  <a:pt x="57" y="304"/>
                  <a:pt x="53" y="306"/>
                  <a:pt x="52" y="307"/>
                </a:cubicBezTo>
                <a:cubicBezTo>
                  <a:pt x="50" y="306"/>
                  <a:pt x="47" y="303"/>
                  <a:pt x="47" y="302"/>
                </a:cubicBezTo>
                <a:cubicBezTo>
                  <a:pt x="47" y="301"/>
                  <a:pt x="50" y="296"/>
                  <a:pt x="54" y="290"/>
                </a:cubicBezTo>
                <a:cubicBezTo>
                  <a:pt x="55" y="288"/>
                  <a:pt x="56" y="286"/>
                  <a:pt x="58" y="285"/>
                </a:cubicBezTo>
                <a:cubicBezTo>
                  <a:pt x="61" y="279"/>
                  <a:pt x="62" y="279"/>
                  <a:pt x="62" y="277"/>
                </a:cubicBezTo>
                <a:cubicBezTo>
                  <a:pt x="62" y="276"/>
                  <a:pt x="61" y="275"/>
                  <a:pt x="59" y="272"/>
                </a:cubicBezTo>
                <a:cubicBezTo>
                  <a:pt x="59" y="270"/>
                  <a:pt x="59" y="270"/>
                  <a:pt x="59" y="270"/>
                </a:cubicBezTo>
                <a:cubicBezTo>
                  <a:pt x="58" y="270"/>
                  <a:pt x="58" y="270"/>
                  <a:pt x="58" y="270"/>
                </a:cubicBezTo>
                <a:cubicBezTo>
                  <a:pt x="56" y="267"/>
                  <a:pt x="54" y="267"/>
                  <a:pt x="53" y="267"/>
                </a:cubicBezTo>
                <a:cubicBezTo>
                  <a:pt x="53" y="267"/>
                  <a:pt x="52" y="267"/>
                  <a:pt x="46" y="268"/>
                </a:cubicBezTo>
                <a:cubicBezTo>
                  <a:pt x="44" y="269"/>
                  <a:pt x="41" y="270"/>
                  <a:pt x="39" y="271"/>
                </a:cubicBezTo>
                <a:cubicBezTo>
                  <a:pt x="32" y="273"/>
                  <a:pt x="27" y="274"/>
                  <a:pt x="26" y="274"/>
                </a:cubicBezTo>
                <a:cubicBezTo>
                  <a:pt x="25" y="273"/>
                  <a:pt x="23" y="269"/>
                  <a:pt x="23" y="268"/>
                </a:cubicBezTo>
                <a:cubicBezTo>
                  <a:pt x="23" y="267"/>
                  <a:pt x="26" y="263"/>
                  <a:pt x="32" y="258"/>
                </a:cubicBezTo>
                <a:cubicBezTo>
                  <a:pt x="34" y="257"/>
                  <a:pt x="35" y="255"/>
                  <a:pt x="37" y="254"/>
                </a:cubicBezTo>
                <a:cubicBezTo>
                  <a:pt x="42" y="249"/>
                  <a:pt x="42" y="249"/>
                  <a:pt x="43" y="248"/>
                </a:cubicBezTo>
                <a:cubicBezTo>
                  <a:pt x="43" y="247"/>
                  <a:pt x="43" y="247"/>
                  <a:pt x="43" y="247"/>
                </a:cubicBezTo>
                <a:cubicBezTo>
                  <a:pt x="43" y="246"/>
                  <a:pt x="42" y="244"/>
                  <a:pt x="41" y="242"/>
                </a:cubicBezTo>
                <a:cubicBezTo>
                  <a:pt x="41" y="240"/>
                  <a:pt x="41" y="240"/>
                  <a:pt x="41" y="240"/>
                </a:cubicBezTo>
                <a:cubicBezTo>
                  <a:pt x="40" y="240"/>
                  <a:pt x="40" y="240"/>
                  <a:pt x="40" y="240"/>
                </a:cubicBezTo>
                <a:cubicBezTo>
                  <a:pt x="39" y="237"/>
                  <a:pt x="38" y="236"/>
                  <a:pt x="37" y="235"/>
                </a:cubicBezTo>
                <a:cubicBezTo>
                  <a:pt x="36" y="235"/>
                  <a:pt x="35" y="235"/>
                  <a:pt x="30" y="235"/>
                </a:cubicBezTo>
                <a:cubicBezTo>
                  <a:pt x="27" y="235"/>
                  <a:pt x="25" y="236"/>
                  <a:pt x="22" y="236"/>
                </a:cubicBezTo>
                <a:cubicBezTo>
                  <a:pt x="15" y="236"/>
                  <a:pt x="10" y="236"/>
                  <a:pt x="9" y="236"/>
                </a:cubicBezTo>
                <a:cubicBezTo>
                  <a:pt x="8" y="235"/>
                  <a:pt x="7" y="232"/>
                  <a:pt x="7" y="230"/>
                </a:cubicBezTo>
                <a:cubicBezTo>
                  <a:pt x="7" y="229"/>
                  <a:pt x="7" y="229"/>
                  <a:pt x="7" y="229"/>
                </a:cubicBezTo>
                <a:cubicBezTo>
                  <a:pt x="8" y="228"/>
                  <a:pt x="11" y="226"/>
                  <a:pt x="18" y="222"/>
                </a:cubicBezTo>
                <a:cubicBezTo>
                  <a:pt x="20" y="221"/>
                  <a:pt x="22" y="220"/>
                  <a:pt x="24" y="219"/>
                </a:cubicBezTo>
                <a:cubicBezTo>
                  <a:pt x="30" y="216"/>
                  <a:pt x="30" y="215"/>
                  <a:pt x="31" y="214"/>
                </a:cubicBezTo>
                <a:cubicBezTo>
                  <a:pt x="31" y="214"/>
                  <a:pt x="31" y="213"/>
                  <a:pt x="31" y="212"/>
                </a:cubicBezTo>
                <a:cubicBezTo>
                  <a:pt x="31" y="211"/>
                  <a:pt x="31" y="209"/>
                  <a:pt x="30" y="208"/>
                </a:cubicBezTo>
                <a:cubicBezTo>
                  <a:pt x="31" y="206"/>
                  <a:pt x="31" y="206"/>
                  <a:pt x="31" y="206"/>
                </a:cubicBezTo>
                <a:cubicBezTo>
                  <a:pt x="30" y="206"/>
                  <a:pt x="30" y="206"/>
                  <a:pt x="30" y="206"/>
                </a:cubicBezTo>
                <a:cubicBezTo>
                  <a:pt x="30" y="203"/>
                  <a:pt x="29" y="201"/>
                  <a:pt x="28" y="201"/>
                </a:cubicBezTo>
                <a:cubicBezTo>
                  <a:pt x="27" y="200"/>
                  <a:pt x="27" y="200"/>
                  <a:pt x="21" y="199"/>
                </a:cubicBezTo>
                <a:cubicBezTo>
                  <a:pt x="19" y="199"/>
                  <a:pt x="16" y="198"/>
                  <a:pt x="13" y="198"/>
                </a:cubicBezTo>
                <a:cubicBezTo>
                  <a:pt x="6" y="196"/>
                  <a:pt x="2" y="195"/>
                  <a:pt x="1" y="195"/>
                </a:cubicBezTo>
                <a:cubicBezTo>
                  <a:pt x="0" y="194"/>
                  <a:pt x="0" y="192"/>
                  <a:pt x="0" y="190"/>
                </a:cubicBezTo>
                <a:close/>
                <a:moveTo>
                  <a:pt x="288" y="180"/>
                </a:moveTo>
                <a:cubicBezTo>
                  <a:pt x="288" y="120"/>
                  <a:pt x="239" y="71"/>
                  <a:pt x="179" y="71"/>
                </a:cubicBezTo>
                <a:cubicBezTo>
                  <a:pt x="120" y="72"/>
                  <a:pt x="71" y="121"/>
                  <a:pt x="71" y="180"/>
                </a:cubicBezTo>
                <a:cubicBezTo>
                  <a:pt x="71" y="240"/>
                  <a:pt x="120" y="289"/>
                  <a:pt x="180" y="289"/>
                </a:cubicBezTo>
                <a:cubicBezTo>
                  <a:pt x="240" y="288"/>
                  <a:pt x="289" y="239"/>
                  <a:pt x="288" y="180"/>
                </a:cubicBezTo>
                <a:close/>
              </a:path>
            </a:pathLst>
          </a:custGeom>
          <a:solidFill>
            <a:srgbClr val="FE004D"/>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26" name="Freeform 4"/>
          <p:cNvSpPr>
            <a:spLocks noEditPoints="1"/>
          </p:cNvSpPr>
          <p:nvPr/>
        </p:nvSpPr>
        <p:spPr bwMode="auto">
          <a:xfrm>
            <a:off x="4497653" y="2922510"/>
            <a:ext cx="1546454" cy="1544377"/>
          </a:xfrm>
          <a:custGeom>
            <a:avLst/>
            <a:gdLst>
              <a:gd name="T0" fmla="*/ 25 w 314"/>
              <a:gd name="T1" fmla="*/ 150 h 314"/>
              <a:gd name="T2" fmla="*/ 12 w 314"/>
              <a:gd name="T3" fmla="*/ 138 h 314"/>
              <a:gd name="T4" fmla="*/ 28 w 314"/>
              <a:gd name="T5" fmla="*/ 124 h 314"/>
              <a:gd name="T6" fmla="*/ 26 w 314"/>
              <a:gd name="T7" fmla="*/ 109 h 314"/>
              <a:gd name="T8" fmla="*/ 39 w 314"/>
              <a:gd name="T9" fmla="*/ 95 h 314"/>
              <a:gd name="T10" fmla="*/ 41 w 314"/>
              <a:gd name="T11" fmla="*/ 80 h 314"/>
              <a:gd name="T12" fmla="*/ 56 w 314"/>
              <a:gd name="T13" fmla="*/ 70 h 314"/>
              <a:gd name="T14" fmla="*/ 59 w 314"/>
              <a:gd name="T15" fmla="*/ 49 h 314"/>
              <a:gd name="T16" fmla="*/ 84 w 314"/>
              <a:gd name="T17" fmla="*/ 47 h 314"/>
              <a:gd name="T18" fmla="*/ 88 w 314"/>
              <a:gd name="T19" fmla="*/ 36 h 314"/>
              <a:gd name="T20" fmla="*/ 101 w 314"/>
              <a:gd name="T21" fmla="*/ 29 h 314"/>
              <a:gd name="T22" fmla="*/ 117 w 314"/>
              <a:gd name="T23" fmla="*/ 25 h 314"/>
              <a:gd name="T24" fmla="*/ 132 w 314"/>
              <a:gd name="T25" fmla="*/ 19 h 314"/>
              <a:gd name="T26" fmla="*/ 149 w 314"/>
              <a:gd name="T27" fmla="*/ 18 h 314"/>
              <a:gd name="T28" fmla="*/ 167 w 314"/>
              <a:gd name="T29" fmla="*/ 24 h 314"/>
              <a:gd name="T30" fmla="*/ 185 w 314"/>
              <a:gd name="T31" fmla="*/ 14 h 314"/>
              <a:gd name="T32" fmla="*/ 196 w 314"/>
              <a:gd name="T33" fmla="*/ 27 h 314"/>
              <a:gd name="T34" fmla="*/ 212 w 314"/>
              <a:gd name="T35" fmla="*/ 29 h 314"/>
              <a:gd name="T36" fmla="*/ 225 w 314"/>
              <a:gd name="T37" fmla="*/ 42 h 314"/>
              <a:gd name="T38" fmla="*/ 235 w 314"/>
              <a:gd name="T39" fmla="*/ 49 h 314"/>
              <a:gd name="T40" fmla="*/ 253 w 314"/>
              <a:gd name="T41" fmla="*/ 55 h 314"/>
              <a:gd name="T42" fmla="*/ 254 w 314"/>
              <a:gd name="T43" fmla="*/ 67 h 314"/>
              <a:gd name="T44" fmla="*/ 278 w 314"/>
              <a:gd name="T45" fmla="*/ 75 h 314"/>
              <a:gd name="T46" fmla="*/ 272 w 314"/>
              <a:gd name="T47" fmla="*/ 92 h 314"/>
              <a:gd name="T48" fmla="*/ 302 w 314"/>
              <a:gd name="T49" fmla="*/ 98 h 314"/>
              <a:gd name="T50" fmla="*/ 283 w 314"/>
              <a:gd name="T51" fmla="*/ 120 h 314"/>
              <a:gd name="T52" fmla="*/ 312 w 314"/>
              <a:gd name="T53" fmla="*/ 132 h 314"/>
              <a:gd name="T54" fmla="*/ 289 w 314"/>
              <a:gd name="T55" fmla="*/ 149 h 314"/>
              <a:gd name="T56" fmla="*/ 314 w 314"/>
              <a:gd name="T57" fmla="*/ 163 h 314"/>
              <a:gd name="T58" fmla="*/ 287 w 314"/>
              <a:gd name="T59" fmla="*/ 179 h 314"/>
              <a:gd name="T60" fmla="*/ 298 w 314"/>
              <a:gd name="T61" fmla="*/ 193 h 314"/>
              <a:gd name="T62" fmla="*/ 281 w 314"/>
              <a:gd name="T63" fmla="*/ 204 h 314"/>
              <a:gd name="T64" fmla="*/ 281 w 314"/>
              <a:gd name="T65" fmla="*/ 220 h 314"/>
              <a:gd name="T66" fmla="*/ 267 w 314"/>
              <a:gd name="T67" fmla="*/ 232 h 314"/>
              <a:gd name="T68" fmla="*/ 263 w 314"/>
              <a:gd name="T69" fmla="*/ 247 h 314"/>
              <a:gd name="T70" fmla="*/ 247 w 314"/>
              <a:gd name="T71" fmla="*/ 255 h 314"/>
              <a:gd name="T72" fmla="*/ 238 w 314"/>
              <a:gd name="T73" fmla="*/ 263 h 314"/>
              <a:gd name="T74" fmla="*/ 227 w 314"/>
              <a:gd name="T75" fmla="*/ 278 h 314"/>
              <a:gd name="T76" fmla="*/ 211 w 314"/>
              <a:gd name="T77" fmla="*/ 280 h 314"/>
              <a:gd name="T78" fmla="*/ 201 w 314"/>
              <a:gd name="T79" fmla="*/ 296 h 314"/>
              <a:gd name="T80" fmla="*/ 182 w 314"/>
              <a:gd name="T81" fmla="*/ 288 h 314"/>
              <a:gd name="T82" fmla="*/ 166 w 314"/>
              <a:gd name="T83" fmla="*/ 297 h 314"/>
              <a:gd name="T84" fmla="*/ 148 w 314"/>
              <a:gd name="T85" fmla="*/ 296 h 314"/>
              <a:gd name="T86" fmla="*/ 132 w 314"/>
              <a:gd name="T87" fmla="*/ 288 h 314"/>
              <a:gd name="T88" fmla="*/ 113 w 314"/>
              <a:gd name="T89" fmla="*/ 296 h 314"/>
              <a:gd name="T90" fmla="*/ 102 w 314"/>
              <a:gd name="T91" fmla="*/ 286 h 314"/>
              <a:gd name="T92" fmla="*/ 92 w 314"/>
              <a:gd name="T93" fmla="*/ 273 h 314"/>
              <a:gd name="T94" fmla="*/ 74 w 314"/>
              <a:gd name="T95" fmla="*/ 270 h 314"/>
              <a:gd name="T96" fmla="*/ 71 w 314"/>
              <a:gd name="T97" fmla="*/ 258 h 314"/>
              <a:gd name="T98" fmla="*/ 47 w 314"/>
              <a:gd name="T99" fmla="*/ 252 h 314"/>
              <a:gd name="T100" fmla="*/ 46 w 314"/>
              <a:gd name="T101" fmla="*/ 232 h 314"/>
              <a:gd name="T102" fmla="*/ 32 w 314"/>
              <a:gd name="T103" fmla="*/ 220 h 314"/>
              <a:gd name="T104" fmla="*/ 32 w 314"/>
              <a:gd name="T105" fmla="*/ 204 h 314"/>
              <a:gd name="T106" fmla="*/ 15 w 314"/>
              <a:gd name="T107" fmla="*/ 193 h 314"/>
              <a:gd name="T108" fmla="*/ 26 w 314"/>
              <a:gd name="T109" fmla="*/ 179 h 314"/>
              <a:gd name="T110" fmla="*/ 252 w 314"/>
              <a:gd name="T111" fmla="*/ 156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4" h="314">
                <a:moveTo>
                  <a:pt x="0" y="165"/>
                </a:moveTo>
                <a:cubicBezTo>
                  <a:pt x="0" y="164"/>
                  <a:pt x="0" y="163"/>
                  <a:pt x="0" y="163"/>
                </a:cubicBezTo>
                <a:cubicBezTo>
                  <a:pt x="1" y="162"/>
                  <a:pt x="5" y="161"/>
                  <a:pt x="11" y="159"/>
                </a:cubicBezTo>
                <a:cubicBezTo>
                  <a:pt x="13" y="159"/>
                  <a:pt x="15" y="158"/>
                  <a:pt x="17" y="157"/>
                </a:cubicBezTo>
                <a:cubicBezTo>
                  <a:pt x="22" y="156"/>
                  <a:pt x="23" y="156"/>
                  <a:pt x="24" y="155"/>
                </a:cubicBezTo>
                <a:cubicBezTo>
                  <a:pt x="24" y="154"/>
                  <a:pt x="25" y="153"/>
                  <a:pt x="25" y="150"/>
                </a:cubicBezTo>
                <a:cubicBezTo>
                  <a:pt x="25" y="149"/>
                  <a:pt x="25" y="149"/>
                  <a:pt x="25" y="149"/>
                </a:cubicBezTo>
                <a:cubicBezTo>
                  <a:pt x="25" y="149"/>
                  <a:pt x="25" y="149"/>
                  <a:pt x="25" y="149"/>
                </a:cubicBezTo>
                <a:cubicBezTo>
                  <a:pt x="25" y="149"/>
                  <a:pt x="25" y="148"/>
                  <a:pt x="25" y="146"/>
                </a:cubicBezTo>
                <a:cubicBezTo>
                  <a:pt x="25" y="145"/>
                  <a:pt x="25" y="144"/>
                  <a:pt x="24" y="143"/>
                </a:cubicBezTo>
                <a:cubicBezTo>
                  <a:pt x="24" y="143"/>
                  <a:pt x="23" y="142"/>
                  <a:pt x="18" y="140"/>
                </a:cubicBezTo>
                <a:cubicBezTo>
                  <a:pt x="17" y="140"/>
                  <a:pt x="14" y="139"/>
                  <a:pt x="12" y="138"/>
                </a:cubicBezTo>
                <a:cubicBezTo>
                  <a:pt x="7" y="135"/>
                  <a:pt x="3" y="133"/>
                  <a:pt x="2" y="132"/>
                </a:cubicBezTo>
                <a:cubicBezTo>
                  <a:pt x="2" y="132"/>
                  <a:pt x="2" y="132"/>
                  <a:pt x="2" y="131"/>
                </a:cubicBezTo>
                <a:cubicBezTo>
                  <a:pt x="2" y="129"/>
                  <a:pt x="3" y="127"/>
                  <a:pt x="3" y="127"/>
                </a:cubicBezTo>
                <a:cubicBezTo>
                  <a:pt x="4" y="126"/>
                  <a:pt x="8" y="126"/>
                  <a:pt x="15" y="125"/>
                </a:cubicBezTo>
                <a:cubicBezTo>
                  <a:pt x="17" y="125"/>
                  <a:pt x="19" y="125"/>
                  <a:pt x="21" y="125"/>
                </a:cubicBezTo>
                <a:cubicBezTo>
                  <a:pt x="26" y="125"/>
                  <a:pt x="27" y="125"/>
                  <a:pt x="28" y="124"/>
                </a:cubicBezTo>
                <a:cubicBezTo>
                  <a:pt x="28" y="124"/>
                  <a:pt x="29" y="123"/>
                  <a:pt x="30" y="120"/>
                </a:cubicBezTo>
                <a:cubicBezTo>
                  <a:pt x="30" y="119"/>
                  <a:pt x="30" y="119"/>
                  <a:pt x="30" y="119"/>
                </a:cubicBezTo>
                <a:cubicBezTo>
                  <a:pt x="30" y="119"/>
                  <a:pt x="30" y="119"/>
                  <a:pt x="30" y="119"/>
                </a:cubicBezTo>
                <a:cubicBezTo>
                  <a:pt x="31" y="117"/>
                  <a:pt x="31" y="116"/>
                  <a:pt x="31" y="115"/>
                </a:cubicBezTo>
                <a:cubicBezTo>
                  <a:pt x="31" y="114"/>
                  <a:pt x="31" y="113"/>
                  <a:pt x="31" y="113"/>
                </a:cubicBezTo>
                <a:cubicBezTo>
                  <a:pt x="31" y="112"/>
                  <a:pt x="30" y="112"/>
                  <a:pt x="26" y="109"/>
                </a:cubicBezTo>
                <a:cubicBezTo>
                  <a:pt x="24" y="108"/>
                  <a:pt x="22" y="106"/>
                  <a:pt x="21" y="105"/>
                </a:cubicBezTo>
                <a:cubicBezTo>
                  <a:pt x="16" y="101"/>
                  <a:pt x="13" y="98"/>
                  <a:pt x="12" y="97"/>
                </a:cubicBezTo>
                <a:cubicBezTo>
                  <a:pt x="12" y="96"/>
                  <a:pt x="13" y="93"/>
                  <a:pt x="14" y="92"/>
                </a:cubicBezTo>
                <a:cubicBezTo>
                  <a:pt x="15" y="92"/>
                  <a:pt x="19" y="92"/>
                  <a:pt x="26" y="93"/>
                </a:cubicBezTo>
                <a:cubicBezTo>
                  <a:pt x="28" y="94"/>
                  <a:pt x="30" y="94"/>
                  <a:pt x="32" y="95"/>
                </a:cubicBezTo>
                <a:cubicBezTo>
                  <a:pt x="37" y="96"/>
                  <a:pt x="38" y="96"/>
                  <a:pt x="39" y="95"/>
                </a:cubicBezTo>
                <a:cubicBezTo>
                  <a:pt x="39" y="95"/>
                  <a:pt x="40" y="95"/>
                  <a:pt x="42" y="91"/>
                </a:cubicBezTo>
                <a:cubicBezTo>
                  <a:pt x="42" y="91"/>
                  <a:pt x="42" y="91"/>
                  <a:pt x="42" y="91"/>
                </a:cubicBezTo>
                <a:cubicBezTo>
                  <a:pt x="42" y="90"/>
                  <a:pt x="42" y="90"/>
                  <a:pt x="42" y="90"/>
                </a:cubicBezTo>
                <a:cubicBezTo>
                  <a:pt x="45" y="88"/>
                  <a:pt x="45" y="86"/>
                  <a:pt x="45" y="86"/>
                </a:cubicBezTo>
                <a:cubicBezTo>
                  <a:pt x="45" y="86"/>
                  <a:pt x="45" y="85"/>
                  <a:pt x="44" y="85"/>
                </a:cubicBezTo>
                <a:cubicBezTo>
                  <a:pt x="44" y="84"/>
                  <a:pt x="44" y="84"/>
                  <a:pt x="41" y="80"/>
                </a:cubicBezTo>
                <a:cubicBezTo>
                  <a:pt x="39" y="78"/>
                  <a:pt x="38" y="77"/>
                  <a:pt x="36" y="75"/>
                </a:cubicBezTo>
                <a:cubicBezTo>
                  <a:pt x="32" y="70"/>
                  <a:pt x="30" y="66"/>
                  <a:pt x="30" y="65"/>
                </a:cubicBezTo>
                <a:cubicBezTo>
                  <a:pt x="30" y="64"/>
                  <a:pt x="32" y="61"/>
                  <a:pt x="33" y="61"/>
                </a:cubicBezTo>
                <a:cubicBezTo>
                  <a:pt x="34" y="61"/>
                  <a:pt x="38" y="62"/>
                  <a:pt x="44" y="65"/>
                </a:cubicBezTo>
                <a:cubicBezTo>
                  <a:pt x="46" y="66"/>
                  <a:pt x="48" y="67"/>
                  <a:pt x="49" y="67"/>
                </a:cubicBezTo>
                <a:cubicBezTo>
                  <a:pt x="54" y="70"/>
                  <a:pt x="55" y="70"/>
                  <a:pt x="56" y="70"/>
                </a:cubicBezTo>
                <a:cubicBezTo>
                  <a:pt x="57" y="70"/>
                  <a:pt x="58" y="69"/>
                  <a:pt x="60" y="67"/>
                </a:cubicBezTo>
                <a:cubicBezTo>
                  <a:pt x="61" y="66"/>
                  <a:pt x="61" y="66"/>
                  <a:pt x="61" y="66"/>
                </a:cubicBezTo>
                <a:cubicBezTo>
                  <a:pt x="61" y="66"/>
                  <a:pt x="61" y="66"/>
                  <a:pt x="61" y="66"/>
                </a:cubicBezTo>
                <a:cubicBezTo>
                  <a:pt x="63" y="64"/>
                  <a:pt x="64" y="62"/>
                  <a:pt x="64" y="61"/>
                </a:cubicBezTo>
                <a:cubicBezTo>
                  <a:pt x="64" y="60"/>
                  <a:pt x="64" y="60"/>
                  <a:pt x="62" y="55"/>
                </a:cubicBezTo>
                <a:cubicBezTo>
                  <a:pt x="61" y="54"/>
                  <a:pt x="60" y="51"/>
                  <a:pt x="59" y="49"/>
                </a:cubicBezTo>
                <a:cubicBezTo>
                  <a:pt x="56" y="43"/>
                  <a:pt x="54" y="40"/>
                  <a:pt x="54" y="39"/>
                </a:cubicBezTo>
                <a:cubicBezTo>
                  <a:pt x="55" y="37"/>
                  <a:pt x="57" y="35"/>
                  <a:pt x="59" y="35"/>
                </a:cubicBezTo>
                <a:cubicBezTo>
                  <a:pt x="59" y="35"/>
                  <a:pt x="63" y="37"/>
                  <a:pt x="68" y="41"/>
                </a:cubicBezTo>
                <a:cubicBezTo>
                  <a:pt x="70" y="43"/>
                  <a:pt x="71" y="44"/>
                  <a:pt x="73" y="45"/>
                </a:cubicBezTo>
                <a:cubicBezTo>
                  <a:pt x="77" y="48"/>
                  <a:pt x="78" y="49"/>
                  <a:pt x="79" y="49"/>
                </a:cubicBezTo>
                <a:cubicBezTo>
                  <a:pt x="80" y="49"/>
                  <a:pt x="81" y="49"/>
                  <a:pt x="84" y="47"/>
                </a:cubicBezTo>
                <a:cubicBezTo>
                  <a:pt x="85" y="47"/>
                  <a:pt x="85" y="47"/>
                  <a:pt x="85" y="47"/>
                </a:cubicBezTo>
                <a:cubicBezTo>
                  <a:pt x="85" y="46"/>
                  <a:pt x="85" y="46"/>
                  <a:pt x="85" y="46"/>
                </a:cubicBezTo>
                <a:cubicBezTo>
                  <a:pt x="88" y="44"/>
                  <a:pt x="88" y="43"/>
                  <a:pt x="89" y="42"/>
                </a:cubicBezTo>
                <a:cubicBezTo>
                  <a:pt x="89" y="42"/>
                  <a:pt x="89" y="42"/>
                  <a:pt x="89" y="42"/>
                </a:cubicBezTo>
                <a:cubicBezTo>
                  <a:pt x="89" y="42"/>
                  <a:pt x="89" y="42"/>
                  <a:pt x="89" y="42"/>
                </a:cubicBezTo>
                <a:cubicBezTo>
                  <a:pt x="89" y="41"/>
                  <a:pt x="88" y="39"/>
                  <a:pt x="88" y="36"/>
                </a:cubicBezTo>
                <a:cubicBezTo>
                  <a:pt x="87" y="34"/>
                  <a:pt x="87" y="32"/>
                  <a:pt x="86" y="29"/>
                </a:cubicBezTo>
                <a:cubicBezTo>
                  <a:pt x="85" y="24"/>
                  <a:pt x="84" y="20"/>
                  <a:pt x="84" y="18"/>
                </a:cubicBezTo>
                <a:cubicBezTo>
                  <a:pt x="84" y="18"/>
                  <a:pt x="84" y="18"/>
                  <a:pt x="84" y="18"/>
                </a:cubicBezTo>
                <a:cubicBezTo>
                  <a:pt x="85" y="17"/>
                  <a:pt x="88" y="15"/>
                  <a:pt x="89" y="15"/>
                </a:cubicBezTo>
                <a:cubicBezTo>
                  <a:pt x="90" y="16"/>
                  <a:pt x="93" y="19"/>
                  <a:pt x="97" y="24"/>
                </a:cubicBezTo>
                <a:cubicBezTo>
                  <a:pt x="99" y="26"/>
                  <a:pt x="100" y="27"/>
                  <a:pt x="101" y="29"/>
                </a:cubicBezTo>
                <a:cubicBezTo>
                  <a:pt x="104" y="33"/>
                  <a:pt x="105" y="34"/>
                  <a:pt x="106" y="34"/>
                </a:cubicBezTo>
                <a:cubicBezTo>
                  <a:pt x="107" y="34"/>
                  <a:pt x="108" y="34"/>
                  <a:pt x="111" y="33"/>
                </a:cubicBezTo>
                <a:cubicBezTo>
                  <a:pt x="113" y="33"/>
                  <a:pt x="113" y="33"/>
                  <a:pt x="113" y="33"/>
                </a:cubicBezTo>
                <a:cubicBezTo>
                  <a:pt x="113" y="32"/>
                  <a:pt x="113" y="32"/>
                  <a:pt x="113" y="32"/>
                </a:cubicBezTo>
                <a:cubicBezTo>
                  <a:pt x="115" y="32"/>
                  <a:pt x="116" y="31"/>
                  <a:pt x="117" y="30"/>
                </a:cubicBezTo>
                <a:cubicBezTo>
                  <a:pt x="117" y="29"/>
                  <a:pt x="117" y="28"/>
                  <a:pt x="117" y="25"/>
                </a:cubicBezTo>
                <a:cubicBezTo>
                  <a:pt x="117" y="22"/>
                  <a:pt x="117" y="22"/>
                  <a:pt x="117" y="22"/>
                </a:cubicBezTo>
                <a:cubicBezTo>
                  <a:pt x="117" y="20"/>
                  <a:pt x="117" y="18"/>
                  <a:pt x="117" y="16"/>
                </a:cubicBezTo>
                <a:cubicBezTo>
                  <a:pt x="117" y="10"/>
                  <a:pt x="118" y="6"/>
                  <a:pt x="118" y="5"/>
                </a:cubicBezTo>
                <a:cubicBezTo>
                  <a:pt x="119" y="4"/>
                  <a:pt x="123" y="3"/>
                  <a:pt x="124" y="4"/>
                </a:cubicBezTo>
                <a:cubicBezTo>
                  <a:pt x="125" y="4"/>
                  <a:pt x="127" y="8"/>
                  <a:pt x="129" y="14"/>
                </a:cubicBezTo>
                <a:cubicBezTo>
                  <a:pt x="130" y="16"/>
                  <a:pt x="131" y="18"/>
                  <a:pt x="132" y="19"/>
                </a:cubicBezTo>
                <a:cubicBezTo>
                  <a:pt x="134" y="24"/>
                  <a:pt x="135" y="25"/>
                  <a:pt x="136" y="25"/>
                </a:cubicBezTo>
                <a:cubicBezTo>
                  <a:pt x="136" y="26"/>
                  <a:pt x="138" y="26"/>
                  <a:pt x="141" y="26"/>
                </a:cubicBezTo>
                <a:cubicBezTo>
                  <a:pt x="141" y="26"/>
                  <a:pt x="141" y="26"/>
                  <a:pt x="141" y="26"/>
                </a:cubicBezTo>
                <a:cubicBezTo>
                  <a:pt x="142" y="25"/>
                  <a:pt x="142" y="25"/>
                  <a:pt x="142" y="25"/>
                </a:cubicBezTo>
                <a:cubicBezTo>
                  <a:pt x="146" y="25"/>
                  <a:pt x="147" y="24"/>
                  <a:pt x="147" y="24"/>
                </a:cubicBezTo>
                <a:cubicBezTo>
                  <a:pt x="148" y="23"/>
                  <a:pt x="148" y="22"/>
                  <a:pt x="149" y="18"/>
                </a:cubicBezTo>
                <a:cubicBezTo>
                  <a:pt x="150" y="16"/>
                  <a:pt x="150" y="14"/>
                  <a:pt x="151" y="11"/>
                </a:cubicBezTo>
                <a:cubicBezTo>
                  <a:pt x="152" y="5"/>
                  <a:pt x="154" y="1"/>
                  <a:pt x="154" y="0"/>
                </a:cubicBezTo>
                <a:cubicBezTo>
                  <a:pt x="155" y="0"/>
                  <a:pt x="159" y="0"/>
                  <a:pt x="160" y="0"/>
                </a:cubicBezTo>
                <a:cubicBezTo>
                  <a:pt x="161" y="1"/>
                  <a:pt x="162" y="5"/>
                  <a:pt x="163" y="11"/>
                </a:cubicBezTo>
                <a:cubicBezTo>
                  <a:pt x="164" y="13"/>
                  <a:pt x="164" y="15"/>
                  <a:pt x="165" y="17"/>
                </a:cubicBezTo>
                <a:cubicBezTo>
                  <a:pt x="166" y="23"/>
                  <a:pt x="166" y="23"/>
                  <a:pt x="167" y="24"/>
                </a:cubicBezTo>
                <a:cubicBezTo>
                  <a:pt x="167" y="25"/>
                  <a:pt x="168" y="25"/>
                  <a:pt x="172" y="25"/>
                </a:cubicBezTo>
                <a:cubicBezTo>
                  <a:pt x="172" y="26"/>
                  <a:pt x="172" y="26"/>
                  <a:pt x="172" y="26"/>
                </a:cubicBezTo>
                <a:cubicBezTo>
                  <a:pt x="173" y="26"/>
                  <a:pt x="173" y="26"/>
                  <a:pt x="173" y="26"/>
                </a:cubicBezTo>
                <a:cubicBezTo>
                  <a:pt x="176" y="26"/>
                  <a:pt x="178" y="26"/>
                  <a:pt x="178" y="25"/>
                </a:cubicBezTo>
                <a:cubicBezTo>
                  <a:pt x="179" y="25"/>
                  <a:pt x="179" y="24"/>
                  <a:pt x="182" y="20"/>
                </a:cubicBezTo>
                <a:cubicBezTo>
                  <a:pt x="182" y="18"/>
                  <a:pt x="183" y="16"/>
                  <a:pt x="185" y="14"/>
                </a:cubicBezTo>
                <a:cubicBezTo>
                  <a:pt x="188" y="8"/>
                  <a:pt x="190" y="5"/>
                  <a:pt x="190" y="4"/>
                </a:cubicBezTo>
                <a:cubicBezTo>
                  <a:pt x="192" y="4"/>
                  <a:pt x="195" y="4"/>
                  <a:pt x="196" y="5"/>
                </a:cubicBezTo>
                <a:cubicBezTo>
                  <a:pt x="196" y="6"/>
                  <a:pt x="197" y="9"/>
                  <a:pt x="197" y="15"/>
                </a:cubicBezTo>
                <a:cubicBezTo>
                  <a:pt x="197" y="15"/>
                  <a:pt x="197" y="16"/>
                  <a:pt x="197" y="17"/>
                </a:cubicBezTo>
                <a:cubicBezTo>
                  <a:pt x="197" y="19"/>
                  <a:pt x="197" y="21"/>
                  <a:pt x="197" y="23"/>
                </a:cubicBezTo>
                <a:cubicBezTo>
                  <a:pt x="197" y="24"/>
                  <a:pt x="196" y="26"/>
                  <a:pt x="196" y="27"/>
                </a:cubicBezTo>
                <a:cubicBezTo>
                  <a:pt x="196" y="29"/>
                  <a:pt x="197" y="29"/>
                  <a:pt x="197" y="30"/>
                </a:cubicBezTo>
                <a:cubicBezTo>
                  <a:pt x="197" y="31"/>
                  <a:pt x="198" y="31"/>
                  <a:pt x="202" y="32"/>
                </a:cubicBezTo>
                <a:cubicBezTo>
                  <a:pt x="203" y="34"/>
                  <a:pt x="203" y="34"/>
                  <a:pt x="203" y="34"/>
                </a:cubicBezTo>
                <a:cubicBezTo>
                  <a:pt x="203" y="33"/>
                  <a:pt x="203" y="33"/>
                  <a:pt x="203" y="33"/>
                </a:cubicBezTo>
                <a:cubicBezTo>
                  <a:pt x="206" y="34"/>
                  <a:pt x="207" y="34"/>
                  <a:pt x="208" y="34"/>
                </a:cubicBezTo>
                <a:cubicBezTo>
                  <a:pt x="209" y="33"/>
                  <a:pt x="209" y="33"/>
                  <a:pt x="212" y="29"/>
                </a:cubicBezTo>
                <a:cubicBezTo>
                  <a:pt x="214" y="28"/>
                  <a:pt x="215" y="26"/>
                  <a:pt x="217" y="24"/>
                </a:cubicBezTo>
                <a:cubicBezTo>
                  <a:pt x="221" y="19"/>
                  <a:pt x="224" y="16"/>
                  <a:pt x="225" y="16"/>
                </a:cubicBezTo>
                <a:cubicBezTo>
                  <a:pt x="226" y="16"/>
                  <a:pt x="229" y="17"/>
                  <a:pt x="230" y="18"/>
                </a:cubicBezTo>
                <a:cubicBezTo>
                  <a:pt x="230" y="20"/>
                  <a:pt x="229" y="24"/>
                  <a:pt x="228" y="30"/>
                </a:cubicBezTo>
                <a:cubicBezTo>
                  <a:pt x="227" y="32"/>
                  <a:pt x="227" y="34"/>
                  <a:pt x="226" y="36"/>
                </a:cubicBezTo>
                <a:cubicBezTo>
                  <a:pt x="225" y="39"/>
                  <a:pt x="225" y="41"/>
                  <a:pt x="225" y="42"/>
                </a:cubicBezTo>
                <a:cubicBezTo>
                  <a:pt x="225" y="42"/>
                  <a:pt x="225" y="42"/>
                  <a:pt x="225" y="42"/>
                </a:cubicBezTo>
                <a:cubicBezTo>
                  <a:pt x="225" y="43"/>
                  <a:pt x="225" y="43"/>
                  <a:pt x="225" y="43"/>
                </a:cubicBezTo>
                <a:cubicBezTo>
                  <a:pt x="225" y="43"/>
                  <a:pt x="226" y="44"/>
                  <a:pt x="229" y="46"/>
                </a:cubicBezTo>
                <a:cubicBezTo>
                  <a:pt x="230" y="47"/>
                  <a:pt x="230" y="47"/>
                  <a:pt x="230" y="47"/>
                </a:cubicBezTo>
                <a:cubicBezTo>
                  <a:pt x="230" y="47"/>
                  <a:pt x="230" y="47"/>
                  <a:pt x="230" y="47"/>
                </a:cubicBezTo>
                <a:cubicBezTo>
                  <a:pt x="233" y="49"/>
                  <a:pt x="234" y="49"/>
                  <a:pt x="235" y="49"/>
                </a:cubicBezTo>
                <a:cubicBezTo>
                  <a:pt x="236" y="49"/>
                  <a:pt x="237" y="48"/>
                  <a:pt x="240" y="45"/>
                </a:cubicBezTo>
                <a:cubicBezTo>
                  <a:pt x="242" y="44"/>
                  <a:pt x="244" y="43"/>
                  <a:pt x="246" y="41"/>
                </a:cubicBezTo>
                <a:cubicBezTo>
                  <a:pt x="251" y="38"/>
                  <a:pt x="255" y="36"/>
                  <a:pt x="256" y="35"/>
                </a:cubicBezTo>
                <a:cubicBezTo>
                  <a:pt x="257" y="36"/>
                  <a:pt x="260" y="38"/>
                  <a:pt x="260" y="39"/>
                </a:cubicBezTo>
                <a:cubicBezTo>
                  <a:pt x="260" y="40"/>
                  <a:pt x="258" y="44"/>
                  <a:pt x="255" y="49"/>
                </a:cubicBezTo>
                <a:cubicBezTo>
                  <a:pt x="254" y="51"/>
                  <a:pt x="253" y="53"/>
                  <a:pt x="253" y="55"/>
                </a:cubicBezTo>
                <a:cubicBezTo>
                  <a:pt x="250" y="59"/>
                  <a:pt x="250" y="60"/>
                  <a:pt x="250" y="61"/>
                </a:cubicBezTo>
                <a:cubicBezTo>
                  <a:pt x="250" y="61"/>
                  <a:pt x="250" y="61"/>
                  <a:pt x="250" y="61"/>
                </a:cubicBezTo>
                <a:cubicBezTo>
                  <a:pt x="250" y="61"/>
                  <a:pt x="250" y="61"/>
                  <a:pt x="250" y="61"/>
                </a:cubicBezTo>
                <a:cubicBezTo>
                  <a:pt x="250" y="62"/>
                  <a:pt x="251" y="64"/>
                  <a:pt x="253" y="66"/>
                </a:cubicBezTo>
                <a:cubicBezTo>
                  <a:pt x="253" y="68"/>
                  <a:pt x="253" y="68"/>
                  <a:pt x="253" y="68"/>
                </a:cubicBezTo>
                <a:cubicBezTo>
                  <a:pt x="254" y="67"/>
                  <a:pt x="254" y="67"/>
                  <a:pt x="254" y="67"/>
                </a:cubicBezTo>
                <a:cubicBezTo>
                  <a:pt x="256" y="69"/>
                  <a:pt x="257" y="70"/>
                  <a:pt x="258" y="70"/>
                </a:cubicBezTo>
                <a:cubicBezTo>
                  <a:pt x="259" y="70"/>
                  <a:pt x="259" y="70"/>
                  <a:pt x="264" y="68"/>
                </a:cubicBezTo>
                <a:cubicBezTo>
                  <a:pt x="266" y="67"/>
                  <a:pt x="268" y="66"/>
                  <a:pt x="270" y="65"/>
                </a:cubicBezTo>
                <a:cubicBezTo>
                  <a:pt x="276" y="63"/>
                  <a:pt x="280" y="61"/>
                  <a:pt x="281" y="61"/>
                </a:cubicBezTo>
                <a:cubicBezTo>
                  <a:pt x="282" y="62"/>
                  <a:pt x="284" y="65"/>
                  <a:pt x="285" y="66"/>
                </a:cubicBezTo>
                <a:cubicBezTo>
                  <a:pt x="284" y="67"/>
                  <a:pt x="282" y="70"/>
                  <a:pt x="278" y="75"/>
                </a:cubicBezTo>
                <a:cubicBezTo>
                  <a:pt x="276" y="77"/>
                  <a:pt x="275" y="78"/>
                  <a:pt x="274" y="80"/>
                </a:cubicBezTo>
                <a:cubicBezTo>
                  <a:pt x="270" y="84"/>
                  <a:pt x="269" y="84"/>
                  <a:pt x="269" y="85"/>
                </a:cubicBezTo>
                <a:cubicBezTo>
                  <a:pt x="269" y="86"/>
                  <a:pt x="269" y="86"/>
                  <a:pt x="269" y="86"/>
                </a:cubicBezTo>
                <a:cubicBezTo>
                  <a:pt x="269" y="87"/>
                  <a:pt x="270" y="88"/>
                  <a:pt x="271" y="90"/>
                </a:cubicBezTo>
                <a:cubicBezTo>
                  <a:pt x="271" y="92"/>
                  <a:pt x="271" y="92"/>
                  <a:pt x="271" y="92"/>
                </a:cubicBezTo>
                <a:cubicBezTo>
                  <a:pt x="272" y="92"/>
                  <a:pt x="272" y="92"/>
                  <a:pt x="272" y="92"/>
                </a:cubicBezTo>
                <a:cubicBezTo>
                  <a:pt x="274" y="95"/>
                  <a:pt x="275" y="95"/>
                  <a:pt x="275" y="96"/>
                </a:cubicBezTo>
                <a:cubicBezTo>
                  <a:pt x="276" y="96"/>
                  <a:pt x="277" y="96"/>
                  <a:pt x="282" y="95"/>
                </a:cubicBezTo>
                <a:cubicBezTo>
                  <a:pt x="284" y="94"/>
                  <a:pt x="286" y="94"/>
                  <a:pt x="288" y="94"/>
                </a:cubicBezTo>
                <a:cubicBezTo>
                  <a:pt x="295" y="93"/>
                  <a:pt x="299" y="92"/>
                  <a:pt x="300" y="92"/>
                </a:cubicBezTo>
                <a:cubicBezTo>
                  <a:pt x="301" y="93"/>
                  <a:pt x="302" y="96"/>
                  <a:pt x="302" y="98"/>
                </a:cubicBezTo>
                <a:cubicBezTo>
                  <a:pt x="302" y="98"/>
                  <a:pt x="302" y="98"/>
                  <a:pt x="302" y="98"/>
                </a:cubicBezTo>
                <a:cubicBezTo>
                  <a:pt x="301" y="99"/>
                  <a:pt x="298" y="101"/>
                  <a:pt x="293" y="105"/>
                </a:cubicBezTo>
                <a:cubicBezTo>
                  <a:pt x="292" y="106"/>
                  <a:pt x="290" y="108"/>
                  <a:pt x="288" y="109"/>
                </a:cubicBezTo>
                <a:cubicBezTo>
                  <a:pt x="284" y="112"/>
                  <a:pt x="283" y="112"/>
                  <a:pt x="283" y="113"/>
                </a:cubicBezTo>
                <a:cubicBezTo>
                  <a:pt x="283" y="113"/>
                  <a:pt x="283" y="114"/>
                  <a:pt x="283" y="114"/>
                </a:cubicBezTo>
                <a:cubicBezTo>
                  <a:pt x="283" y="115"/>
                  <a:pt x="283" y="117"/>
                  <a:pt x="284" y="118"/>
                </a:cubicBezTo>
                <a:cubicBezTo>
                  <a:pt x="283" y="120"/>
                  <a:pt x="283" y="120"/>
                  <a:pt x="283" y="120"/>
                </a:cubicBezTo>
                <a:cubicBezTo>
                  <a:pt x="284" y="120"/>
                  <a:pt x="284" y="120"/>
                  <a:pt x="284" y="120"/>
                </a:cubicBezTo>
                <a:cubicBezTo>
                  <a:pt x="285" y="123"/>
                  <a:pt x="286" y="124"/>
                  <a:pt x="286" y="124"/>
                </a:cubicBezTo>
                <a:cubicBezTo>
                  <a:pt x="287" y="125"/>
                  <a:pt x="288" y="125"/>
                  <a:pt x="293" y="125"/>
                </a:cubicBezTo>
                <a:cubicBezTo>
                  <a:pt x="295" y="125"/>
                  <a:pt x="297" y="125"/>
                  <a:pt x="299" y="126"/>
                </a:cubicBezTo>
                <a:cubicBezTo>
                  <a:pt x="306" y="126"/>
                  <a:pt x="310" y="127"/>
                  <a:pt x="311" y="127"/>
                </a:cubicBezTo>
                <a:cubicBezTo>
                  <a:pt x="311" y="128"/>
                  <a:pt x="312" y="130"/>
                  <a:pt x="312" y="132"/>
                </a:cubicBezTo>
                <a:cubicBezTo>
                  <a:pt x="312" y="132"/>
                  <a:pt x="312" y="133"/>
                  <a:pt x="312" y="133"/>
                </a:cubicBezTo>
                <a:cubicBezTo>
                  <a:pt x="311" y="134"/>
                  <a:pt x="307" y="135"/>
                  <a:pt x="301" y="138"/>
                </a:cubicBezTo>
                <a:cubicBezTo>
                  <a:pt x="300" y="139"/>
                  <a:pt x="298" y="139"/>
                  <a:pt x="296" y="140"/>
                </a:cubicBezTo>
                <a:cubicBezTo>
                  <a:pt x="291" y="142"/>
                  <a:pt x="290" y="143"/>
                  <a:pt x="289" y="143"/>
                </a:cubicBezTo>
                <a:cubicBezTo>
                  <a:pt x="289" y="144"/>
                  <a:pt x="289" y="145"/>
                  <a:pt x="289" y="146"/>
                </a:cubicBezTo>
                <a:cubicBezTo>
                  <a:pt x="289" y="147"/>
                  <a:pt x="289" y="148"/>
                  <a:pt x="289" y="149"/>
                </a:cubicBezTo>
                <a:cubicBezTo>
                  <a:pt x="288" y="150"/>
                  <a:pt x="288" y="150"/>
                  <a:pt x="288" y="150"/>
                </a:cubicBezTo>
                <a:cubicBezTo>
                  <a:pt x="289" y="151"/>
                  <a:pt x="289" y="151"/>
                  <a:pt x="289" y="151"/>
                </a:cubicBezTo>
                <a:cubicBezTo>
                  <a:pt x="289" y="153"/>
                  <a:pt x="289" y="154"/>
                  <a:pt x="290" y="155"/>
                </a:cubicBezTo>
                <a:cubicBezTo>
                  <a:pt x="291" y="156"/>
                  <a:pt x="292" y="156"/>
                  <a:pt x="296" y="157"/>
                </a:cubicBezTo>
                <a:cubicBezTo>
                  <a:pt x="298" y="158"/>
                  <a:pt x="301" y="159"/>
                  <a:pt x="303" y="159"/>
                </a:cubicBezTo>
                <a:cubicBezTo>
                  <a:pt x="309" y="161"/>
                  <a:pt x="313" y="163"/>
                  <a:pt x="314" y="163"/>
                </a:cubicBezTo>
                <a:cubicBezTo>
                  <a:pt x="314" y="164"/>
                  <a:pt x="314" y="165"/>
                  <a:pt x="314" y="166"/>
                </a:cubicBezTo>
                <a:cubicBezTo>
                  <a:pt x="314" y="168"/>
                  <a:pt x="314" y="169"/>
                  <a:pt x="313" y="169"/>
                </a:cubicBezTo>
                <a:cubicBezTo>
                  <a:pt x="312" y="170"/>
                  <a:pt x="308" y="171"/>
                  <a:pt x="302" y="172"/>
                </a:cubicBezTo>
                <a:cubicBezTo>
                  <a:pt x="300" y="172"/>
                  <a:pt x="298" y="172"/>
                  <a:pt x="296" y="173"/>
                </a:cubicBezTo>
                <a:cubicBezTo>
                  <a:pt x="290" y="174"/>
                  <a:pt x="290" y="174"/>
                  <a:pt x="289" y="174"/>
                </a:cubicBezTo>
                <a:cubicBezTo>
                  <a:pt x="288" y="175"/>
                  <a:pt x="288" y="176"/>
                  <a:pt x="287" y="179"/>
                </a:cubicBezTo>
                <a:cubicBezTo>
                  <a:pt x="287" y="179"/>
                  <a:pt x="287" y="179"/>
                  <a:pt x="287" y="179"/>
                </a:cubicBezTo>
                <a:cubicBezTo>
                  <a:pt x="287" y="180"/>
                  <a:pt x="287" y="180"/>
                  <a:pt x="287" y="180"/>
                </a:cubicBezTo>
                <a:cubicBezTo>
                  <a:pt x="287" y="182"/>
                  <a:pt x="287" y="183"/>
                  <a:pt x="287" y="184"/>
                </a:cubicBezTo>
                <a:cubicBezTo>
                  <a:pt x="287" y="185"/>
                  <a:pt x="287" y="185"/>
                  <a:pt x="287" y="186"/>
                </a:cubicBezTo>
                <a:cubicBezTo>
                  <a:pt x="288" y="187"/>
                  <a:pt x="288" y="187"/>
                  <a:pt x="292" y="189"/>
                </a:cubicBezTo>
                <a:cubicBezTo>
                  <a:pt x="294" y="190"/>
                  <a:pt x="296" y="192"/>
                  <a:pt x="298" y="193"/>
                </a:cubicBezTo>
                <a:cubicBezTo>
                  <a:pt x="304" y="196"/>
                  <a:pt x="307" y="199"/>
                  <a:pt x="308" y="199"/>
                </a:cubicBezTo>
                <a:cubicBezTo>
                  <a:pt x="308" y="199"/>
                  <a:pt x="308" y="200"/>
                  <a:pt x="308" y="200"/>
                </a:cubicBezTo>
                <a:cubicBezTo>
                  <a:pt x="308" y="202"/>
                  <a:pt x="307" y="204"/>
                  <a:pt x="306" y="205"/>
                </a:cubicBezTo>
                <a:cubicBezTo>
                  <a:pt x="305" y="205"/>
                  <a:pt x="301" y="205"/>
                  <a:pt x="295" y="205"/>
                </a:cubicBezTo>
                <a:cubicBezTo>
                  <a:pt x="293" y="205"/>
                  <a:pt x="290" y="204"/>
                  <a:pt x="289" y="204"/>
                </a:cubicBezTo>
                <a:cubicBezTo>
                  <a:pt x="283" y="204"/>
                  <a:pt x="282" y="204"/>
                  <a:pt x="281" y="204"/>
                </a:cubicBezTo>
                <a:cubicBezTo>
                  <a:pt x="281" y="205"/>
                  <a:pt x="280" y="206"/>
                  <a:pt x="279" y="209"/>
                </a:cubicBezTo>
                <a:cubicBezTo>
                  <a:pt x="278" y="209"/>
                  <a:pt x="278" y="209"/>
                  <a:pt x="278" y="209"/>
                </a:cubicBezTo>
                <a:cubicBezTo>
                  <a:pt x="278" y="210"/>
                  <a:pt x="278" y="210"/>
                  <a:pt x="278" y="210"/>
                </a:cubicBezTo>
                <a:cubicBezTo>
                  <a:pt x="277" y="212"/>
                  <a:pt x="277" y="213"/>
                  <a:pt x="277" y="214"/>
                </a:cubicBezTo>
                <a:cubicBezTo>
                  <a:pt x="277" y="215"/>
                  <a:pt x="277" y="215"/>
                  <a:pt x="277" y="215"/>
                </a:cubicBezTo>
                <a:cubicBezTo>
                  <a:pt x="277" y="216"/>
                  <a:pt x="278" y="217"/>
                  <a:pt x="281" y="220"/>
                </a:cubicBezTo>
                <a:cubicBezTo>
                  <a:pt x="283" y="221"/>
                  <a:pt x="285" y="223"/>
                  <a:pt x="286" y="225"/>
                </a:cubicBezTo>
                <a:cubicBezTo>
                  <a:pt x="291" y="229"/>
                  <a:pt x="293" y="232"/>
                  <a:pt x="294" y="233"/>
                </a:cubicBezTo>
                <a:cubicBezTo>
                  <a:pt x="294" y="234"/>
                  <a:pt x="292" y="238"/>
                  <a:pt x="291" y="238"/>
                </a:cubicBezTo>
                <a:cubicBezTo>
                  <a:pt x="290" y="238"/>
                  <a:pt x="286" y="237"/>
                  <a:pt x="280" y="235"/>
                </a:cubicBezTo>
                <a:cubicBezTo>
                  <a:pt x="278" y="235"/>
                  <a:pt x="276" y="234"/>
                  <a:pt x="274" y="233"/>
                </a:cubicBezTo>
                <a:cubicBezTo>
                  <a:pt x="269" y="232"/>
                  <a:pt x="268" y="231"/>
                  <a:pt x="267" y="232"/>
                </a:cubicBezTo>
                <a:cubicBezTo>
                  <a:pt x="266" y="232"/>
                  <a:pt x="265" y="233"/>
                  <a:pt x="263" y="236"/>
                </a:cubicBezTo>
                <a:cubicBezTo>
                  <a:pt x="263" y="236"/>
                  <a:pt x="263" y="236"/>
                  <a:pt x="263" y="236"/>
                </a:cubicBezTo>
                <a:cubicBezTo>
                  <a:pt x="263" y="236"/>
                  <a:pt x="263" y="236"/>
                  <a:pt x="263" y="236"/>
                </a:cubicBezTo>
                <a:cubicBezTo>
                  <a:pt x="260" y="239"/>
                  <a:pt x="260" y="241"/>
                  <a:pt x="260" y="241"/>
                </a:cubicBezTo>
                <a:cubicBezTo>
                  <a:pt x="260" y="241"/>
                  <a:pt x="260" y="241"/>
                  <a:pt x="260" y="241"/>
                </a:cubicBezTo>
                <a:cubicBezTo>
                  <a:pt x="260" y="242"/>
                  <a:pt x="261" y="243"/>
                  <a:pt x="263" y="247"/>
                </a:cubicBezTo>
                <a:cubicBezTo>
                  <a:pt x="265" y="249"/>
                  <a:pt x="266" y="251"/>
                  <a:pt x="267" y="253"/>
                </a:cubicBezTo>
                <a:cubicBezTo>
                  <a:pt x="270" y="258"/>
                  <a:pt x="272" y="262"/>
                  <a:pt x="273" y="263"/>
                </a:cubicBezTo>
                <a:cubicBezTo>
                  <a:pt x="272" y="264"/>
                  <a:pt x="270" y="267"/>
                  <a:pt x="269" y="267"/>
                </a:cubicBezTo>
                <a:cubicBezTo>
                  <a:pt x="268" y="267"/>
                  <a:pt x="264" y="265"/>
                  <a:pt x="259" y="262"/>
                </a:cubicBezTo>
                <a:cubicBezTo>
                  <a:pt x="257" y="260"/>
                  <a:pt x="255" y="259"/>
                  <a:pt x="253" y="258"/>
                </a:cubicBezTo>
                <a:cubicBezTo>
                  <a:pt x="249" y="255"/>
                  <a:pt x="248" y="255"/>
                  <a:pt x="247" y="255"/>
                </a:cubicBezTo>
                <a:cubicBezTo>
                  <a:pt x="246" y="255"/>
                  <a:pt x="245" y="256"/>
                  <a:pt x="242" y="258"/>
                </a:cubicBezTo>
                <a:cubicBezTo>
                  <a:pt x="241" y="258"/>
                  <a:pt x="241" y="258"/>
                  <a:pt x="241" y="258"/>
                </a:cubicBezTo>
                <a:cubicBezTo>
                  <a:pt x="241" y="259"/>
                  <a:pt x="241" y="259"/>
                  <a:pt x="241" y="259"/>
                </a:cubicBezTo>
                <a:cubicBezTo>
                  <a:pt x="239" y="261"/>
                  <a:pt x="238" y="262"/>
                  <a:pt x="238" y="263"/>
                </a:cubicBezTo>
                <a:cubicBezTo>
                  <a:pt x="238" y="263"/>
                  <a:pt x="238" y="263"/>
                  <a:pt x="238" y="263"/>
                </a:cubicBezTo>
                <a:cubicBezTo>
                  <a:pt x="238" y="263"/>
                  <a:pt x="238" y="263"/>
                  <a:pt x="238" y="263"/>
                </a:cubicBezTo>
                <a:cubicBezTo>
                  <a:pt x="238" y="264"/>
                  <a:pt x="238" y="265"/>
                  <a:pt x="240" y="269"/>
                </a:cubicBezTo>
                <a:cubicBezTo>
                  <a:pt x="241" y="271"/>
                  <a:pt x="241" y="273"/>
                  <a:pt x="242" y="275"/>
                </a:cubicBezTo>
                <a:cubicBezTo>
                  <a:pt x="244" y="281"/>
                  <a:pt x="245" y="285"/>
                  <a:pt x="245" y="287"/>
                </a:cubicBezTo>
                <a:cubicBezTo>
                  <a:pt x="245" y="288"/>
                  <a:pt x="242" y="290"/>
                  <a:pt x="240" y="290"/>
                </a:cubicBezTo>
                <a:cubicBezTo>
                  <a:pt x="239" y="289"/>
                  <a:pt x="236" y="287"/>
                  <a:pt x="232" y="282"/>
                </a:cubicBezTo>
                <a:cubicBezTo>
                  <a:pt x="230" y="281"/>
                  <a:pt x="229" y="279"/>
                  <a:pt x="227" y="278"/>
                </a:cubicBezTo>
                <a:cubicBezTo>
                  <a:pt x="223" y="274"/>
                  <a:pt x="223" y="273"/>
                  <a:pt x="222" y="273"/>
                </a:cubicBezTo>
                <a:cubicBezTo>
                  <a:pt x="221" y="273"/>
                  <a:pt x="220" y="273"/>
                  <a:pt x="217" y="275"/>
                </a:cubicBezTo>
                <a:cubicBezTo>
                  <a:pt x="215" y="275"/>
                  <a:pt x="215" y="275"/>
                  <a:pt x="215" y="275"/>
                </a:cubicBezTo>
                <a:cubicBezTo>
                  <a:pt x="215" y="276"/>
                  <a:pt x="215" y="276"/>
                  <a:pt x="215" y="276"/>
                </a:cubicBezTo>
                <a:cubicBezTo>
                  <a:pt x="213" y="277"/>
                  <a:pt x="212" y="278"/>
                  <a:pt x="211" y="279"/>
                </a:cubicBezTo>
                <a:cubicBezTo>
                  <a:pt x="211" y="279"/>
                  <a:pt x="211" y="279"/>
                  <a:pt x="211" y="280"/>
                </a:cubicBezTo>
                <a:cubicBezTo>
                  <a:pt x="211" y="281"/>
                  <a:pt x="211" y="283"/>
                  <a:pt x="212" y="285"/>
                </a:cubicBezTo>
                <a:cubicBezTo>
                  <a:pt x="212" y="287"/>
                  <a:pt x="212" y="289"/>
                  <a:pt x="212" y="292"/>
                </a:cubicBezTo>
                <a:cubicBezTo>
                  <a:pt x="213" y="296"/>
                  <a:pt x="213" y="299"/>
                  <a:pt x="213" y="302"/>
                </a:cubicBezTo>
                <a:cubicBezTo>
                  <a:pt x="213" y="303"/>
                  <a:pt x="213" y="303"/>
                  <a:pt x="213" y="303"/>
                </a:cubicBezTo>
                <a:cubicBezTo>
                  <a:pt x="212" y="304"/>
                  <a:pt x="209" y="306"/>
                  <a:pt x="208" y="305"/>
                </a:cubicBezTo>
                <a:cubicBezTo>
                  <a:pt x="207" y="305"/>
                  <a:pt x="204" y="302"/>
                  <a:pt x="201" y="296"/>
                </a:cubicBezTo>
                <a:cubicBezTo>
                  <a:pt x="200" y="294"/>
                  <a:pt x="199" y="292"/>
                  <a:pt x="198" y="291"/>
                </a:cubicBezTo>
                <a:cubicBezTo>
                  <a:pt x="195" y="286"/>
                  <a:pt x="194" y="285"/>
                  <a:pt x="193" y="285"/>
                </a:cubicBezTo>
                <a:cubicBezTo>
                  <a:pt x="193" y="285"/>
                  <a:pt x="191" y="285"/>
                  <a:pt x="188" y="286"/>
                </a:cubicBezTo>
                <a:cubicBezTo>
                  <a:pt x="186" y="285"/>
                  <a:pt x="186" y="285"/>
                  <a:pt x="186" y="285"/>
                </a:cubicBezTo>
                <a:cubicBezTo>
                  <a:pt x="186" y="286"/>
                  <a:pt x="186" y="286"/>
                  <a:pt x="186" y="286"/>
                </a:cubicBezTo>
                <a:cubicBezTo>
                  <a:pt x="184" y="286"/>
                  <a:pt x="182" y="287"/>
                  <a:pt x="182" y="288"/>
                </a:cubicBezTo>
                <a:cubicBezTo>
                  <a:pt x="181" y="289"/>
                  <a:pt x="181" y="289"/>
                  <a:pt x="181" y="294"/>
                </a:cubicBezTo>
                <a:cubicBezTo>
                  <a:pt x="180" y="296"/>
                  <a:pt x="180" y="299"/>
                  <a:pt x="180" y="301"/>
                </a:cubicBezTo>
                <a:cubicBezTo>
                  <a:pt x="179" y="307"/>
                  <a:pt x="178" y="311"/>
                  <a:pt x="178" y="312"/>
                </a:cubicBezTo>
                <a:cubicBezTo>
                  <a:pt x="177" y="313"/>
                  <a:pt x="173" y="314"/>
                  <a:pt x="172" y="313"/>
                </a:cubicBezTo>
                <a:cubicBezTo>
                  <a:pt x="171" y="312"/>
                  <a:pt x="170" y="309"/>
                  <a:pt x="168" y="302"/>
                </a:cubicBezTo>
                <a:cubicBezTo>
                  <a:pt x="167" y="300"/>
                  <a:pt x="166" y="298"/>
                  <a:pt x="166" y="297"/>
                </a:cubicBezTo>
                <a:cubicBezTo>
                  <a:pt x="164" y="291"/>
                  <a:pt x="164" y="291"/>
                  <a:pt x="163" y="290"/>
                </a:cubicBezTo>
                <a:cubicBezTo>
                  <a:pt x="162" y="290"/>
                  <a:pt x="161" y="289"/>
                  <a:pt x="158" y="289"/>
                </a:cubicBezTo>
                <a:cubicBezTo>
                  <a:pt x="157" y="289"/>
                  <a:pt x="157" y="289"/>
                  <a:pt x="157" y="289"/>
                </a:cubicBezTo>
                <a:cubicBezTo>
                  <a:pt x="156" y="289"/>
                  <a:pt x="156" y="289"/>
                  <a:pt x="156" y="289"/>
                </a:cubicBezTo>
                <a:cubicBezTo>
                  <a:pt x="153" y="289"/>
                  <a:pt x="152" y="290"/>
                  <a:pt x="151" y="290"/>
                </a:cubicBezTo>
                <a:cubicBezTo>
                  <a:pt x="150" y="291"/>
                  <a:pt x="150" y="292"/>
                  <a:pt x="148" y="296"/>
                </a:cubicBezTo>
                <a:cubicBezTo>
                  <a:pt x="148" y="298"/>
                  <a:pt x="147" y="300"/>
                  <a:pt x="146" y="302"/>
                </a:cubicBezTo>
                <a:cubicBezTo>
                  <a:pt x="144" y="308"/>
                  <a:pt x="142" y="312"/>
                  <a:pt x="141" y="313"/>
                </a:cubicBezTo>
                <a:cubicBezTo>
                  <a:pt x="140" y="313"/>
                  <a:pt x="136" y="313"/>
                  <a:pt x="136" y="312"/>
                </a:cubicBezTo>
                <a:cubicBezTo>
                  <a:pt x="135" y="311"/>
                  <a:pt x="134" y="307"/>
                  <a:pt x="134" y="301"/>
                </a:cubicBezTo>
                <a:cubicBezTo>
                  <a:pt x="133" y="299"/>
                  <a:pt x="133" y="297"/>
                  <a:pt x="133" y="295"/>
                </a:cubicBezTo>
                <a:cubicBezTo>
                  <a:pt x="133" y="289"/>
                  <a:pt x="132" y="289"/>
                  <a:pt x="132" y="288"/>
                </a:cubicBezTo>
                <a:cubicBezTo>
                  <a:pt x="131" y="287"/>
                  <a:pt x="130" y="286"/>
                  <a:pt x="127" y="286"/>
                </a:cubicBezTo>
                <a:cubicBezTo>
                  <a:pt x="126" y="285"/>
                  <a:pt x="126" y="285"/>
                  <a:pt x="126" y="285"/>
                </a:cubicBezTo>
                <a:cubicBezTo>
                  <a:pt x="126" y="286"/>
                  <a:pt x="126" y="286"/>
                  <a:pt x="126" y="286"/>
                </a:cubicBezTo>
                <a:cubicBezTo>
                  <a:pt x="122" y="284"/>
                  <a:pt x="121" y="285"/>
                  <a:pt x="120" y="285"/>
                </a:cubicBezTo>
                <a:cubicBezTo>
                  <a:pt x="120" y="286"/>
                  <a:pt x="119" y="286"/>
                  <a:pt x="117" y="290"/>
                </a:cubicBezTo>
                <a:cubicBezTo>
                  <a:pt x="115" y="292"/>
                  <a:pt x="114" y="294"/>
                  <a:pt x="113" y="296"/>
                </a:cubicBezTo>
                <a:cubicBezTo>
                  <a:pt x="109" y="301"/>
                  <a:pt x="107" y="304"/>
                  <a:pt x="106" y="305"/>
                </a:cubicBezTo>
                <a:cubicBezTo>
                  <a:pt x="104" y="305"/>
                  <a:pt x="101" y="304"/>
                  <a:pt x="100" y="303"/>
                </a:cubicBezTo>
                <a:cubicBezTo>
                  <a:pt x="100" y="303"/>
                  <a:pt x="100" y="303"/>
                  <a:pt x="100" y="302"/>
                </a:cubicBezTo>
                <a:cubicBezTo>
                  <a:pt x="100" y="302"/>
                  <a:pt x="100" y="302"/>
                  <a:pt x="100" y="302"/>
                </a:cubicBezTo>
                <a:cubicBezTo>
                  <a:pt x="100" y="300"/>
                  <a:pt x="101" y="296"/>
                  <a:pt x="101" y="292"/>
                </a:cubicBezTo>
                <a:cubicBezTo>
                  <a:pt x="101" y="290"/>
                  <a:pt x="102" y="288"/>
                  <a:pt x="102" y="286"/>
                </a:cubicBezTo>
                <a:cubicBezTo>
                  <a:pt x="102" y="283"/>
                  <a:pt x="103" y="281"/>
                  <a:pt x="103" y="280"/>
                </a:cubicBezTo>
                <a:cubicBezTo>
                  <a:pt x="103" y="279"/>
                  <a:pt x="103" y="279"/>
                  <a:pt x="102" y="279"/>
                </a:cubicBezTo>
                <a:cubicBezTo>
                  <a:pt x="102" y="278"/>
                  <a:pt x="101" y="277"/>
                  <a:pt x="98" y="276"/>
                </a:cubicBezTo>
                <a:cubicBezTo>
                  <a:pt x="97" y="274"/>
                  <a:pt x="97" y="274"/>
                  <a:pt x="97" y="274"/>
                </a:cubicBezTo>
                <a:cubicBezTo>
                  <a:pt x="96" y="275"/>
                  <a:pt x="96" y="275"/>
                  <a:pt x="96" y="275"/>
                </a:cubicBezTo>
                <a:cubicBezTo>
                  <a:pt x="94" y="273"/>
                  <a:pt x="93" y="273"/>
                  <a:pt x="92" y="273"/>
                </a:cubicBezTo>
                <a:cubicBezTo>
                  <a:pt x="91" y="274"/>
                  <a:pt x="90" y="274"/>
                  <a:pt x="87" y="277"/>
                </a:cubicBezTo>
                <a:cubicBezTo>
                  <a:pt x="85" y="279"/>
                  <a:pt x="84" y="280"/>
                  <a:pt x="82" y="282"/>
                </a:cubicBezTo>
                <a:cubicBezTo>
                  <a:pt x="77" y="286"/>
                  <a:pt x="74" y="289"/>
                  <a:pt x="73" y="289"/>
                </a:cubicBezTo>
                <a:cubicBezTo>
                  <a:pt x="72" y="289"/>
                  <a:pt x="69" y="287"/>
                  <a:pt x="68" y="286"/>
                </a:cubicBezTo>
                <a:cubicBezTo>
                  <a:pt x="68" y="285"/>
                  <a:pt x="69" y="281"/>
                  <a:pt x="72" y="275"/>
                </a:cubicBezTo>
                <a:cubicBezTo>
                  <a:pt x="72" y="273"/>
                  <a:pt x="73" y="271"/>
                  <a:pt x="74" y="270"/>
                </a:cubicBezTo>
                <a:cubicBezTo>
                  <a:pt x="75" y="265"/>
                  <a:pt x="76" y="264"/>
                  <a:pt x="76" y="263"/>
                </a:cubicBezTo>
                <a:cubicBezTo>
                  <a:pt x="76" y="263"/>
                  <a:pt x="76" y="263"/>
                  <a:pt x="76" y="263"/>
                </a:cubicBezTo>
                <a:cubicBezTo>
                  <a:pt x="76" y="263"/>
                  <a:pt x="76" y="263"/>
                  <a:pt x="76" y="263"/>
                </a:cubicBezTo>
                <a:cubicBezTo>
                  <a:pt x="76" y="262"/>
                  <a:pt x="75" y="261"/>
                  <a:pt x="72" y="259"/>
                </a:cubicBezTo>
                <a:cubicBezTo>
                  <a:pt x="72" y="258"/>
                  <a:pt x="72" y="258"/>
                  <a:pt x="72" y="258"/>
                </a:cubicBezTo>
                <a:cubicBezTo>
                  <a:pt x="71" y="258"/>
                  <a:pt x="71" y="258"/>
                  <a:pt x="71" y="258"/>
                </a:cubicBezTo>
                <a:cubicBezTo>
                  <a:pt x="69" y="255"/>
                  <a:pt x="68" y="255"/>
                  <a:pt x="67" y="255"/>
                </a:cubicBezTo>
                <a:cubicBezTo>
                  <a:pt x="66" y="255"/>
                  <a:pt x="65" y="256"/>
                  <a:pt x="61" y="258"/>
                </a:cubicBezTo>
                <a:cubicBezTo>
                  <a:pt x="59" y="259"/>
                  <a:pt x="57" y="260"/>
                  <a:pt x="55" y="261"/>
                </a:cubicBezTo>
                <a:cubicBezTo>
                  <a:pt x="50" y="264"/>
                  <a:pt x="46" y="266"/>
                  <a:pt x="45" y="266"/>
                </a:cubicBezTo>
                <a:cubicBezTo>
                  <a:pt x="43" y="266"/>
                  <a:pt x="41" y="263"/>
                  <a:pt x="41" y="262"/>
                </a:cubicBezTo>
                <a:cubicBezTo>
                  <a:pt x="41" y="261"/>
                  <a:pt x="43" y="258"/>
                  <a:pt x="47" y="252"/>
                </a:cubicBezTo>
                <a:cubicBezTo>
                  <a:pt x="48" y="251"/>
                  <a:pt x="49" y="249"/>
                  <a:pt x="50" y="247"/>
                </a:cubicBezTo>
                <a:cubicBezTo>
                  <a:pt x="53" y="243"/>
                  <a:pt x="54" y="242"/>
                  <a:pt x="54" y="241"/>
                </a:cubicBezTo>
                <a:cubicBezTo>
                  <a:pt x="54" y="240"/>
                  <a:pt x="53" y="239"/>
                  <a:pt x="51" y="236"/>
                </a:cubicBezTo>
                <a:cubicBezTo>
                  <a:pt x="51" y="235"/>
                  <a:pt x="51" y="235"/>
                  <a:pt x="51" y="235"/>
                </a:cubicBezTo>
                <a:cubicBezTo>
                  <a:pt x="50" y="235"/>
                  <a:pt x="50" y="235"/>
                  <a:pt x="50" y="235"/>
                </a:cubicBezTo>
                <a:cubicBezTo>
                  <a:pt x="48" y="232"/>
                  <a:pt x="47" y="232"/>
                  <a:pt x="46" y="232"/>
                </a:cubicBezTo>
                <a:cubicBezTo>
                  <a:pt x="46" y="232"/>
                  <a:pt x="45" y="232"/>
                  <a:pt x="40" y="233"/>
                </a:cubicBezTo>
                <a:cubicBezTo>
                  <a:pt x="38" y="234"/>
                  <a:pt x="36" y="234"/>
                  <a:pt x="34" y="235"/>
                </a:cubicBezTo>
                <a:cubicBezTo>
                  <a:pt x="28" y="237"/>
                  <a:pt x="24" y="238"/>
                  <a:pt x="22" y="238"/>
                </a:cubicBezTo>
                <a:cubicBezTo>
                  <a:pt x="21" y="237"/>
                  <a:pt x="20" y="234"/>
                  <a:pt x="19" y="233"/>
                </a:cubicBezTo>
                <a:cubicBezTo>
                  <a:pt x="20" y="232"/>
                  <a:pt x="23" y="229"/>
                  <a:pt x="28" y="224"/>
                </a:cubicBezTo>
                <a:cubicBezTo>
                  <a:pt x="29" y="223"/>
                  <a:pt x="31" y="221"/>
                  <a:pt x="32" y="220"/>
                </a:cubicBezTo>
                <a:cubicBezTo>
                  <a:pt x="36" y="216"/>
                  <a:pt x="37" y="216"/>
                  <a:pt x="37" y="215"/>
                </a:cubicBezTo>
                <a:cubicBezTo>
                  <a:pt x="37" y="215"/>
                  <a:pt x="37" y="215"/>
                  <a:pt x="37" y="214"/>
                </a:cubicBezTo>
                <a:cubicBezTo>
                  <a:pt x="37" y="213"/>
                  <a:pt x="37" y="212"/>
                  <a:pt x="36" y="210"/>
                </a:cubicBezTo>
                <a:cubicBezTo>
                  <a:pt x="36" y="208"/>
                  <a:pt x="36" y="208"/>
                  <a:pt x="36" y="208"/>
                </a:cubicBezTo>
                <a:cubicBezTo>
                  <a:pt x="35" y="208"/>
                  <a:pt x="35" y="208"/>
                  <a:pt x="35" y="208"/>
                </a:cubicBezTo>
                <a:cubicBezTo>
                  <a:pt x="34" y="205"/>
                  <a:pt x="33" y="205"/>
                  <a:pt x="32" y="204"/>
                </a:cubicBezTo>
                <a:cubicBezTo>
                  <a:pt x="31" y="204"/>
                  <a:pt x="31" y="204"/>
                  <a:pt x="26" y="204"/>
                </a:cubicBezTo>
                <a:cubicBezTo>
                  <a:pt x="24" y="204"/>
                  <a:pt x="21" y="205"/>
                  <a:pt x="19" y="205"/>
                </a:cubicBezTo>
                <a:cubicBezTo>
                  <a:pt x="13" y="205"/>
                  <a:pt x="9" y="205"/>
                  <a:pt x="7" y="204"/>
                </a:cubicBezTo>
                <a:cubicBezTo>
                  <a:pt x="7" y="204"/>
                  <a:pt x="6" y="201"/>
                  <a:pt x="6" y="199"/>
                </a:cubicBezTo>
                <a:cubicBezTo>
                  <a:pt x="6" y="199"/>
                  <a:pt x="6" y="199"/>
                  <a:pt x="6" y="199"/>
                </a:cubicBezTo>
                <a:cubicBezTo>
                  <a:pt x="6" y="198"/>
                  <a:pt x="10" y="196"/>
                  <a:pt x="15" y="193"/>
                </a:cubicBezTo>
                <a:cubicBezTo>
                  <a:pt x="17" y="192"/>
                  <a:pt x="19" y="191"/>
                  <a:pt x="21" y="190"/>
                </a:cubicBezTo>
                <a:cubicBezTo>
                  <a:pt x="26" y="187"/>
                  <a:pt x="26" y="187"/>
                  <a:pt x="27" y="186"/>
                </a:cubicBezTo>
                <a:cubicBezTo>
                  <a:pt x="27" y="185"/>
                  <a:pt x="27" y="185"/>
                  <a:pt x="27" y="184"/>
                </a:cubicBezTo>
                <a:cubicBezTo>
                  <a:pt x="27" y="183"/>
                  <a:pt x="27" y="181"/>
                  <a:pt x="27" y="181"/>
                </a:cubicBezTo>
                <a:cubicBezTo>
                  <a:pt x="27" y="179"/>
                  <a:pt x="27" y="179"/>
                  <a:pt x="27" y="179"/>
                </a:cubicBezTo>
                <a:cubicBezTo>
                  <a:pt x="26" y="179"/>
                  <a:pt x="26" y="179"/>
                  <a:pt x="26" y="179"/>
                </a:cubicBezTo>
                <a:cubicBezTo>
                  <a:pt x="26" y="176"/>
                  <a:pt x="25" y="175"/>
                  <a:pt x="25" y="174"/>
                </a:cubicBezTo>
                <a:cubicBezTo>
                  <a:pt x="24" y="174"/>
                  <a:pt x="23" y="174"/>
                  <a:pt x="18" y="173"/>
                </a:cubicBezTo>
                <a:cubicBezTo>
                  <a:pt x="16" y="172"/>
                  <a:pt x="14" y="172"/>
                  <a:pt x="12" y="172"/>
                </a:cubicBezTo>
                <a:cubicBezTo>
                  <a:pt x="6" y="170"/>
                  <a:pt x="2" y="169"/>
                  <a:pt x="1" y="169"/>
                </a:cubicBezTo>
                <a:cubicBezTo>
                  <a:pt x="0" y="168"/>
                  <a:pt x="0" y="167"/>
                  <a:pt x="0" y="165"/>
                </a:cubicBezTo>
                <a:close/>
                <a:moveTo>
                  <a:pt x="252" y="156"/>
                </a:moveTo>
                <a:cubicBezTo>
                  <a:pt x="252" y="104"/>
                  <a:pt x="209" y="62"/>
                  <a:pt x="157" y="62"/>
                </a:cubicBezTo>
                <a:cubicBezTo>
                  <a:pt x="105" y="62"/>
                  <a:pt x="62" y="104"/>
                  <a:pt x="62" y="156"/>
                </a:cubicBezTo>
                <a:cubicBezTo>
                  <a:pt x="62" y="209"/>
                  <a:pt x="105" y="251"/>
                  <a:pt x="157" y="251"/>
                </a:cubicBezTo>
                <a:cubicBezTo>
                  <a:pt x="209" y="251"/>
                  <a:pt x="252" y="209"/>
                  <a:pt x="252" y="156"/>
                </a:cubicBezTo>
                <a:close/>
              </a:path>
            </a:pathLst>
          </a:custGeom>
          <a:solidFill>
            <a:srgbClr val="00B0F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27" name="Freeform 5"/>
          <p:cNvSpPr>
            <a:spLocks noEditPoints="1"/>
          </p:cNvSpPr>
          <p:nvPr/>
        </p:nvSpPr>
        <p:spPr bwMode="auto">
          <a:xfrm>
            <a:off x="5344570" y="4111930"/>
            <a:ext cx="1772713" cy="1770638"/>
          </a:xfrm>
          <a:custGeom>
            <a:avLst/>
            <a:gdLst>
              <a:gd name="T0" fmla="*/ 30 w 360"/>
              <a:gd name="T1" fmla="*/ 152 h 360"/>
              <a:gd name="T2" fmla="*/ 18 w 360"/>
              <a:gd name="T3" fmla="*/ 137 h 360"/>
              <a:gd name="T4" fmla="*/ 37 w 360"/>
              <a:gd name="T5" fmla="*/ 124 h 360"/>
              <a:gd name="T6" fmla="*/ 38 w 360"/>
              <a:gd name="T7" fmla="*/ 106 h 360"/>
              <a:gd name="T8" fmla="*/ 54 w 360"/>
              <a:gd name="T9" fmla="*/ 93 h 360"/>
              <a:gd name="T10" fmla="*/ 59 w 360"/>
              <a:gd name="T11" fmla="*/ 75 h 360"/>
              <a:gd name="T12" fmla="*/ 78 w 360"/>
              <a:gd name="T13" fmla="*/ 66 h 360"/>
              <a:gd name="T14" fmla="*/ 84 w 360"/>
              <a:gd name="T15" fmla="*/ 43 h 360"/>
              <a:gd name="T16" fmla="*/ 112 w 360"/>
              <a:gd name="T17" fmla="*/ 44 h 360"/>
              <a:gd name="T18" fmla="*/ 118 w 360"/>
              <a:gd name="T19" fmla="*/ 32 h 360"/>
              <a:gd name="T20" fmla="*/ 135 w 360"/>
              <a:gd name="T21" fmla="*/ 26 h 360"/>
              <a:gd name="T22" fmla="*/ 154 w 360"/>
              <a:gd name="T23" fmla="*/ 24 h 360"/>
              <a:gd name="T24" fmla="*/ 172 w 360"/>
              <a:gd name="T25" fmla="*/ 20 h 360"/>
              <a:gd name="T26" fmla="*/ 191 w 360"/>
              <a:gd name="T27" fmla="*/ 21 h 360"/>
              <a:gd name="T28" fmla="*/ 210 w 360"/>
              <a:gd name="T29" fmla="*/ 30 h 360"/>
              <a:gd name="T30" fmla="*/ 232 w 360"/>
              <a:gd name="T31" fmla="*/ 21 h 360"/>
              <a:gd name="T32" fmla="*/ 244 w 360"/>
              <a:gd name="T33" fmla="*/ 38 h 360"/>
              <a:gd name="T34" fmla="*/ 261 w 360"/>
              <a:gd name="T35" fmla="*/ 43 h 360"/>
              <a:gd name="T36" fmla="*/ 274 w 360"/>
              <a:gd name="T37" fmla="*/ 59 h 360"/>
              <a:gd name="T38" fmla="*/ 284 w 360"/>
              <a:gd name="T39" fmla="*/ 69 h 360"/>
              <a:gd name="T40" fmla="*/ 303 w 360"/>
              <a:gd name="T41" fmla="*/ 78 h 360"/>
              <a:gd name="T42" fmla="*/ 303 w 360"/>
              <a:gd name="T43" fmla="*/ 92 h 360"/>
              <a:gd name="T44" fmla="*/ 329 w 360"/>
              <a:gd name="T45" fmla="*/ 105 h 360"/>
              <a:gd name="T46" fmla="*/ 320 w 360"/>
              <a:gd name="T47" fmla="*/ 123 h 360"/>
              <a:gd name="T48" fmla="*/ 353 w 360"/>
              <a:gd name="T49" fmla="*/ 134 h 360"/>
              <a:gd name="T50" fmla="*/ 328 w 360"/>
              <a:gd name="T51" fmla="*/ 157 h 360"/>
              <a:gd name="T52" fmla="*/ 360 w 360"/>
              <a:gd name="T53" fmla="*/ 174 h 360"/>
              <a:gd name="T54" fmla="*/ 331 w 360"/>
              <a:gd name="T55" fmla="*/ 190 h 360"/>
              <a:gd name="T56" fmla="*/ 357 w 360"/>
              <a:gd name="T57" fmla="*/ 210 h 360"/>
              <a:gd name="T58" fmla="*/ 325 w 360"/>
              <a:gd name="T59" fmla="*/ 225 h 360"/>
              <a:gd name="T60" fmla="*/ 335 w 360"/>
              <a:gd name="T61" fmla="*/ 242 h 360"/>
              <a:gd name="T62" fmla="*/ 314 w 360"/>
              <a:gd name="T63" fmla="*/ 252 h 360"/>
              <a:gd name="T64" fmla="*/ 312 w 360"/>
              <a:gd name="T65" fmla="*/ 270 h 360"/>
              <a:gd name="T66" fmla="*/ 294 w 360"/>
              <a:gd name="T67" fmla="*/ 281 h 360"/>
              <a:gd name="T68" fmla="*/ 287 w 360"/>
              <a:gd name="T69" fmla="*/ 298 h 360"/>
              <a:gd name="T70" fmla="*/ 267 w 360"/>
              <a:gd name="T71" fmla="*/ 305 h 360"/>
              <a:gd name="T72" fmla="*/ 256 w 360"/>
              <a:gd name="T73" fmla="*/ 313 h 360"/>
              <a:gd name="T74" fmla="*/ 242 w 360"/>
              <a:gd name="T75" fmla="*/ 328 h 360"/>
              <a:gd name="T76" fmla="*/ 223 w 360"/>
              <a:gd name="T77" fmla="*/ 328 h 360"/>
              <a:gd name="T78" fmla="*/ 209 w 360"/>
              <a:gd name="T79" fmla="*/ 345 h 360"/>
              <a:gd name="T80" fmla="*/ 188 w 360"/>
              <a:gd name="T81" fmla="*/ 333 h 360"/>
              <a:gd name="T82" fmla="*/ 169 w 360"/>
              <a:gd name="T83" fmla="*/ 340 h 360"/>
              <a:gd name="T84" fmla="*/ 149 w 360"/>
              <a:gd name="T85" fmla="*/ 337 h 360"/>
              <a:gd name="T86" fmla="*/ 132 w 360"/>
              <a:gd name="T87" fmla="*/ 325 h 360"/>
              <a:gd name="T88" fmla="*/ 109 w 360"/>
              <a:gd name="T89" fmla="*/ 332 h 360"/>
              <a:gd name="T90" fmla="*/ 98 w 360"/>
              <a:gd name="T91" fmla="*/ 318 h 360"/>
              <a:gd name="T92" fmla="*/ 88 w 360"/>
              <a:gd name="T93" fmla="*/ 303 h 360"/>
              <a:gd name="T94" fmla="*/ 68 w 360"/>
              <a:gd name="T95" fmla="*/ 296 h 360"/>
              <a:gd name="T96" fmla="*/ 67 w 360"/>
              <a:gd name="T97" fmla="*/ 282 h 360"/>
              <a:gd name="T98" fmla="*/ 40 w 360"/>
              <a:gd name="T99" fmla="*/ 272 h 360"/>
              <a:gd name="T100" fmla="*/ 43 w 360"/>
              <a:gd name="T101" fmla="*/ 249 h 360"/>
              <a:gd name="T102" fmla="*/ 28 w 360"/>
              <a:gd name="T103" fmla="*/ 234 h 360"/>
              <a:gd name="T104" fmla="*/ 31 w 360"/>
              <a:gd name="T105" fmla="*/ 215 h 360"/>
              <a:gd name="T106" fmla="*/ 13 w 360"/>
              <a:gd name="T107" fmla="*/ 200 h 360"/>
              <a:gd name="T108" fmla="*/ 28 w 360"/>
              <a:gd name="T109" fmla="*/ 185 h 360"/>
              <a:gd name="T110" fmla="*/ 287 w 360"/>
              <a:gd name="T111" fmla="*/ 19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360">
                <a:moveTo>
                  <a:pt x="0" y="166"/>
                </a:moveTo>
                <a:cubicBezTo>
                  <a:pt x="0" y="165"/>
                  <a:pt x="0" y="164"/>
                  <a:pt x="0" y="164"/>
                </a:cubicBezTo>
                <a:cubicBezTo>
                  <a:pt x="1" y="163"/>
                  <a:pt x="6" y="162"/>
                  <a:pt x="13" y="161"/>
                </a:cubicBezTo>
                <a:cubicBezTo>
                  <a:pt x="16" y="161"/>
                  <a:pt x="18" y="160"/>
                  <a:pt x="20" y="160"/>
                </a:cubicBezTo>
                <a:cubicBezTo>
                  <a:pt x="27" y="159"/>
                  <a:pt x="28" y="159"/>
                  <a:pt x="28" y="158"/>
                </a:cubicBezTo>
                <a:cubicBezTo>
                  <a:pt x="29" y="157"/>
                  <a:pt x="30" y="156"/>
                  <a:pt x="30" y="152"/>
                </a:cubicBezTo>
                <a:cubicBezTo>
                  <a:pt x="30" y="152"/>
                  <a:pt x="30" y="152"/>
                  <a:pt x="30" y="152"/>
                </a:cubicBezTo>
                <a:cubicBezTo>
                  <a:pt x="30" y="152"/>
                  <a:pt x="30" y="152"/>
                  <a:pt x="30" y="152"/>
                </a:cubicBezTo>
                <a:cubicBezTo>
                  <a:pt x="31" y="151"/>
                  <a:pt x="31" y="150"/>
                  <a:pt x="31" y="148"/>
                </a:cubicBezTo>
                <a:cubicBezTo>
                  <a:pt x="31" y="147"/>
                  <a:pt x="31" y="146"/>
                  <a:pt x="31" y="145"/>
                </a:cubicBezTo>
                <a:cubicBezTo>
                  <a:pt x="30" y="144"/>
                  <a:pt x="29" y="143"/>
                  <a:pt x="24" y="141"/>
                </a:cubicBezTo>
                <a:cubicBezTo>
                  <a:pt x="22" y="139"/>
                  <a:pt x="20" y="138"/>
                  <a:pt x="18" y="137"/>
                </a:cubicBezTo>
                <a:cubicBezTo>
                  <a:pt x="12" y="133"/>
                  <a:pt x="8" y="130"/>
                  <a:pt x="7" y="129"/>
                </a:cubicBezTo>
                <a:cubicBezTo>
                  <a:pt x="7" y="129"/>
                  <a:pt x="7" y="129"/>
                  <a:pt x="7" y="128"/>
                </a:cubicBezTo>
                <a:cubicBezTo>
                  <a:pt x="7" y="126"/>
                  <a:pt x="8" y="123"/>
                  <a:pt x="9" y="123"/>
                </a:cubicBezTo>
                <a:cubicBezTo>
                  <a:pt x="10" y="123"/>
                  <a:pt x="15" y="122"/>
                  <a:pt x="22" y="123"/>
                </a:cubicBezTo>
                <a:cubicBezTo>
                  <a:pt x="25" y="123"/>
                  <a:pt x="27" y="124"/>
                  <a:pt x="29" y="124"/>
                </a:cubicBezTo>
                <a:cubicBezTo>
                  <a:pt x="36" y="124"/>
                  <a:pt x="36" y="124"/>
                  <a:pt x="37" y="124"/>
                </a:cubicBezTo>
                <a:cubicBezTo>
                  <a:pt x="38" y="123"/>
                  <a:pt x="39" y="122"/>
                  <a:pt x="41" y="119"/>
                </a:cubicBezTo>
                <a:cubicBezTo>
                  <a:pt x="41" y="119"/>
                  <a:pt x="41" y="119"/>
                  <a:pt x="41" y="119"/>
                </a:cubicBezTo>
                <a:cubicBezTo>
                  <a:pt x="41" y="118"/>
                  <a:pt x="41" y="118"/>
                  <a:pt x="41" y="118"/>
                </a:cubicBezTo>
                <a:cubicBezTo>
                  <a:pt x="42" y="116"/>
                  <a:pt x="43" y="114"/>
                  <a:pt x="43" y="113"/>
                </a:cubicBezTo>
                <a:cubicBezTo>
                  <a:pt x="43" y="113"/>
                  <a:pt x="43" y="112"/>
                  <a:pt x="43" y="111"/>
                </a:cubicBezTo>
                <a:cubicBezTo>
                  <a:pt x="42" y="111"/>
                  <a:pt x="42" y="110"/>
                  <a:pt x="38" y="106"/>
                </a:cubicBezTo>
                <a:cubicBezTo>
                  <a:pt x="36" y="104"/>
                  <a:pt x="34" y="103"/>
                  <a:pt x="32" y="101"/>
                </a:cubicBezTo>
                <a:cubicBezTo>
                  <a:pt x="27" y="95"/>
                  <a:pt x="24" y="92"/>
                  <a:pt x="23" y="91"/>
                </a:cubicBezTo>
                <a:cubicBezTo>
                  <a:pt x="24" y="89"/>
                  <a:pt x="26" y="86"/>
                  <a:pt x="27" y="85"/>
                </a:cubicBezTo>
                <a:cubicBezTo>
                  <a:pt x="28" y="85"/>
                  <a:pt x="32" y="86"/>
                  <a:pt x="40" y="88"/>
                </a:cubicBezTo>
                <a:cubicBezTo>
                  <a:pt x="42" y="89"/>
                  <a:pt x="44" y="90"/>
                  <a:pt x="46" y="91"/>
                </a:cubicBezTo>
                <a:cubicBezTo>
                  <a:pt x="52" y="93"/>
                  <a:pt x="53" y="93"/>
                  <a:pt x="54" y="93"/>
                </a:cubicBezTo>
                <a:cubicBezTo>
                  <a:pt x="55" y="92"/>
                  <a:pt x="56" y="92"/>
                  <a:pt x="58" y="88"/>
                </a:cubicBezTo>
                <a:cubicBezTo>
                  <a:pt x="59" y="88"/>
                  <a:pt x="59" y="88"/>
                  <a:pt x="59" y="88"/>
                </a:cubicBezTo>
                <a:cubicBezTo>
                  <a:pt x="59" y="88"/>
                  <a:pt x="59" y="88"/>
                  <a:pt x="59" y="88"/>
                </a:cubicBezTo>
                <a:cubicBezTo>
                  <a:pt x="62" y="84"/>
                  <a:pt x="62" y="83"/>
                  <a:pt x="62" y="83"/>
                </a:cubicBezTo>
                <a:cubicBezTo>
                  <a:pt x="62" y="82"/>
                  <a:pt x="62" y="82"/>
                  <a:pt x="62" y="82"/>
                </a:cubicBezTo>
                <a:cubicBezTo>
                  <a:pt x="62" y="81"/>
                  <a:pt x="62" y="80"/>
                  <a:pt x="59" y="75"/>
                </a:cubicBezTo>
                <a:cubicBezTo>
                  <a:pt x="57" y="73"/>
                  <a:pt x="56" y="71"/>
                  <a:pt x="54" y="69"/>
                </a:cubicBezTo>
                <a:cubicBezTo>
                  <a:pt x="51" y="63"/>
                  <a:pt x="49" y="58"/>
                  <a:pt x="48" y="57"/>
                </a:cubicBezTo>
                <a:cubicBezTo>
                  <a:pt x="49" y="56"/>
                  <a:pt x="52" y="53"/>
                  <a:pt x="53" y="52"/>
                </a:cubicBezTo>
                <a:cubicBezTo>
                  <a:pt x="54" y="53"/>
                  <a:pt x="58" y="55"/>
                  <a:pt x="64" y="59"/>
                </a:cubicBezTo>
                <a:cubicBezTo>
                  <a:pt x="67" y="60"/>
                  <a:pt x="69" y="61"/>
                  <a:pt x="70" y="62"/>
                </a:cubicBezTo>
                <a:cubicBezTo>
                  <a:pt x="76" y="66"/>
                  <a:pt x="77" y="66"/>
                  <a:pt x="78" y="66"/>
                </a:cubicBezTo>
                <a:cubicBezTo>
                  <a:pt x="79" y="66"/>
                  <a:pt x="80" y="65"/>
                  <a:pt x="83" y="63"/>
                </a:cubicBezTo>
                <a:cubicBezTo>
                  <a:pt x="84" y="63"/>
                  <a:pt x="84" y="63"/>
                  <a:pt x="84" y="63"/>
                </a:cubicBezTo>
                <a:cubicBezTo>
                  <a:pt x="84" y="62"/>
                  <a:pt x="84" y="62"/>
                  <a:pt x="84" y="62"/>
                </a:cubicBezTo>
                <a:cubicBezTo>
                  <a:pt x="87" y="60"/>
                  <a:pt x="88" y="59"/>
                  <a:pt x="88" y="57"/>
                </a:cubicBezTo>
                <a:cubicBezTo>
                  <a:pt x="88" y="56"/>
                  <a:pt x="88" y="56"/>
                  <a:pt x="86" y="50"/>
                </a:cubicBezTo>
                <a:cubicBezTo>
                  <a:pt x="85" y="48"/>
                  <a:pt x="84" y="46"/>
                  <a:pt x="84" y="43"/>
                </a:cubicBezTo>
                <a:cubicBezTo>
                  <a:pt x="81" y="36"/>
                  <a:pt x="80" y="31"/>
                  <a:pt x="80" y="30"/>
                </a:cubicBezTo>
                <a:cubicBezTo>
                  <a:pt x="81" y="29"/>
                  <a:pt x="84" y="27"/>
                  <a:pt x="86" y="27"/>
                </a:cubicBezTo>
                <a:cubicBezTo>
                  <a:pt x="87" y="27"/>
                  <a:pt x="90" y="30"/>
                  <a:pt x="96" y="35"/>
                </a:cubicBezTo>
                <a:cubicBezTo>
                  <a:pt x="97" y="37"/>
                  <a:pt x="99" y="39"/>
                  <a:pt x="100" y="40"/>
                </a:cubicBezTo>
                <a:cubicBezTo>
                  <a:pt x="105" y="45"/>
                  <a:pt x="106" y="45"/>
                  <a:pt x="107" y="46"/>
                </a:cubicBezTo>
                <a:cubicBezTo>
                  <a:pt x="108" y="46"/>
                  <a:pt x="109" y="46"/>
                  <a:pt x="112" y="44"/>
                </a:cubicBezTo>
                <a:cubicBezTo>
                  <a:pt x="114" y="44"/>
                  <a:pt x="114" y="44"/>
                  <a:pt x="114" y="44"/>
                </a:cubicBezTo>
                <a:cubicBezTo>
                  <a:pt x="114" y="43"/>
                  <a:pt x="114" y="43"/>
                  <a:pt x="114" y="43"/>
                </a:cubicBezTo>
                <a:cubicBezTo>
                  <a:pt x="118" y="42"/>
                  <a:pt x="118" y="40"/>
                  <a:pt x="119" y="40"/>
                </a:cubicBezTo>
                <a:cubicBezTo>
                  <a:pt x="119" y="39"/>
                  <a:pt x="119" y="39"/>
                  <a:pt x="119" y="39"/>
                </a:cubicBezTo>
                <a:cubicBezTo>
                  <a:pt x="119" y="39"/>
                  <a:pt x="119" y="39"/>
                  <a:pt x="119" y="39"/>
                </a:cubicBezTo>
                <a:cubicBezTo>
                  <a:pt x="119" y="38"/>
                  <a:pt x="119" y="36"/>
                  <a:pt x="118" y="32"/>
                </a:cubicBezTo>
                <a:cubicBezTo>
                  <a:pt x="118" y="30"/>
                  <a:pt x="118" y="27"/>
                  <a:pt x="118" y="24"/>
                </a:cubicBezTo>
                <a:cubicBezTo>
                  <a:pt x="117" y="19"/>
                  <a:pt x="117" y="13"/>
                  <a:pt x="117" y="11"/>
                </a:cubicBezTo>
                <a:cubicBezTo>
                  <a:pt x="117" y="11"/>
                  <a:pt x="117" y="11"/>
                  <a:pt x="117" y="11"/>
                </a:cubicBezTo>
                <a:cubicBezTo>
                  <a:pt x="118" y="10"/>
                  <a:pt x="122" y="9"/>
                  <a:pt x="124" y="9"/>
                </a:cubicBezTo>
                <a:cubicBezTo>
                  <a:pt x="124" y="10"/>
                  <a:pt x="127" y="14"/>
                  <a:pt x="131" y="20"/>
                </a:cubicBezTo>
                <a:cubicBezTo>
                  <a:pt x="132" y="22"/>
                  <a:pt x="134" y="24"/>
                  <a:pt x="135" y="26"/>
                </a:cubicBezTo>
                <a:cubicBezTo>
                  <a:pt x="138" y="31"/>
                  <a:pt x="139" y="32"/>
                  <a:pt x="140" y="32"/>
                </a:cubicBezTo>
                <a:cubicBezTo>
                  <a:pt x="140" y="33"/>
                  <a:pt x="142" y="33"/>
                  <a:pt x="146" y="32"/>
                </a:cubicBezTo>
                <a:cubicBezTo>
                  <a:pt x="148" y="33"/>
                  <a:pt x="148" y="33"/>
                  <a:pt x="148" y="33"/>
                </a:cubicBezTo>
                <a:cubicBezTo>
                  <a:pt x="148" y="32"/>
                  <a:pt x="148" y="32"/>
                  <a:pt x="148" y="32"/>
                </a:cubicBezTo>
                <a:cubicBezTo>
                  <a:pt x="150" y="31"/>
                  <a:pt x="152" y="30"/>
                  <a:pt x="153" y="29"/>
                </a:cubicBezTo>
                <a:cubicBezTo>
                  <a:pt x="153" y="29"/>
                  <a:pt x="153" y="28"/>
                  <a:pt x="154" y="24"/>
                </a:cubicBezTo>
                <a:cubicBezTo>
                  <a:pt x="154" y="20"/>
                  <a:pt x="154" y="20"/>
                  <a:pt x="154" y="20"/>
                </a:cubicBezTo>
                <a:cubicBezTo>
                  <a:pt x="155" y="18"/>
                  <a:pt x="155" y="16"/>
                  <a:pt x="155" y="14"/>
                </a:cubicBezTo>
                <a:cubicBezTo>
                  <a:pt x="156" y="7"/>
                  <a:pt x="157" y="3"/>
                  <a:pt x="158" y="1"/>
                </a:cubicBezTo>
                <a:cubicBezTo>
                  <a:pt x="159" y="1"/>
                  <a:pt x="163" y="0"/>
                  <a:pt x="164" y="1"/>
                </a:cubicBezTo>
                <a:cubicBezTo>
                  <a:pt x="165" y="2"/>
                  <a:pt x="167" y="6"/>
                  <a:pt x="169" y="13"/>
                </a:cubicBezTo>
                <a:cubicBezTo>
                  <a:pt x="170" y="15"/>
                  <a:pt x="171" y="18"/>
                  <a:pt x="172" y="20"/>
                </a:cubicBezTo>
                <a:cubicBezTo>
                  <a:pt x="173" y="26"/>
                  <a:pt x="174" y="27"/>
                  <a:pt x="175" y="27"/>
                </a:cubicBezTo>
                <a:cubicBezTo>
                  <a:pt x="175" y="28"/>
                  <a:pt x="177" y="28"/>
                  <a:pt x="181" y="28"/>
                </a:cubicBezTo>
                <a:cubicBezTo>
                  <a:pt x="181" y="29"/>
                  <a:pt x="181" y="29"/>
                  <a:pt x="181" y="29"/>
                </a:cubicBezTo>
                <a:cubicBezTo>
                  <a:pt x="182" y="28"/>
                  <a:pt x="182" y="28"/>
                  <a:pt x="182" y="28"/>
                </a:cubicBezTo>
                <a:cubicBezTo>
                  <a:pt x="187" y="29"/>
                  <a:pt x="188" y="28"/>
                  <a:pt x="188" y="27"/>
                </a:cubicBezTo>
                <a:cubicBezTo>
                  <a:pt x="189" y="27"/>
                  <a:pt x="189" y="26"/>
                  <a:pt x="191" y="21"/>
                </a:cubicBezTo>
                <a:cubicBezTo>
                  <a:pt x="192" y="18"/>
                  <a:pt x="193" y="16"/>
                  <a:pt x="194" y="13"/>
                </a:cubicBezTo>
                <a:cubicBezTo>
                  <a:pt x="197" y="7"/>
                  <a:pt x="199" y="2"/>
                  <a:pt x="200" y="1"/>
                </a:cubicBezTo>
                <a:cubicBezTo>
                  <a:pt x="201" y="1"/>
                  <a:pt x="205" y="1"/>
                  <a:pt x="206" y="2"/>
                </a:cubicBezTo>
                <a:cubicBezTo>
                  <a:pt x="207" y="3"/>
                  <a:pt x="207" y="8"/>
                  <a:pt x="208" y="15"/>
                </a:cubicBezTo>
                <a:cubicBezTo>
                  <a:pt x="208" y="18"/>
                  <a:pt x="209" y="20"/>
                  <a:pt x="209" y="22"/>
                </a:cubicBezTo>
                <a:cubicBezTo>
                  <a:pt x="209" y="29"/>
                  <a:pt x="209" y="30"/>
                  <a:pt x="210" y="30"/>
                </a:cubicBezTo>
                <a:cubicBezTo>
                  <a:pt x="211" y="31"/>
                  <a:pt x="212" y="32"/>
                  <a:pt x="216" y="33"/>
                </a:cubicBezTo>
                <a:cubicBezTo>
                  <a:pt x="216" y="33"/>
                  <a:pt x="216" y="33"/>
                  <a:pt x="216" y="33"/>
                </a:cubicBezTo>
                <a:cubicBezTo>
                  <a:pt x="217" y="33"/>
                  <a:pt x="217" y="33"/>
                  <a:pt x="217" y="33"/>
                </a:cubicBezTo>
                <a:cubicBezTo>
                  <a:pt x="221" y="34"/>
                  <a:pt x="222" y="34"/>
                  <a:pt x="223" y="33"/>
                </a:cubicBezTo>
                <a:cubicBezTo>
                  <a:pt x="224" y="33"/>
                  <a:pt x="225" y="32"/>
                  <a:pt x="228" y="28"/>
                </a:cubicBezTo>
                <a:cubicBezTo>
                  <a:pt x="229" y="26"/>
                  <a:pt x="230" y="23"/>
                  <a:pt x="232" y="21"/>
                </a:cubicBezTo>
                <a:cubicBezTo>
                  <a:pt x="236" y="15"/>
                  <a:pt x="239" y="12"/>
                  <a:pt x="240" y="11"/>
                </a:cubicBezTo>
                <a:cubicBezTo>
                  <a:pt x="242" y="11"/>
                  <a:pt x="246" y="12"/>
                  <a:pt x="247" y="13"/>
                </a:cubicBezTo>
                <a:cubicBezTo>
                  <a:pt x="247" y="14"/>
                  <a:pt x="247" y="18"/>
                  <a:pt x="246" y="24"/>
                </a:cubicBezTo>
                <a:cubicBezTo>
                  <a:pt x="246" y="25"/>
                  <a:pt x="245" y="26"/>
                  <a:pt x="245" y="26"/>
                </a:cubicBezTo>
                <a:cubicBezTo>
                  <a:pt x="245" y="29"/>
                  <a:pt x="245" y="31"/>
                  <a:pt x="244" y="33"/>
                </a:cubicBezTo>
                <a:cubicBezTo>
                  <a:pt x="244" y="35"/>
                  <a:pt x="244" y="37"/>
                  <a:pt x="244" y="38"/>
                </a:cubicBezTo>
                <a:cubicBezTo>
                  <a:pt x="243" y="40"/>
                  <a:pt x="243" y="41"/>
                  <a:pt x="244" y="41"/>
                </a:cubicBezTo>
                <a:cubicBezTo>
                  <a:pt x="244" y="42"/>
                  <a:pt x="245" y="43"/>
                  <a:pt x="249" y="45"/>
                </a:cubicBezTo>
                <a:cubicBezTo>
                  <a:pt x="249" y="47"/>
                  <a:pt x="249" y="47"/>
                  <a:pt x="249" y="47"/>
                </a:cubicBezTo>
                <a:cubicBezTo>
                  <a:pt x="250" y="46"/>
                  <a:pt x="250" y="46"/>
                  <a:pt x="250" y="46"/>
                </a:cubicBezTo>
                <a:cubicBezTo>
                  <a:pt x="253" y="48"/>
                  <a:pt x="255" y="48"/>
                  <a:pt x="256" y="47"/>
                </a:cubicBezTo>
                <a:cubicBezTo>
                  <a:pt x="257" y="47"/>
                  <a:pt x="257" y="47"/>
                  <a:pt x="261" y="43"/>
                </a:cubicBezTo>
                <a:cubicBezTo>
                  <a:pt x="263" y="41"/>
                  <a:pt x="265" y="39"/>
                  <a:pt x="267" y="38"/>
                </a:cubicBezTo>
                <a:cubicBezTo>
                  <a:pt x="273" y="33"/>
                  <a:pt x="276" y="30"/>
                  <a:pt x="278" y="29"/>
                </a:cubicBezTo>
                <a:cubicBezTo>
                  <a:pt x="279" y="30"/>
                  <a:pt x="283" y="32"/>
                  <a:pt x="283" y="33"/>
                </a:cubicBezTo>
                <a:cubicBezTo>
                  <a:pt x="283" y="35"/>
                  <a:pt x="281" y="40"/>
                  <a:pt x="279" y="46"/>
                </a:cubicBezTo>
                <a:cubicBezTo>
                  <a:pt x="278" y="48"/>
                  <a:pt x="277" y="50"/>
                  <a:pt x="276" y="52"/>
                </a:cubicBezTo>
                <a:cubicBezTo>
                  <a:pt x="275" y="56"/>
                  <a:pt x="274" y="58"/>
                  <a:pt x="274" y="59"/>
                </a:cubicBezTo>
                <a:cubicBezTo>
                  <a:pt x="274" y="59"/>
                  <a:pt x="274" y="59"/>
                  <a:pt x="274" y="59"/>
                </a:cubicBezTo>
                <a:cubicBezTo>
                  <a:pt x="274" y="60"/>
                  <a:pt x="274" y="60"/>
                  <a:pt x="274" y="60"/>
                </a:cubicBezTo>
                <a:cubicBezTo>
                  <a:pt x="274" y="61"/>
                  <a:pt x="275" y="62"/>
                  <a:pt x="278" y="64"/>
                </a:cubicBezTo>
                <a:cubicBezTo>
                  <a:pt x="278" y="66"/>
                  <a:pt x="278" y="66"/>
                  <a:pt x="278" y="66"/>
                </a:cubicBezTo>
                <a:cubicBezTo>
                  <a:pt x="279" y="66"/>
                  <a:pt x="279" y="66"/>
                  <a:pt x="279" y="66"/>
                </a:cubicBezTo>
                <a:cubicBezTo>
                  <a:pt x="282" y="68"/>
                  <a:pt x="283" y="69"/>
                  <a:pt x="284" y="69"/>
                </a:cubicBezTo>
                <a:cubicBezTo>
                  <a:pt x="285" y="69"/>
                  <a:pt x="286" y="68"/>
                  <a:pt x="291" y="65"/>
                </a:cubicBezTo>
                <a:cubicBezTo>
                  <a:pt x="293" y="64"/>
                  <a:pt x="295" y="63"/>
                  <a:pt x="298" y="62"/>
                </a:cubicBezTo>
                <a:cubicBezTo>
                  <a:pt x="304" y="58"/>
                  <a:pt x="308" y="56"/>
                  <a:pt x="310" y="56"/>
                </a:cubicBezTo>
                <a:cubicBezTo>
                  <a:pt x="311" y="57"/>
                  <a:pt x="314" y="60"/>
                  <a:pt x="314" y="61"/>
                </a:cubicBezTo>
                <a:cubicBezTo>
                  <a:pt x="314" y="62"/>
                  <a:pt x="312" y="66"/>
                  <a:pt x="307" y="72"/>
                </a:cubicBezTo>
                <a:cubicBezTo>
                  <a:pt x="306" y="74"/>
                  <a:pt x="305" y="76"/>
                  <a:pt x="303" y="78"/>
                </a:cubicBezTo>
                <a:cubicBezTo>
                  <a:pt x="300" y="83"/>
                  <a:pt x="299" y="84"/>
                  <a:pt x="299" y="85"/>
                </a:cubicBezTo>
                <a:cubicBezTo>
                  <a:pt x="299" y="85"/>
                  <a:pt x="299" y="85"/>
                  <a:pt x="299" y="85"/>
                </a:cubicBezTo>
                <a:cubicBezTo>
                  <a:pt x="299" y="85"/>
                  <a:pt x="299" y="85"/>
                  <a:pt x="299" y="85"/>
                </a:cubicBezTo>
                <a:cubicBezTo>
                  <a:pt x="299" y="86"/>
                  <a:pt x="300" y="88"/>
                  <a:pt x="302" y="90"/>
                </a:cubicBezTo>
                <a:cubicBezTo>
                  <a:pt x="302" y="93"/>
                  <a:pt x="302" y="93"/>
                  <a:pt x="302" y="93"/>
                </a:cubicBezTo>
                <a:cubicBezTo>
                  <a:pt x="303" y="92"/>
                  <a:pt x="303" y="92"/>
                  <a:pt x="303" y="92"/>
                </a:cubicBezTo>
                <a:cubicBezTo>
                  <a:pt x="305" y="95"/>
                  <a:pt x="306" y="96"/>
                  <a:pt x="307" y="96"/>
                </a:cubicBezTo>
                <a:cubicBezTo>
                  <a:pt x="308" y="96"/>
                  <a:pt x="309" y="96"/>
                  <a:pt x="314" y="94"/>
                </a:cubicBezTo>
                <a:cubicBezTo>
                  <a:pt x="317" y="94"/>
                  <a:pt x="319" y="93"/>
                  <a:pt x="322" y="92"/>
                </a:cubicBezTo>
                <a:cubicBezTo>
                  <a:pt x="329" y="90"/>
                  <a:pt x="334" y="89"/>
                  <a:pt x="335" y="89"/>
                </a:cubicBezTo>
                <a:cubicBezTo>
                  <a:pt x="336" y="90"/>
                  <a:pt x="338" y="94"/>
                  <a:pt x="338" y="95"/>
                </a:cubicBezTo>
                <a:cubicBezTo>
                  <a:pt x="337" y="96"/>
                  <a:pt x="335" y="99"/>
                  <a:pt x="329" y="105"/>
                </a:cubicBezTo>
                <a:cubicBezTo>
                  <a:pt x="327" y="106"/>
                  <a:pt x="325" y="108"/>
                  <a:pt x="324" y="109"/>
                </a:cubicBezTo>
                <a:cubicBezTo>
                  <a:pt x="319" y="113"/>
                  <a:pt x="318" y="114"/>
                  <a:pt x="318" y="115"/>
                </a:cubicBezTo>
                <a:cubicBezTo>
                  <a:pt x="318" y="115"/>
                  <a:pt x="318" y="115"/>
                  <a:pt x="318" y="115"/>
                </a:cubicBezTo>
                <a:cubicBezTo>
                  <a:pt x="318" y="117"/>
                  <a:pt x="318" y="118"/>
                  <a:pt x="319" y="121"/>
                </a:cubicBezTo>
                <a:cubicBezTo>
                  <a:pt x="319" y="123"/>
                  <a:pt x="319" y="123"/>
                  <a:pt x="319" y="123"/>
                </a:cubicBezTo>
                <a:cubicBezTo>
                  <a:pt x="320" y="123"/>
                  <a:pt x="320" y="123"/>
                  <a:pt x="320" y="123"/>
                </a:cubicBezTo>
                <a:cubicBezTo>
                  <a:pt x="321" y="126"/>
                  <a:pt x="322" y="127"/>
                  <a:pt x="323" y="128"/>
                </a:cubicBezTo>
                <a:cubicBezTo>
                  <a:pt x="324" y="128"/>
                  <a:pt x="325" y="128"/>
                  <a:pt x="331" y="128"/>
                </a:cubicBezTo>
                <a:cubicBezTo>
                  <a:pt x="333" y="128"/>
                  <a:pt x="336" y="127"/>
                  <a:pt x="338" y="127"/>
                </a:cubicBezTo>
                <a:cubicBezTo>
                  <a:pt x="346" y="127"/>
                  <a:pt x="350" y="127"/>
                  <a:pt x="352" y="128"/>
                </a:cubicBezTo>
                <a:cubicBezTo>
                  <a:pt x="352" y="129"/>
                  <a:pt x="354" y="132"/>
                  <a:pt x="353" y="134"/>
                </a:cubicBezTo>
                <a:cubicBezTo>
                  <a:pt x="353" y="134"/>
                  <a:pt x="353" y="134"/>
                  <a:pt x="353" y="134"/>
                </a:cubicBezTo>
                <a:cubicBezTo>
                  <a:pt x="352" y="135"/>
                  <a:pt x="349" y="138"/>
                  <a:pt x="342" y="141"/>
                </a:cubicBezTo>
                <a:cubicBezTo>
                  <a:pt x="340" y="142"/>
                  <a:pt x="338" y="143"/>
                  <a:pt x="336" y="144"/>
                </a:cubicBezTo>
                <a:cubicBezTo>
                  <a:pt x="330" y="147"/>
                  <a:pt x="329" y="148"/>
                  <a:pt x="329" y="149"/>
                </a:cubicBezTo>
                <a:cubicBezTo>
                  <a:pt x="329" y="149"/>
                  <a:pt x="329" y="149"/>
                  <a:pt x="329" y="150"/>
                </a:cubicBezTo>
                <a:cubicBezTo>
                  <a:pt x="329" y="151"/>
                  <a:pt x="329" y="153"/>
                  <a:pt x="329" y="155"/>
                </a:cubicBezTo>
                <a:cubicBezTo>
                  <a:pt x="328" y="157"/>
                  <a:pt x="328" y="157"/>
                  <a:pt x="328" y="157"/>
                </a:cubicBezTo>
                <a:cubicBezTo>
                  <a:pt x="329" y="157"/>
                  <a:pt x="329" y="157"/>
                  <a:pt x="329" y="157"/>
                </a:cubicBezTo>
                <a:cubicBezTo>
                  <a:pt x="330" y="160"/>
                  <a:pt x="331" y="162"/>
                  <a:pt x="331" y="162"/>
                </a:cubicBezTo>
                <a:cubicBezTo>
                  <a:pt x="332" y="163"/>
                  <a:pt x="333" y="163"/>
                  <a:pt x="339" y="164"/>
                </a:cubicBezTo>
                <a:cubicBezTo>
                  <a:pt x="341" y="164"/>
                  <a:pt x="343" y="165"/>
                  <a:pt x="346" y="165"/>
                </a:cubicBezTo>
                <a:cubicBezTo>
                  <a:pt x="353" y="167"/>
                  <a:pt x="358" y="168"/>
                  <a:pt x="359" y="169"/>
                </a:cubicBezTo>
                <a:cubicBezTo>
                  <a:pt x="359" y="170"/>
                  <a:pt x="360" y="172"/>
                  <a:pt x="360" y="174"/>
                </a:cubicBezTo>
                <a:cubicBezTo>
                  <a:pt x="359" y="175"/>
                  <a:pt x="359" y="175"/>
                  <a:pt x="359" y="175"/>
                </a:cubicBezTo>
                <a:cubicBezTo>
                  <a:pt x="358" y="176"/>
                  <a:pt x="354" y="178"/>
                  <a:pt x="347" y="180"/>
                </a:cubicBezTo>
                <a:cubicBezTo>
                  <a:pt x="344" y="180"/>
                  <a:pt x="342" y="181"/>
                  <a:pt x="340" y="181"/>
                </a:cubicBezTo>
                <a:cubicBezTo>
                  <a:pt x="334" y="183"/>
                  <a:pt x="333" y="183"/>
                  <a:pt x="332" y="184"/>
                </a:cubicBezTo>
                <a:cubicBezTo>
                  <a:pt x="332" y="185"/>
                  <a:pt x="331" y="186"/>
                  <a:pt x="331" y="187"/>
                </a:cubicBezTo>
                <a:cubicBezTo>
                  <a:pt x="331" y="188"/>
                  <a:pt x="331" y="189"/>
                  <a:pt x="331" y="190"/>
                </a:cubicBezTo>
                <a:cubicBezTo>
                  <a:pt x="329" y="192"/>
                  <a:pt x="329" y="192"/>
                  <a:pt x="329" y="192"/>
                </a:cubicBezTo>
                <a:cubicBezTo>
                  <a:pt x="331" y="192"/>
                  <a:pt x="331" y="192"/>
                  <a:pt x="331" y="192"/>
                </a:cubicBezTo>
                <a:cubicBezTo>
                  <a:pt x="330" y="195"/>
                  <a:pt x="331" y="197"/>
                  <a:pt x="331" y="198"/>
                </a:cubicBezTo>
                <a:cubicBezTo>
                  <a:pt x="332" y="198"/>
                  <a:pt x="333" y="199"/>
                  <a:pt x="338" y="201"/>
                </a:cubicBezTo>
                <a:cubicBezTo>
                  <a:pt x="340" y="202"/>
                  <a:pt x="343" y="203"/>
                  <a:pt x="345" y="204"/>
                </a:cubicBezTo>
                <a:cubicBezTo>
                  <a:pt x="352" y="207"/>
                  <a:pt x="356" y="210"/>
                  <a:pt x="357" y="210"/>
                </a:cubicBezTo>
                <a:cubicBezTo>
                  <a:pt x="357" y="211"/>
                  <a:pt x="357" y="212"/>
                  <a:pt x="357" y="213"/>
                </a:cubicBezTo>
                <a:cubicBezTo>
                  <a:pt x="356" y="215"/>
                  <a:pt x="356" y="217"/>
                  <a:pt x="355" y="217"/>
                </a:cubicBezTo>
                <a:cubicBezTo>
                  <a:pt x="354" y="217"/>
                  <a:pt x="350" y="218"/>
                  <a:pt x="342" y="218"/>
                </a:cubicBezTo>
                <a:cubicBezTo>
                  <a:pt x="340" y="218"/>
                  <a:pt x="337" y="218"/>
                  <a:pt x="335" y="218"/>
                </a:cubicBezTo>
                <a:cubicBezTo>
                  <a:pt x="329" y="218"/>
                  <a:pt x="328" y="219"/>
                  <a:pt x="327" y="219"/>
                </a:cubicBezTo>
                <a:cubicBezTo>
                  <a:pt x="326" y="220"/>
                  <a:pt x="325" y="221"/>
                  <a:pt x="325" y="225"/>
                </a:cubicBezTo>
                <a:cubicBezTo>
                  <a:pt x="324" y="225"/>
                  <a:pt x="324" y="225"/>
                  <a:pt x="324" y="225"/>
                </a:cubicBezTo>
                <a:cubicBezTo>
                  <a:pt x="324" y="225"/>
                  <a:pt x="324" y="225"/>
                  <a:pt x="324" y="225"/>
                </a:cubicBezTo>
                <a:cubicBezTo>
                  <a:pt x="324" y="227"/>
                  <a:pt x="323" y="229"/>
                  <a:pt x="323" y="230"/>
                </a:cubicBezTo>
                <a:cubicBezTo>
                  <a:pt x="323" y="231"/>
                  <a:pt x="323" y="232"/>
                  <a:pt x="323" y="232"/>
                </a:cubicBezTo>
                <a:cubicBezTo>
                  <a:pt x="324" y="233"/>
                  <a:pt x="324" y="234"/>
                  <a:pt x="329" y="237"/>
                </a:cubicBezTo>
                <a:cubicBezTo>
                  <a:pt x="331" y="238"/>
                  <a:pt x="333" y="240"/>
                  <a:pt x="335" y="242"/>
                </a:cubicBezTo>
                <a:cubicBezTo>
                  <a:pt x="341" y="246"/>
                  <a:pt x="344" y="249"/>
                  <a:pt x="345" y="250"/>
                </a:cubicBezTo>
                <a:cubicBezTo>
                  <a:pt x="345" y="251"/>
                  <a:pt x="345" y="251"/>
                  <a:pt x="345" y="251"/>
                </a:cubicBezTo>
                <a:cubicBezTo>
                  <a:pt x="345" y="253"/>
                  <a:pt x="343" y="256"/>
                  <a:pt x="342" y="257"/>
                </a:cubicBezTo>
                <a:cubicBezTo>
                  <a:pt x="341" y="257"/>
                  <a:pt x="336" y="256"/>
                  <a:pt x="329" y="255"/>
                </a:cubicBezTo>
                <a:cubicBezTo>
                  <a:pt x="327" y="254"/>
                  <a:pt x="324" y="254"/>
                  <a:pt x="322" y="253"/>
                </a:cubicBezTo>
                <a:cubicBezTo>
                  <a:pt x="316" y="252"/>
                  <a:pt x="315" y="252"/>
                  <a:pt x="314" y="252"/>
                </a:cubicBezTo>
                <a:cubicBezTo>
                  <a:pt x="313" y="253"/>
                  <a:pt x="312" y="254"/>
                  <a:pt x="310" y="257"/>
                </a:cubicBezTo>
                <a:cubicBezTo>
                  <a:pt x="310" y="257"/>
                  <a:pt x="310" y="257"/>
                  <a:pt x="310" y="257"/>
                </a:cubicBezTo>
                <a:cubicBezTo>
                  <a:pt x="310" y="258"/>
                  <a:pt x="310" y="258"/>
                  <a:pt x="310" y="258"/>
                </a:cubicBezTo>
                <a:cubicBezTo>
                  <a:pt x="308" y="260"/>
                  <a:pt x="307" y="261"/>
                  <a:pt x="307" y="263"/>
                </a:cubicBezTo>
                <a:cubicBezTo>
                  <a:pt x="307" y="263"/>
                  <a:pt x="307" y="264"/>
                  <a:pt x="307" y="264"/>
                </a:cubicBezTo>
                <a:cubicBezTo>
                  <a:pt x="308" y="265"/>
                  <a:pt x="308" y="266"/>
                  <a:pt x="312" y="270"/>
                </a:cubicBezTo>
                <a:cubicBezTo>
                  <a:pt x="313" y="272"/>
                  <a:pt x="315" y="274"/>
                  <a:pt x="317" y="276"/>
                </a:cubicBezTo>
                <a:cubicBezTo>
                  <a:pt x="321" y="282"/>
                  <a:pt x="324" y="286"/>
                  <a:pt x="324" y="287"/>
                </a:cubicBezTo>
                <a:cubicBezTo>
                  <a:pt x="324" y="288"/>
                  <a:pt x="321" y="292"/>
                  <a:pt x="320" y="292"/>
                </a:cubicBezTo>
                <a:cubicBezTo>
                  <a:pt x="319" y="292"/>
                  <a:pt x="315" y="290"/>
                  <a:pt x="308" y="287"/>
                </a:cubicBezTo>
                <a:cubicBezTo>
                  <a:pt x="306" y="286"/>
                  <a:pt x="303" y="285"/>
                  <a:pt x="302" y="284"/>
                </a:cubicBezTo>
                <a:cubicBezTo>
                  <a:pt x="296" y="281"/>
                  <a:pt x="295" y="281"/>
                  <a:pt x="294" y="281"/>
                </a:cubicBezTo>
                <a:cubicBezTo>
                  <a:pt x="293" y="281"/>
                  <a:pt x="292" y="282"/>
                  <a:pt x="289" y="285"/>
                </a:cubicBezTo>
                <a:cubicBezTo>
                  <a:pt x="288" y="285"/>
                  <a:pt x="288" y="285"/>
                  <a:pt x="288" y="285"/>
                </a:cubicBezTo>
                <a:cubicBezTo>
                  <a:pt x="288" y="286"/>
                  <a:pt x="288" y="286"/>
                  <a:pt x="288" y="286"/>
                </a:cubicBezTo>
                <a:cubicBezTo>
                  <a:pt x="285" y="289"/>
                  <a:pt x="285" y="290"/>
                  <a:pt x="285" y="291"/>
                </a:cubicBezTo>
                <a:cubicBezTo>
                  <a:pt x="284" y="291"/>
                  <a:pt x="284" y="291"/>
                  <a:pt x="284" y="291"/>
                </a:cubicBezTo>
                <a:cubicBezTo>
                  <a:pt x="285" y="292"/>
                  <a:pt x="285" y="293"/>
                  <a:pt x="287" y="298"/>
                </a:cubicBezTo>
                <a:cubicBezTo>
                  <a:pt x="288" y="300"/>
                  <a:pt x="290" y="302"/>
                  <a:pt x="291" y="305"/>
                </a:cubicBezTo>
                <a:cubicBezTo>
                  <a:pt x="294" y="311"/>
                  <a:pt x="295" y="316"/>
                  <a:pt x="296" y="317"/>
                </a:cubicBezTo>
                <a:cubicBezTo>
                  <a:pt x="295" y="319"/>
                  <a:pt x="292" y="321"/>
                  <a:pt x="290" y="321"/>
                </a:cubicBezTo>
                <a:cubicBezTo>
                  <a:pt x="289" y="321"/>
                  <a:pt x="285" y="318"/>
                  <a:pt x="280" y="314"/>
                </a:cubicBezTo>
                <a:cubicBezTo>
                  <a:pt x="278" y="312"/>
                  <a:pt x="276" y="311"/>
                  <a:pt x="274" y="310"/>
                </a:cubicBezTo>
                <a:cubicBezTo>
                  <a:pt x="269" y="305"/>
                  <a:pt x="268" y="305"/>
                  <a:pt x="267" y="305"/>
                </a:cubicBezTo>
                <a:cubicBezTo>
                  <a:pt x="266" y="305"/>
                  <a:pt x="265" y="305"/>
                  <a:pt x="262" y="307"/>
                </a:cubicBezTo>
                <a:cubicBezTo>
                  <a:pt x="261" y="307"/>
                  <a:pt x="261" y="307"/>
                  <a:pt x="261" y="307"/>
                </a:cubicBezTo>
                <a:cubicBezTo>
                  <a:pt x="260" y="308"/>
                  <a:pt x="260" y="308"/>
                  <a:pt x="260" y="308"/>
                </a:cubicBezTo>
                <a:cubicBezTo>
                  <a:pt x="257" y="310"/>
                  <a:pt x="256" y="311"/>
                  <a:pt x="256" y="312"/>
                </a:cubicBezTo>
                <a:cubicBezTo>
                  <a:pt x="256" y="312"/>
                  <a:pt x="256" y="312"/>
                  <a:pt x="256" y="312"/>
                </a:cubicBezTo>
                <a:cubicBezTo>
                  <a:pt x="256" y="313"/>
                  <a:pt x="256" y="313"/>
                  <a:pt x="256" y="313"/>
                </a:cubicBezTo>
                <a:cubicBezTo>
                  <a:pt x="256" y="313"/>
                  <a:pt x="256" y="315"/>
                  <a:pt x="257" y="320"/>
                </a:cubicBezTo>
                <a:cubicBezTo>
                  <a:pt x="258" y="322"/>
                  <a:pt x="258" y="325"/>
                  <a:pt x="259" y="327"/>
                </a:cubicBezTo>
                <a:cubicBezTo>
                  <a:pt x="260" y="334"/>
                  <a:pt x="261" y="339"/>
                  <a:pt x="261" y="340"/>
                </a:cubicBezTo>
                <a:cubicBezTo>
                  <a:pt x="260" y="341"/>
                  <a:pt x="256" y="343"/>
                  <a:pt x="255" y="343"/>
                </a:cubicBezTo>
                <a:cubicBezTo>
                  <a:pt x="254" y="343"/>
                  <a:pt x="251" y="339"/>
                  <a:pt x="246" y="333"/>
                </a:cubicBezTo>
                <a:cubicBezTo>
                  <a:pt x="244" y="331"/>
                  <a:pt x="243" y="330"/>
                  <a:pt x="242" y="328"/>
                </a:cubicBezTo>
                <a:cubicBezTo>
                  <a:pt x="238" y="323"/>
                  <a:pt x="237" y="322"/>
                  <a:pt x="236" y="322"/>
                </a:cubicBezTo>
                <a:cubicBezTo>
                  <a:pt x="235" y="322"/>
                  <a:pt x="234" y="322"/>
                  <a:pt x="230" y="323"/>
                </a:cubicBezTo>
                <a:cubicBezTo>
                  <a:pt x="229" y="323"/>
                  <a:pt x="229" y="323"/>
                  <a:pt x="229" y="323"/>
                </a:cubicBezTo>
                <a:cubicBezTo>
                  <a:pt x="228" y="324"/>
                  <a:pt x="228" y="324"/>
                  <a:pt x="228" y="324"/>
                </a:cubicBezTo>
                <a:cubicBezTo>
                  <a:pt x="226" y="324"/>
                  <a:pt x="224" y="325"/>
                  <a:pt x="223" y="326"/>
                </a:cubicBezTo>
                <a:cubicBezTo>
                  <a:pt x="223" y="327"/>
                  <a:pt x="223" y="327"/>
                  <a:pt x="223" y="328"/>
                </a:cubicBezTo>
                <a:cubicBezTo>
                  <a:pt x="223" y="329"/>
                  <a:pt x="223" y="331"/>
                  <a:pt x="223" y="334"/>
                </a:cubicBezTo>
                <a:cubicBezTo>
                  <a:pt x="223" y="336"/>
                  <a:pt x="223" y="339"/>
                  <a:pt x="223" y="342"/>
                </a:cubicBezTo>
                <a:cubicBezTo>
                  <a:pt x="223" y="346"/>
                  <a:pt x="222" y="350"/>
                  <a:pt x="222" y="353"/>
                </a:cubicBezTo>
                <a:cubicBezTo>
                  <a:pt x="222" y="354"/>
                  <a:pt x="222" y="355"/>
                  <a:pt x="222" y="355"/>
                </a:cubicBezTo>
                <a:cubicBezTo>
                  <a:pt x="220" y="356"/>
                  <a:pt x="216" y="357"/>
                  <a:pt x="215" y="356"/>
                </a:cubicBezTo>
                <a:cubicBezTo>
                  <a:pt x="214" y="355"/>
                  <a:pt x="212" y="351"/>
                  <a:pt x="209" y="345"/>
                </a:cubicBezTo>
                <a:cubicBezTo>
                  <a:pt x="208" y="342"/>
                  <a:pt x="207" y="340"/>
                  <a:pt x="206" y="338"/>
                </a:cubicBezTo>
                <a:cubicBezTo>
                  <a:pt x="203" y="332"/>
                  <a:pt x="203" y="332"/>
                  <a:pt x="202" y="331"/>
                </a:cubicBezTo>
                <a:cubicBezTo>
                  <a:pt x="201" y="331"/>
                  <a:pt x="200" y="330"/>
                  <a:pt x="196" y="331"/>
                </a:cubicBezTo>
                <a:cubicBezTo>
                  <a:pt x="194" y="329"/>
                  <a:pt x="194" y="329"/>
                  <a:pt x="194" y="329"/>
                </a:cubicBezTo>
                <a:cubicBezTo>
                  <a:pt x="194" y="331"/>
                  <a:pt x="194" y="331"/>
                  <a:pt x="194" y="331"/>
                </a:cubicBezTo>
                <a:cubicBezTo>
                  <a:pt x="191" y="331"/>
                  <a:pt x="189" y="332"/>
                  <a:pt x="188" y="333"/>
                </a:cubicBezTo>
                <a:cubicBezTo>
                  <a:pt x="188" y="333"/>
                  <a:pt x="188" y="334"/>
                  <a:pt x="186" y="340"/>
                </a:cubicBezTo>
                <a:cubicBezTo>
                  <a:pt x="186" y="342"/>
                  <a:pt x="185" y="345"/>
                  <a:pt x="184" y="347"/>
                </a:cubicBezTo>
                <a:cubicBezTo>
                  <a:pt x="182" y="354"/>
                  <a:pt x="181" y="359"/>
                  <a:pt x="180" y="360"/>
                </a:cubicBezTo>
                <a:cubicBezTo>
                  <a:pt x="179" y="360"/>
                  <a:pt x="175" y="360"/>
                  <a:pt x="174" y="360"/>
                </a:cubicBezTo>
                <a:cubicBezTo>
                  <a:pt x="173" y="359"/>
                  <a:pt x="172" y="354"/>
                  <a:pt x="170" y="347"/>
                </a:cubicBezTo>
                <a:cubicBezTo>
                  <a:pt x="170" y="345"/>
                  <a:pt x="169" y="342"/>
                  <a:pt x="169" y="340"/>
                </a:cubicBezTo>
                <a:cubicBezTo>
                  <a:pt x="167" y="334"/>
                  <a:pt x="167" y="333"/>
                  <a:pt x="167" y="332"/>
                </a:cubicBezTo>
                <a:cubicBezTo>
                  <a:pt x="166" y="332"/>
                  <a:pt x="165" y="331"/>
                  <a:pt x="161" y="331"/>
                </a:cubicBezTo>
                <a:cubicBezTo>
                  <a:pt x="160" y="330"/>
                  <a:pt x="160" y="330"/>
                  <a:pt x="160" y="330"/>
                </a:cubicBezTo>
                <a:cubicBezTo>
                  <a:pt x="159" y="330"/>
                  <a:pt x="159" y="330"/>
                  <a:pt x="159" y="330"/>
                </a:cubicBezTo>
                <a:cubicBezTo>
                  <a:pt x="155" y="329"/>
                  <a:pt x="154" y="330"/>
                  <a:pt x="153" y="331"/>
                </a:cubicBezTo>
                <a:cubicBezTo>
                  <a:pt x="152" y="331"/>
                  <a:pt x="152" y="332"/>
                  <a:pt x="149" y="337"/>
                </a:cubicBezTo>
                <a:cubicBezTo>
                  <a:pt x="148" y="339"/>
                  <a:pt x="147" y="341"/>
                  <a:pt x="146" y="344"/>
                </a:cubicBezTo>
                <a:cubicBezTo>
                  <a:pt x="142" y="350"/>
                  <a:pt x="140" y="354"/>
                  <a:pt x="139" y="355"/>
                </a:cubicBezTo>
                <a:cubicBezTo>
                  <a:pt x="137" y="355"/>
                  <a:pt x="133" y="354"/>
                  <a:pt x="132" y="354"/>
                </a:cubicBezTo>
                <a:cubicBezTo>
                  <a:pt x="132" y="352"/>
                  <a:pt x="132" y="348"/>
                  <a:pt x="132" y="340"/>
                </a:cubicBezTo>
                <a:cubicBezTo>
                  <a:pt x="132" y="338"/>
                  <a:pt x="132" y="335"/>
                  <a:pt x="132" y="333"/>
                </a:cubicBezTo>
                <a:cubicBezTo>
                  <a:pt x="132" y="327"/>
                  <a:pt x="132" y="326"/>
                  <a:pt x="132" y="325"/>
                </a:cubicBezTo>
                <a:cubicBezTo>
                  <a:pt x="131" y="324"/>
                  <a:pt x="129" y="323"/>
                  <a:pt x="126" y="322"/>
                </a:cubicBezTo>
                <a:cubicBezTo>
                  <a:pt x="126" y="321"/>
                  <a:pt x="126" y="321"/>
                  <a:pt x="126" y="321"/>
                </a:cubicBezTo>
                <a:cubicBezTo>
                  <a:pt x="125" y="322"/>
                  <a:pt x="125" y="322"/>
                  <a:pt x="125" y="322"/>
                </a:cubicBezTo>
                <a:cubicBezTo>
                  <a:pt x="121" y="320"/>
                  <a:pt x="120" y="320"/>
                  <a:pt x="119" y="320"/>
                </a:cubicBezTo>
                <a:cubicBezTo>
                  <a:pt x="118" y="321"/>
                  <a:pt x="117" y="322"/>
                  <a:pt x="114" y="326"/>
                </a:cubicBezTo>
                <a:cubicBezTo>
                  <a:pt x="112" y="328"/>
                  <a:pt x="111" y="330"/>
                  <a:pt x="109" y="332"/>
                </a:cubicBezTo>
                <a:cubicBezTo>
                  <a:pt x="104" y="337"/>
                  <a:pt x="100" y="340"/>
                  <a:pt x="99" y="341"/>
                </a:cubicBezTo>
                <a:cubicBezTo>
                  <a:pt x="98" y="341"/>
                  <a:pt x="94" y="339"/>
                  <a:pt x="93" y="338"/>
                </a:cubicBezTo>
                <a:cubicBezTo>
                  <a:pt x="93" y="338"/>
                  <a:pt x="94" y="337"/>
                  <a:pt x="94" y="337"/>
                </a:cubicBezTo>
                <a:cubicBezTo>
                  <a:pt x="94" y="337"/>
                  <a:pt x="94" y="337"/>
                  <a:pt x="94" y="337"/>
                </a:cubicBezTo>
                <a:cubicBezTo>
                  <a:pt x="94" y="334"/>
                  <a:pt x="95" y="330"/>
                  <a:pt x="96" y="325"/>
                </a:cubicBezTo>
                <a:cubicBezTo>
                  <a:pt x="97" y="323"/>
                  <a:pt x="97" y="320"/>
                  <a:pt x="98" y="318"/>
                </a:cubicBezTo>
                <a:cubicBezTo>
                  <a:pt x="99" y="315"/>
                  <a:pt x="100" y="313"/>
                  <a:pt x="100" y="312"/>
                </a:cubicBezTo>
                <a:cubicBezTo>
                  <a:pt x="100" y="311"/>
                  <a:pt x="100" y="311"/>
                  <a:pt x="100" y="310"/>
                </a:cubicBezTo>
                <a:cubicBezTo>
                  <a:pt x="99" y="309"/>
                  <a:pt x="98" y="308"/>
                  <a:pt x="95" y="306"/>
                </a:cubicBezTo>
                <a:cubicBezTo>
                  <a:pt x="94" y="304"/>
                  <a:pt x="94" y="304"/>
                  <a:pt x="94" y="304"/>
                </a:cubicBezTo>
                <a:cubicBezTo>
                  <a:pt x="93" y="305"/>
                  <a:pt x="93" y="305"/>
                  <a:pt x="93" y="305"/>
                </a:cubicBezTo>
                <a:cubicBezTo>
                  <a:pt x="91" y="303"/>
                  <a:pt x="90" y="303"/>
                  <a:pt x="88" y="303"/>
                </a:cubicBezTo>
                <a:cubicBezTo>
                  <a:pt x="87" y="303"/>
                  <a:pt x="87" y="303"/>
                  <a:pt x="82" y="307"/>
                </a:cubicBezTo>
                <a:cubicBezTo>
                  <a:pt x="80" y="308"/>
                  <a:pt x="78" y="310"/>
                  <a:pt x="76" y="311"/>
                </a:cubicBezTo>
                <a:cubicBezTo>
                  <a:pt x="70" y="315"/>
                  <a:pt x="66" y="318"/>
                  <a:pt x="64" y="318"/>
                </a:cubicBezTo>
                <a:cubicBezTo>
                  <a:pt x="63" y="318"/>
                  <a:pt x="60" y="315"/>
                  <a:pt x="59" y="314"/>
                </a:cubicBezTo>
                <a:cubicBezTo>
                  <a:pt x="60" y="313"/>
                  <a:pt x="62" y="308"/>
                  <a:pt x="65" y="302"/>
                </a:cubicBezTo>
                <a:cubicBezTo>
                  <a:pt x="66" y="300"/>
                  <a:pt x="67" y="298"/>
                  <a:pt x="68" y="296"/>
                </a:cubicBezTo>
                <a:cubicBezTo>
                  <a:pt x="71" y="291"/>
                  <a:pt x="72" y="290"/>
                  <a:pt x="72" y="289"/>
                </a:cubicBezTo>
                <a:cubicBezTo>
                  <a:pt x="72" y="289"/>
                  <a:pt x="72" y="289"/>
                  <a:pt x="72" y="289"/>
                </a:cubicBezTo>
                <a:cubicBezTo>
                  <a:pt x="72" y="288"/>
                  <a:pt x="72" y="288"/>
                  <a:pt x="72" y="288"/>
                </a:cubicBezTo>
                <a:cubicBezTo>
                  <a:pt x="72" y="287"/>
                  <a:pt x="71" y="286"/>
                  <a:pt x="68" y="283"/>
                </a:cubicBezTo>
                <a:cubicBezTo>
                  <a:pt x="68" y="282"/>
                  <a:pt x="68" y="282"/>
                  <a:pt x="68" y="282"/>
                </a:cubicBezTo>
                <a:cubicBezTo>
                  <a:pt x="67" y="282"/>
                  <a:pt x="67" y="282"/>
                  <a:pt x="67" y="282"/>
                </a:cubicBezTo>
                <a:cubicBezTo>
                  <a:pt x="65" y="279"/>
                  <a:pt x="63" y="278"/>
                  <a:pt x="62" y="278"/>
                </a:cubicBezTo>
                <a:cubicBezTo>
                  <a:pt x="61" y="278"/>
                  <a:pt x="61" y="279"/>
                  <a:pt x="55" y="281"/>
                </a:cubicBezTo>
                <a:cubicBezTo>
                  <a:pt x="53" y="282"/>
                  <a:pt x="51" y="283"/>
                  <a:pt x="48" y="284"/>
                </a:cubicBezTo>
                <a:cubicBezTo>
                  <a:pt x="42" y="286"/>
                  <a:pt x="37" y="288"/>
                  <a:pt x="36" y="288"/>
                </a:cubicBezTo>
                <a:cubicBezTo>
                  <a:pt x="34" y="287"/>
                  <a:pt x="32" y="284"/>
                  <a:pt x="32" y="283"/>
                </a:cubicBezTo>
                <a:cubicBezTo>
                  <a:pt x="32" y="281"/>
                  <a:pt x="35" y="278"/>
                  <a:pt x="40" y="272"/>
                </a:cubicBezTo>
                <a:cubicBezTo>
                  <a:pt x="42" y="270"/>
                  <a:pt x="43" y="269"/>
                  <a:pt x="45" y="267"/>
                </a:cubicBezTo>
                <a:cubicBezTo>
                  <a:pt x="49" y="262"/>
                  <a:pt x="49" y="262"/>
                  <a:pt x="50" y="260"/>
                </a:cubicBezTo>
                <a:cubicBezTo>
                  <a:pt x="50" y="260"/>
                  <a:pt x="50" y="258"/>
                  <a:pt x="47" y="255"/>
                </a:cubicBezTo>
                <a:cubicBezTo>
                  <a:pt x="48" y="253"/>
                  <a:pt x="48" y="253"/>
                  <a:pt x="48" y="253"/>
                </a:cubicBezTo>
                <a:cubicBezTo>
                  <a:pt x="46" y="253"/>
                  <a:pt x="46" y="253"/>
                  <a:pt x="46" y="253"/>
                </a:cubicBezTo>
                <a:cubicBezTo>
                  <a:pt x="45" y="250"/>
                  <a:pt x="44" y="249"/>
                  <a:pt x="43" y="249"/>
                </a:cubicBezTo>
                <a:cubicBezTo>
                  <a:pt x="42" y="248"/>
                  <a:pt x="41" y="249"/>
                  <a:pt x="36" y="249"/>
                </a:cubicBezTo>
                <a:cubicBezTo>
                  <a:pt x="33" y="250"/>
                  <a:pt x="31" y="250"/>
                  <a:pt x="28" y="251"/>
                </a:cubicBezTo>
                <a:cubicBezTo>
                  <a:pt x="21" y="252"/>
                  <a:pt x="16" y="252"/>
                  <a:pt x="15" y="252"/>
                </a:cubicBezTo>
                <a:cubicBezTo>
                  <a:pt x="14" y="251"/>
                  <a:pt x="12" y="247"/>
                  <a:pt x="12" y="246"/>
                </a:cubicBezTo>
                <a:cubicBezTo>
                  <a:pt x="13" y="245"/>
                  <a:pt x="16" y="242"/>
                  <a:pt x="22" y="237"/>
                </a:cubicBezTo>
                <a:cubicBezTo>
                  <a:pt x="24" y="236"/>
                  <a:pt x="26" y="235"/>
                  <a:pt x="28" y="234"/>
                </a:cubicBezTo>
                <a:cubicBezTo>
                  <a:pt x="33" y="230"/>
                  <a:pt x="34" y="229"/>
                  <a:pt x="35" y="228"/>
                </a:cubicBezTo>
                <a:cubicBezTo>
                  <a:pt x="35" y="228"/>
                  <a:pt x="35" y="228"/>
                  <a:pt x="35" y="228"/>
                </a:cubicBezTo>
                <a:cubicBezTo>
                  <a:pt x="35" y="226"/>
                  <a:pt x="35" y="225"/>
                  <a:pt x="34" y="222"/>
                </a:cubicBezTo>
                <a:cubicBezTo>
                  <a:pt x="34" y="221"/>
                  <a:pt x="34" y="221"/>
                  <a:pt x="34" y="221"/>
                </a:cubicBezTo>
                <a:cubicBezTo>
                  <a:pt x="33" y="220"/>
                  <a:pt x="33" y="220"/>
                  <a:pt x="33" y="220"/>
                </a:cubicBezTo>
                <a:cubicBezTo>
                  <a:pt x="32" y="217"/>
                  <a:pt x="31" y="216"/>
                  <a:pt x="31" y="215"/>
                </a:cubicBezTo>
                <a:cubicBezTo>
                  <a:pt x="30" y="215"/>
                  <a:pt x="29" y="215"/>
                  <a:pt x="23" y="214"/>
                </a:cubicBezTo>
                <a:cubicBezTo>
                  <a:pt x="21" y="214"/>
                  <a:pt x="18" y="214"/>
                  <a:pt x="16" y="214"/>
                </a:cubicBezTo>
                <a:cubicBezTo>
                  <a:pt x="8" y="213"/>
                  <a:pt x="4" y="212"/>
                  <a:pt x="3" y="212"/>
                </a:cubicBezTo>
                <a:cubicBezTo>
                  <a:pt x="2" y="211"/>
                  <a:pt x="1" y="208"/>
                  <a:pt x="1" y="206"/>
                </a:cubicBezTo>
                <a:cubicBezTo>
                  <a:pt x="1" y="206"/>
                  <a:pt x="1" y="205"/>
                  <a:pt x="1" y="205"/>
                </a:cubicBezTo>
                <a:cubicBezTo>
                  <a:pt x="2" y="205"/>
                  <a:pt x="7" y="202"/>
                  <a:pt x="13" y="200"/>
                </a:cubicBezTo>
                <a:cubicBezTo>
                  <a:pt x="16" y="199"/>
                  <a:pt x="18" y="198"/>
                  <a:pt x="20" y="197"/>
                </a:cubicBezTo>
                <a:cubicBezTo>
                  <a:pt x="26" y="195"/>
                  <a:pt x="27" y="195"/>
                  <a:pt x="27" y="194"/>
                </a:cubicBezTo>
                <a:cubicBezTo>
                  <a:pt x="28" y="193"/>
                  <a:pt x="28" y="193"/>
                  <a:pt x="28" y="192"/>
                </a:cubicBezTo>
                <a:cubicBezTo>
                  <a:pt x="28" y="190"/>
                  <a:pt x="28" y="189"/>
                  <a:pt x="28" y="188"/>
                </a:cubicBezTo>
                <a:cubicBezTo>
                  <a:pt x="29" y="186"/>
                  <a:pt x="29" y="186"/>
                  <a:pt x="29" y="186"/>
                </a:cubicBezTo>
                <a:cubicBezTo>
                  <a:pt x="28" y="185"/>
                  <a:pt x="28" y="185"/>
                  <a:pt x="28" y="185"/>
                </a:cubicBezTo>
                <a:cubicBezTo>
                  <a:pt x="28" y="182"/>
                  <a:pt x="27" y="181"/>
                  <a:pt x="26" y="180"/>
                </a:cubicBezTo>
                <a:cubicBezTo>
                  <a:pt x="26" y="179"/>
                  <a:pt x="25" y="179"/>
                  <a:pt x="20" y="177"/>
                </a:cubicBezTo>
                <a:cubicBezTo>
                  <a:pt x="17" y="177"/>
                  <a:pt x="15" y="176"/>
                  <a:pt x="12" y="175"/>
                </a:cubicBezTo>
                <a:cubicBezTo>
                  <a:pt x="5" y="173"/>
                  <a:pt x="1" y="171"/>
                  <a:pt x="0" y="170"/>
                </a:cubicBezTo>
                <a:cubicBezTo>
                  <a:pt x="0" y="170"/>
                  <a:pt x="0" y="168"/>
                  <a:pt x="0" y="166"/>
                </a:cubicBezTo>
                <a:close/>
                <a:moveTo>
                  <a:pt x="287" y="193"/>
                </a:moveTo>
                <a:cubicBezTo>
                  <a:pt x="295" y="134"/>
                  <a:pt x="253" y="79"/>
                  <a:pt x="193" y="72"/>
                </a:cubicBezTo>
                <a:cubicBezTo>
                  <a:pt x="134" y="64"/>
                  <a:pt x="80" y="106"/>
                  <a:pt x="72" y="165"/>
                </a:cubicBezTo>
                <a:cubicBezTo>
                  <a:pt x="64" y="225"/>
                  <a:pt x="106" y="279"/>
                  <a:pt x="166" y="287"/>
                </a:cubicBezTo>
                <a:cubicBezTo>
                  <a:pt x="225" y="295"/>
                  <a:pt x="280" y="253"/>
                  <a:pt x="287" y="193"/>
                </a:cubicBezTo>
                <a:close/>
              </a:path>
            </a:pathLst>
          </a:custGeom>
          <a:solidFill>
            <a:srgbClr val="82198A"/>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a:cs typeface="+mn-ea"/>
              <a:sym typeface="+mn-lt"/>
            </a:endParaRPr>
          </a:p>
        </p:txBody>
      </p:sp>
      <p:sp>
        <p:nvSpPr>
          <p:cNvPr id="28" name="Freeform 6"/>
          <p:cNvSpPr>
            <a:spLocks noEditPoints="1"/>
          </p:cNvSpPr>
          <p:nvPr/>
        </p:nvSpPr>
        <p:spPr bwMode="auto">
          <a:xfrm>
            <a:off x="4763352" y="975432"/>
            <a:ext cx="1886881" cy="1878578"/>
          </a:xfrm>
          <a:custGeom>
            <a:avLst/>
            <a:gdLst>
              <a:gd name="T0" fmla="*/ 31 w 383"/>
              <a:gd name="T1" fmla="*/ 183 h 382"/>
              <a:gd name="T2" fmla="*/ 15 w 383"/>
              <a:gd name="T3" fmla="*/ 168 h 382"/>
              <a:gd name="T4" fmla="*/ 34 w 383"/>
              <a:gd name="T5" fmla="*/ 152 h 382"/>
              <a:gd name="T6" fmla="*/ 32 w 383"/>
              <a:gd name="T7" fmla="*/ 133 h 382"/>
              <a:gd name="T8" fmla="*/ 48 w 383"/>
              <a:gd name="T9" fmla="*/ 117 h 382"/>
              <a:gd name="T10" fmla="*/ 50 w 383"/>
              <a:gd name="T11" fmla="*/ 98 h 382"/>
              <a:gd name="T12" fmla="*/ 69 w 383"/>
              <a:gd name="T13" fmla="*/ 85 h 382"/>
              <a:gd name="T14" fmla="*/ 72 w 383"/>
              <a:gd name="T15" fmla="*/ 60 h 382"/>
              <a:gd name="T16" fmla="*/ 102 w 383"/>
              <a:gd name="T17" fmla="*/ 57 h 382"/>
              <a:gd name="T18" fmla="*/ 107 w 383"/>
              <a:gd name="T19" fmla="*/ 44 h 382"/>
              <a:gd name="T20" fmla="*/ 123 w 383"/>
              <a:gd name="T21" fmla="*/ 35 h 382"/>
              <a:gd name="T22" fmla="*/ 143 w 383"/>
              <a:gd name="T23" fmla="*/ 30 h 382"/>
              <a:gd name="T24" fmla="*/ 161 w 383"/>
              <a:gd name="T25" fmla="*/ 24 h 382"/>
              <a:gd name="T26" fmla="*/ 182 w 383"/>
              <a:gd name="T27" fmla="*/ 22 h 382"/>
              <a:gd name="T28" fmla="*/ 203 w 383"/>
              <a:gd name="T29" fmla="*/ 30 h 382"/>
              <a:gd name="T30" fmla="*/ 225 w 383"/>
              <a:gd name="T31" fmla="*/ 17 h 382"/>
              <a:gd name="T32" fmla="*/ 240 w 383"/>
              <a:gd name="T33" fmla="*/ 33 h 382"/>
              <a:gd name="T34" fmla="*/ 259 w 383"/>
              <a:gd name="T35" fmla="*/ 36 h 382"/>
              <a:gd name="T36" fmla="*/ 274 w 383"/>
              <a:gd name="T37" fmla="*/ 51 h 382"/>
              <a:gd name="T38" fmla="*/ 287 w 383"/>
              <a:gd name="T39" fmla="*/ 60 h 382"/>
              <a:gd name="T40" fmla="*/ 308 w 383"/>
              <a:gd name="T41" fmla="*/ 67 h 382"/>
              <a:gd name="T42" fmla="*/ 310 w 383"/>
              <a:gd name="T43" fmla="*/ 82 h 382"/>
              <a:gd name="T44" fmla="*/ 338 w 383"/>
              <a:gd name="T45" fmla="*/ 92 h 382"/>
              <a:gd name="T46" fmla="*/ 332 w 383"/>
              <a:gd name="T47" fmla="*/ 112 h 382"/>
              <a:gd name="T48" fmla="*/ 368 w 383"/>
              <a:gd name="T49" fmla="*/ 119 h 382"/>
              <a:gd name="T50" fmla="*/ 345 w 383"/>
              <a:gd name="T51" fmla="*/ 147 h 382"/>
              <a:gd name="T52" fmla="*/ 380 w 383"/>
              <a:gd name="T53" fmla="*/ 161 h 382"/>
              <a:gd name="T54" fmla="*/ 352 w 383"/>
              <a:gd name="T55" fmla="*/ 181 h 382"/>
              <a:gd name="T56" fmla="*/ 382 w 383"/>
              <a:gd name="T57" fmla="*/ 199 h 382"/>
              <a:gd name="T58" fmla="*/ 350 w 383"/>
              <a:gd name="T59" fmla="*/ 219 h 382"/>
              <a:gd name="T60" fmla="*/ 364 w 383"/>
              <a:gd name="T61" fmla="*/ 235 h 382"/>
              <a:gd name="T62" fmla="*/ 343 w 383"/>
              <a:gd name="T63" fmla="*/ 249 h 382"/>
              <a:gd name="T64" fmla="*/ 343 w 383"/>
              <a:gd name="T65" fmla="*/ 268 h 382"/>
              <a:gd name="T66" fmla="*/ 326 w 383"/>
              <a:gd name="T67" fmla="*/ 283 h 382"/>
              <a:gd name="T68" fmla="*/ 321 w 383"/>
              <a:gd name="T69" fmla="*/ 301 h 382"/>
              <a:gd name="T70" fmla="*/ 301 w 383"/>
              <a:gd name="T71" fmla="*/ 311 h 382"/>
              <a:gd name="T72" fmla="*/ 290 w 383"/>
              <a:gd name="T73" fmla="*/ 321 h 382"/>
              <a:gd name="T74" fmla="*/ 277 w 383"/>
              <a:gd name="T75" fmla="*/ 339 h 382"/>
              <a:gd name="T76" fmla="*/ 258 w 383"/>
              <a:gd name="T77" fmla="*/ 341 h 382"/>
              <a:gd name="T78" fmla="*/ 245 w 383"/>
              <a:gd name="T79" fmla="*/ 361 h 382"/>
              <a:gd name="T80" fmla="*/ 222 w 383"/>
              <a:gd name="T81" fmla="*/ 351 h 382"/>
              <a:gd name="T82" fmla="*/ 202 w 383"/>
              <a:gd name="T83" fmla="*/ 362 h 382"/>
              <a:gd name="T84" fmla="*/ 181 w 383"/>
              <a:gd name="T85" fmla="*/ 361 h 382"/>
              <a:gd name="T86" fmla="*/ 161 w 383"/>
              <a:gd name="T87" fmla="*/ 351 h 382"/>
              <a:gd name="T88" fmla="*/ 138 w 383"/>
              <a:gd name="T89" fmla="*/ 361 h 382"/>
              <a:gd name="T90" fmla="*/ 125 w 383"/>
              <a:gd name="T91" fmla="*/ 348 h 382"/>
              <a:gd name="T92" fmla="*/ 112 w 383"/>
              <a:gd name="T93" fmla="*/ 333 h 382"/>
              <a:gd name="T94" fmla="*/ 90 w 383"/>
              <a:gd name="T95" fmla="*/ 329 h 382"/>
              <a:gd name="T96" fmla="*/ 87 w 383"/>
              <a:gd name="T97" fmla="*/ 314 h 382"/>
              <a:gd name="T98" fmla="*/ 57 w 383"/>
              <a:gd name="T99" fmla="*/ 308 h 382"/>
              <a:gd name="T100" fmla="*/ 57 w 383"/>
              <a:gd name="T101" fmla="*/ 283 h 382"/>
              <a:gd name="T102" fmla="*/ 39 w 383"/>
              <a:gd name="T103" fmla="*/ 269 h 382"/>
              <a:gd name="T104" fmla="*/ 40 w 383"/>
              <a:gd name="T105" fmla="*/ 249 h 382"/>
              <a:gd name="T106" fmla="*/ 19 w 383"/>
              <a:gd name="T107" fmla="*/ 235 h 382"/>
              <a:gd name="T108" fmla="*/ 33 w 383"/>
              <a:gd name="T109" fmla="*/ 218 h 382"/>
              <a:gd name="T110" fmla="*/ 307 w 383"/>
              <a:gd name="T111" fmla="*/ 19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83" h="382">
                <a:moveTo>
                  <a:pt x="0" y="201"/>
                </a:moveTo>
                <a:cubicBezTo>
                  <a:pt x="0" y="200"/>
                  <a:pt x="1" y="199"/>
                  <a:pt x="1" y="199"/>
                </a:cubicBezTo>
                <a:cubicBezTo>
                  <a:pt x="2" y="198"/>
                  <a:pt x="6" y="196"/>
                  <a:pt x="14" y="194"/>
                </a:cubicBezTo>
                <a:cubicBezTo>
                  <a:pt x="16" y="193"/>
                  <a:pt x="19" y="193"/>
                  <a:pt x="21" y="192"/>
                </a:cubicBezTo>
                <a:cubicBezTo>
                  <a:pt x="28" y="190"/>
                  <a:pt x="29" y="190"/>
                  <a:pt x="29" y="189"/>
                </a:cubicBezTo>
                <a:cubicBezTo>
                  <a:pt x="30" y="188"/>
                  <a:pt x="31" y="187"/>
                  <a:pt x="31" y="183"/>
                </a:cubicBezTo>
                <a:cubicBezTo>
                  <a:pt x="31" y="182"/>
                  <a:pt x="31" y="182"/>
                  <a:pt x="31" y="182"/>
                </a:cubicBezTo>
                <a:cubicBezTo>
                  <a:pt x="31" y="182"/>
                  <a:pt x="31" y="182"/>
                  <a:pt x="31" y="182"/>
                </a:cubicBezTo>
                <a:cubicBezTo>
                  <a:pt x="31" y="182"/>
                  <a:pt x="31" y="180"/>
                  <a:pt x="31" y="179"/>
                </a:cubicBezTo>
                <a:cubicBezTo>
                  <a:pt x="31" y="177"/>
                  <a:pt x="31" y="176"/>
                  <a:pt x="30" y="175"/>
                </a:cubicBezTo>
                <a:cubicBezTo>
                  <a:pt x="29" y="174"/>
                  <a:pt x="28" y="174"/>
                  <a:pt x="23" y="171"/>
                </a:cubicBezTo>
                <a:cubicBezTo>
                  <a:pt x="21" y="170"/>
                  <a:pt x="18" y="169"/>
                  <a:pt x="15" y="168"/>
                </a:cubicBezTo>
                <a:cubicBezTo>
                  <a:pt x="8" y="165"/>
                  <a:pt x="4" y="162"/>
                  <a:pt x="3" y="162"/>
                </a:cubicBezTo>
                <a:cubicBezTo>
                  <a:pt x="3" y="161"/>
                  <a:pt x="3" y="161"/>
                  <a:pt x="3" y="160"/>
                </a:cubicBezTo>
                <a:cubicBezTo>
                  <a:pt x="3" y="158"/>
                  <a:pt x="4" y="155"/>
                  <a:pt x="4" y="155"/>
                </a:cubicBezTo>
                <a:cubicBezTo>
                  <a:pt x="5" y="154"/>
                  <a:pt x="10" y="153"/>
                  <a:pt x="18" y="153"/>
                </a:cubicBezTo>
                <a:cubicBezTo>
                  <a:pt x="21" y="153"/>
                  <a:pt x="23" y="153"/>
                  <a:pt x="25" y="153"/>
                </a:cubicBezTo>
                <a:cubicBezTo>
                  <a:pt x="32" y="153"/>
                  <a:pt x="33" y="153"/>
                  <a:pt x="34" y="152"/>
                </a:cubicBezTo>
                <a:cubicBezTo>
                  <a:pt x="35" y="151"/>
                  <a:pt x="36" y="150"/>
                  <a:pt x="37" y="146"/>
                </a:cubicBezTo>
                <a:cubicBezTo>
                  <a:pt x="37" y="146"/>
                  <a:pt x="37" y="146"/>
                  <a:pt x="37" y="146"/>
                </a:cubicBezTo>
                <a:cubicBezTo>
                  <a:pt x="37" y="145"/>
                  <a:pt x="37" y="145"/>
                  <a:pt x="37" y="145"/>
                </a:cubicBezTo>
                <a:cubicBezTo>
                  <a:pt x="38" y="143"/>
                  <a:pt x="38" y="141"/>
                  <a:pt x="38" y="140"/>
                </a:cubicBezTo>
                <a:cubicBezTo>
                  <a:pt x="38" y="139"/>
                  <a:pt x="38" y="139"/>
                  <a:pt x="38" y="138"/>
                </a:cubicBezTo>
                <a:cubicBezTo>
                  <a:pt x="38" y="137"/>
                  <a:pt x="37" y="136"/>
                  <a:pt x="32" y="133"/>
                </a:cubicBezTo>
                <a:cubicBezTo>
                  <a:pt x="30" y="131"/>
                  <a:pt x="28" y="130"/>
                  <a:pt x="26" y="128"/>
                </a:cubicBezTo>
                <a:cubicBezTo>
                  <a:pt x="19" y="123"/>
                  <a:pt x="16" y="120"/>
                  <a:pt x="15" y="119"/>
                </a:cubicBezTo>
                <a:cubicBezTo>
                  <a:pt x="15" y="117"/>
                  <a:pt x="17" y="113"/>
                  <a:pt x="18" y="112"/>
                </a:cubicBezTo>
                <a:cubicBezTo>
                  <a:pt x="19" y="112"/>
                  <a:pt x="24" y="113"/>
                  <a:pt x="32" y="114"/>
                </a:cubicBezTo>
                <a:cubicBezTo>
                  <a:pt x="34" y="115"/>
                  <a:pt x="37" y="115"/>
                  <a:pt x="39" y="116"/>
                </a:cubicBezTo>
                <a:cubicBezTo>
                  <a:pt x="46" y="117"/>
                  <a:pt x="47" y="117"/>
                  <a:pt x="48" y="117"/>
                </a:cubicBezTo>
                <a:cubicBezTo>
                  <a:pt x="48" y="116"/>
                  <a:pt x="49" y="116"/>
                  <a:pt x="52" y="112"/>
                </a:cubicBezTo>
                <a:cubicBezTo>
                  <a:pt x="52" y="111"/>
                  <a:pt x="52" y="111"/>
                  <a:pt x="52" y="111"/>
                </a:cubicBezTo>
                <a:cubicBezTo>
                  <a:pt x="52" y="111"/>
                  <a:pt x="52" y="111"/>
                  <a:pt x="52" y="111"/>
                </a:cubicBezTo>
                <a:cubicBezTo>
                  <a:pt x="55" y="107"/>
                  <a:pt x="55" y="105"/>
                  <a:pt x="55" y="105"/>
                </a:cubicBezTo>
                <a:cubicBezTo>
                  <a:pt x="55" y="105"/>
                  <a:pt x="55" y="104"/>
                  <a:pt x="55" y="104"/>
                </a:cubicBezTo>
                <a:cubicBezTo>
                  <a:pt x="54" y="103"/>
                  <a:pt x="54" y="102"/>
                  <a:pt x="50" y="98"/>
                </a:cubicBezTo>
                <a:cubicBezTo>
                  <a:pt x="48" y="96"/>
                  <a:pt x="46" y="94"/>
                  <a:pt x="45" y="91"/>
                </a:cubicBezTo>
                <a:cubicBezTo>
                  <a:pt x="40" y="85"/>
                  <a:pt x="37" y="81"/>
                  <a:pt x="36" y="80"/>
                </a:cubicBezTo>
                <a:cubicBezTo>
                  <a:pt x="37" y="79"/>
                  <a:pt x="39" y="75"/>
                  <a:pt x="41" y="74"/>
                </a:cubicBezTo>
                <a:cubicBezTo>
                  <a:pt x="42" y="75"/>
                  <a:pt x="47" y="76"/>
                  <a:pt x="54" y="79"/>
                </a:cubicBezTo>
                <a:cubicBezTo>
                  <a:pt x="56" y="80"/>
                  <a:pt x="58" y="81"/>
                  <a:pt x="61" y="82"/>
                </a:cubicBezTo>
                <a:cubicBezTo>
                  <a:pt x="67" y="85"/>
                  <a:pt x="68" y="86"/>
                  <a:pt x="69" y="85"/>
                </a:cubicBezTo>
                <a:cubicBezTo>
                  <a:pt x="70" y="85"/>
                  <a:pt x="72" y="84"/>
                  <a:pt x="74" y="81"/>
                </a:cubicBezTo>
                <a:cubicBezTo>
                  <a:pt x="75" y="81"/>
                  <a:pt x="75" y="81"/>
                  <a:pt x="75" y="81"/>
                </a:cubicBezTo>
                <a:cubicBezTo>
                  <a:pt x="75" y="80"/>
                  <a:pt x="75" y="80"/>
                  <a:pt x="75" y="80"/>
                </a:cubicBezTo>
                <a:cubicBezTo>
                  <a:pt x="77" y="78"/>
                  <a:pt x="78" y="76"/>
                  <a:pt x="78" y="75"/>
                </a:cubicBezTo>
                <a:cubicBezTo>
                  <a:pt x="78" y="74"/>
                  <a:pt x="78" y="73"/>
                  <a:pt x="75" y="68"/>
                </a:cubicBezTo>
                <a:cubicBezTo>
                  <a:pt x="74" y="66"/>
                  <a:pt x="73" y="63"/>
                  <a:pt x="72" y="60"/>
                </a:cubicBezTo>
                <a:cubicBezTo>
                  <a:pt x="68" y="53"/>
                  <a:pt x="67" y="49"/>
                  <a:pt x="66" y="47"/>
                </a:cubicBezTo>
                <a:cubicBezTo>
                  <a:pt x="67" y="46"/>
                  <a:pt x="70" y="43"/>
                  <a:pt x="72" y="43"/>
                </a:cubicBezTo>
                <a:cubicBezTo>
                  <a:pt x="73" y="43"/>
                  <a:pt x="77" y="46"/>
                  <a:pt x="83" y="51"/>
                </a:cubicBezTo>
                <a:cubicBezTo>
                  <a:pt x="85" y="52"/>
                  <a:pt x="87" y="54"/>
                  <a:pt x="89" y="55"/>
                </a:cubicBezTo>
                <a:cubicBezTo>
                  <a:pt x="95" y="59"/>
                  <a:pt x="95" y="60"/>
                  <a:pt x="97" y="60"/>
                </a:cubicBezTo>
                <a:cubicBezTo>
                  <a:pt x="97" y="60"/>
                  <a:pt x="99" y="60"/>
                  <a:pt x="102" y="57"/>
                </a:cubicBezTo>
                <a:cubicBezTo>
                  <a:pt x="104" y="57"/>
                  <a:pt x="104" y="57"/>
                  <a:pt x="104" y="57"/>
                </a:cubicBezTo>
                <a:cubicBezTo>
                  <a:pt x="104" y="56"/>
                  <a:pt x="104" y="56"/>
                  <a:pt x="104" y="56"/>
                </a:cubicBezTo>
                <a:cubicBezTo>
                  <a:pt x="107" y="54"/>
                  <a:pt x="108" y="53"/>
                  <a:pt x="108" y="52"/>
                </a:cubicBezTo>
                <a:cubicBezTo>
                  <a:pt x="108" y="52"/>
                  <a:pt x="108" y="52"/>
                  <a:pt x="108" y="52"/>
                </a:cubicBezTo>
                <a:cubicBezTo>
                  <a:pt x="109" y="51"/>
                  <a:pt x="109" y="51"/>
                  <a:pt x="109" y="51"/>
                </a:cubicBezTo>
                <a:cubicBezTo>
                  <a:pt x="109" y="50"/>
                  <a:pt x="108" y="48"/>
                  <a:pt x="107" y="44"/>
                </a:cubicBezTo>
                <a:cubicBezTo>
                  <a:pt x="106" y="42"/>
                  <a:pt x="106" y="39"/>
                  <a:pt x="105" y="36"/>
                </a:cubicBezTo>
                <a:cubicBezTo>
                  <a:pt x="104" y="30"/>
                  <a:pt x="103" y="24"/>
                  <a:pt x="103" y="22"/>
                </a:cubicBezTo>
                <a:cubicBezTo>
                  <a:pt x="103" y="22"/>
                  <a:pt x="103" y="22"/>
                  <a:pt x="103" y="22"/>
                </a:cubicBezTo>
                <a:cubicBezTo>
                  <a:pt x="104" y="21"/>
                  <a:pt x="108" y="19"/>
                  <a:pt x="109" y="19"/>
                </a:cubicBezTo>
                <a:cubicBezTo>
                  <a:pt x="110" y="20"/>
                  <a:pt x="114" y="23"/>
                  <a:pt x="119" y="29"/>
                </a:cubicBezTo>
                <a:cubicBezTo>
                  <a:pt x="120" y="31"/>
                  <a:pt x="122" y="33"/>
                  <a:pt x="123" y="35"/>
                </a:cubicBezTo>
                <a:cubicBezTo>
                  <a:pt x="128" y="41"/>
                  <a:pt x="128" y="41"/>
                  <a:pt x="129" y="42"/>
                </a:cubicBezTo>
                <a:cubicBezTo>
                  <a:pt x="130" y="42"/>
                  <a:pt x="132" y="42"/>
                  <a:pt x="136" y="40"/>
                </a:cubicBezTo>
                <a:cubicBezTo>
                  <a:pt x="138" y="41"/>
                  <a:pt x="138" y="41"/>
                  <a:pt x="138" y="41"/>
                </a:cubicBezTo>
                <a:cubicBezTo>
                  <a:pt x="138" y="40"/>
                  <a:pt x="138" y="40"/>
                  <a:pt x="138" y="40"/>
                </a:cubicBezTo>
                <a:cubicBezTo>
                  <a:pt x="141" y="39"/>
                  <a:pt x="142" y="38"/>
                  <a:pt x="143" y="36"/>
                </a:cubicBezTo>
                <a:cubicBezTo>
                  <a:pt x="143" y="36"/>
                  <a:pt x="143" y="35"/>
                  <a:pt x="143" y="30"/>
                </a:cubicBezTo>
                <a:cubicBezTo>
                  <a:pt x="143" y="27"/>
                  <a:pt x="143" y="27"/>
                  <a:pt x="143" y="27"/>
                </a:cubicBezTo>
                <a:cubicBezTo>
                  <a:pt x="143" y="25"/>
                  <a:pt x="143" y="23"/>
                  <a:pt x="143" y="20"/>
                </a:cubicBezTo>
                <a:cubicBezTo>
                  <a:pt x="143" y="13"/>
                  <a:pt x="144" y="8"/>
                  <a:pt x="144" y="6"/>
                </a:cubicBezTo>
                <a:cubicBezTo>
                  <a:pt x="146" y="5"/>
                  <a:pt x="150" y="4"/>
                  <a:pt x="151" y="5"/>
                </a:cubicBezTo>
                <a:cubicBezTo>
                  <a:pt x="152" y="6"/>
                  <a:pt x="155" y="10"/>
                  <a:pt x="158" y="17"/>
                </a:cubicBezTo>
                <a:cubicBezTo>
                  <a:pt x="159" y="19"/>
                  <a:pt x="160" y="22"/>
                  <a:pt x="161" y="24"/>
                </a:cubicBezTo>
                <a:cubicBezTo>
                  <a:pt x="164" y="30"/>
                  <a:pt x="165" y="31"/>
                  <a:pt x="166" y="31"/>
                </a:cubicBezTo>
                <a:cubicBezTo>
                  <a:pt x="166" y="32"/>
                  <a:pt x="168" y="32"/>
                  <a:pt x="172" y="31"/>
                </a:cubicBezTo>
                <a:cubicBezTo>
                  <a:pt x="173" y="32"/>
                  <a:pt x="173" y="32"/>
                  <a:pt x="173" y="32"/>
                </a:cubicBezTo>
                <a:cubicBezTo>
                  <a:pt x="173" y="31"/>
                  <a:pt x="173" y="31"/>
                  <a:pt x="173" y="31"/>
                </a:cubicBezTo>
                <a:cubicBezTo>
                  <a:pt x="178" y="31"/>
                  <a:pt x="179" y="30"/>
                  <a:pt x="180" y="30"/>
                </a:cubicBezTo>
                <a:cubicBezTo>
                  <a:pt x="181" y="29"/>
                  <a:pt x="181" y="28"/>
                  <a:pt x="182" y="22"/>
                </a:cubicBezTo>
                <a:cubicBezTo>
                  <a:pt x="183" y="20"/>
                  <a:pt x="183" y="17"/>
                  <a:pt x="184" y="14"/>
                </a:cubicBezTo>
                <a:cubicBezTo>
                  <a:pt x="186" y="7"/>
                  <a:pt x="188" y="2"/>
                  <a:pt x="188" y="1"/>
                </a:cubicBezTo>
                <a:cubicBezTo>
                  <a:pt x="190" y="0"/>
                  <a:pt x="194" y="0"/>
                  <a:pt x="195" y="1"/>
                </a:cubicBezTo>
                <a:cubicBezTo>
                  <a:pt x="196" y="2"/>
                  <a:pt x="198" y="6"/>
                  <a:pt x="199" y="14"/>
                </a:cubicBezTo>
                <a:cubicBezTo>
                  <a:pt x="200" y="17"/>
                  <a:pt x="200" y="19"/>
                  <a:pt x="201" y="21"/>
                </a:cubicBezTo>
                <a:cubicBezTo>
                  <a:pt x="202" y="28"/>
                  <a:pt x="202" y="29"/>
                  <a:pt x="203" y="30"/>
                </a:cubicBezTo>
                <a:cubicBezTo>
                  <a:pt x="204" y="30"/>
                  <a:pt x="205" y="31"/>
                  <a:pt x="209" y="31"/>
                </a:cubicBezTo>
                <a:cubicBezTo>
                  <a:pt x="210" y="32"/>
                  <a:pt x="210" y="32"/>
                  <a:pt x="210" y="32"/>
                </a:cubicBezTo>
                <a:cubicBezTo>
                  <a:pt x="211" y="32"/>
                  <a:pt x="211" y="32"/>
                  <a:pt x="211" y="32"/>
                </a:cubicBezTo>
                <a:cubicBezTo>
                  <a:pt x="215" y="32"/>
                  <a:pt x="217" y="32"/>
                  <a:pt x="218" y="31"/>
                </a:cubicBezTo>
                <a:cubicBezTo>
                  <a:pt x="218" y="31"/>
                  <a:pt x="219" y="30"/>
                  <a:pt x="221" y="24"/>
                </a:cubicBezTo>
                <a:cubicBezTo>
                  <a:pt x="223" y="22"/>
                  <a:pt x="224" y="20"/>
                  <a:pt x="225" y="17"/>
                </a:cubicBezTo>
                <a:cubicBezTo>
                  <a:pt x="229" y="10"/>
                  <a:pt x="232" y="6"/>
                  <a:pt x="232" y="5"/>
                </a:cubicBezTo>
                <a:cubicBezTo>
                  <a:pt x="234" y="5"/>
                  <a:pt x="238" y="6"/>
                  <a:pt x="239" y="7"/>
                </a:cubicBezTo>
                <a:cubicBezTo>
                  <a:pt x="240" y="8"/>
                  <a:pt x="240" y="11"/>
                  <a:pt x="240" y="18"/>
                </a:cubicBezTo>
                <a:cubicBezTo>
                  <a:pt x="240" y="19"/>
                  <a:pt x="240" y="20"/>
                  <a:pt x="240" y="21"/>
                </a:cubicBezTo>
                <a:cubicBezTo>
                  <a:pt x="240" y="23"/>
                  <a:pt x="240" y="26"/>
                  <a:pt x="240" y="28"/>
                </a:cubicBezTo>
                <a:cubicBezTo>
                  <a:pt x="240" y="30"/>
                  <a:pt x="240" y="32"/>
                  <a:pt x="240" y="33"/>
                </a:cubicBezTo>
                <a:cubicBezTo>
                  <a:pt x="240" y="35"/>
                  <a:pt x="240" y="36"/>
                  <a:pt x="240" y="37"/>
                </a:cubicBezTo>
                <a:cubicBezTo>
                  <a:pt x="241" y="38"/>
                  <a:pt x="242" y="39"/>
                  <a:pt x="246" y="40"/>
                </a:cubicBezTo>
                <a:cubicBezTo>
                  <a:pt x="247" y="41"/>
                  <a:pt x="247" y="41"/>
                  <a:pt x="247" y="41"/>
                </a:cubicBezTo>
                <a:cubicBezTo>
                  <a:pt x="248" y="41"/>
                  <a:pt x="248" y="41"/>
                  <a:pt x="248" y="41"/>
                </a:cubicBezTo>
                <a:cubicBezTo>
                  <a:pt x="251" y="42"/>
                  <a:pt x="253" y="42"/>
                  <a:pt x="254" y="41"/>
                </a:cubicBezTo>
                <a:cubicBezTo>
                  <a:pt x="255" y="41"/>
                  <a:pt x="255" y="40"/>
                  <a:pt x="259" y="36"/>
                </a:cubicBezTo>
                <a:cubicBezTo>
                  <a:pt x="261" y="34"/>
                  <a:pt x="263" y="32"/>
                  <a:pt x="265" y="30"/>
                </a:cubicBezTo>
                <a:cubicBezTo>
                  <a:pt x="270" y="24"/>
                  <a:pt x="273" y="20"/>
                  <a:pt x="274" y="19"/>
                </a:cubicBezTo>
                <a:cubicBezTo>
                  <a:pt x="276" y="19"/>
                  <a:pt x="280" y="21"/>
                  <a:pt x="281" y="23"/>
                </a:cubicBezTo>
                <a:cubicBezTo>
                  <a:pt x="281" y="25"/>
                  <a:pt x="280" y="30"/>
                  <a:pt x="278" y="36"/>
                </a:cubicBezTo>
                <a:cubicBezTo>
                  <a:pt x="277" y="39"/>
                  <a:pt x="277" y="41"/>
                  <a:pt x="276" y="44"/>
                </a:cubicBezTo>
                <a:cubicBezTo>
                  <a:pt x="275" y="48"/>
                  <a:pt x="274" y="50"/>
                  <a:pt x="274" y="51"/>
                </a:cubicBezTo>
                <a:cubicBezTo>
                  <a:pt x="274" y="52"/>
                  <a:pt x="274" y="52"/>
                  <a:pt x="274" y="52"/>
                </a:cubicBezTo>
                <a:cubicBezTo>
                  <a:pt x="275" y="52"/>
                  <a:pt x="275" y="52"/>
                  <a:pt x="275" y="52"/>
                </a:cubicBezTo>
                <a:cubicBezTo>
                  <a:pt x="275" y="53"/>
                  <a:pt x="276" y="54"/>
                  <a:pt x="279" y="56"/>
                </a:cubicBezTo>
                <a:cubicBezTo>
                  <a:pt x="280" y="58"/>
                  <a:pt x="280" y="58"/>
                  <a:pt x="280" y="58"/>
                </a:cubicBezTo>
                <a:cubicBezTo>
                  <a:pt x="281" y="58"/>
                  <a:pt x="281" y="58"/>
                  <a:pt x="281" y="58"/>
                </a:cubicBezTo>
                <a:cubicBezTo>
                  <a:pt x="284" y="60"/>
                  <a:pt x="286" y="60"/>
                  <a:pt x="287" y="60"/>
                </a:cubicBezTo>
                <a:cubicBezTo>
                  <a:pt x="288" y="60"/>
                  <a:pt x="289" y="59"/>
                  <a:pt x="293" y="56"/>
                </a:cubicBezTo>
                <a:cubicBezTo>
                  <a:pt x="295" y="54"/>
                  <a:pt x="298" y="52"/>
                  <a:pt x="300" y="51"/>
                </a:cubicBezTo>
                <a:cubicBezTo>
                  <a:pt x="306" y="46"/>
                  <a:pt x="311" y="44"/>
                  <a:pt x="312" y="43"/>
                </a:cubicBezTo>
                <a:cubicBezTo>
                  <a:pt x="313" y="44"/>
                  <a:pt x="317" y="46"/>
                  <a:pt x="317" y="48"/>
                </a:cubicBezTo>
                <a:cubicBezTo>
                  <a:pt x="317" y="49"/>
                  <a:pt x="315" y="53"/>
                  <a:pt x="311" y="61"/>
                </a:cubicBezTo>
                <a:cubicBezTo>
                  <a:pt x="310" y="63"/>
                  <a:pt x="309" y="65"/>
                  <a:pt x="308" y="67"/>
                </a:cubicBezTo>
                <a:cubicBezTo>
                  <a:pt x="305" y="73"/>
                  <a:pt x="304" y="74"/>
                  <a:pt x="304" y="75"/>
                </a:cubicBezTo>
                <a:cubicBezTo>
                  <a:pt x="304" y="75"/>
                  <a:pt x="304" y="75"/>
                  <a:pt x="304" y="75"/>
                </a:cubicBezTo>
                <a:cubicBezTo>
                  <a:pt x="304" y="75"/>
                  <a:pt x="304" y="75"/>
                  <a:pt x="304" y="75"/>
                </a:cubicBezTo>
                <a:cubicBezTo>
                  <a:pt x="305" y="76"/>
                  <a:pt x="306" y="78"/>
                  <a:pt x="308" y="80"/>
                </a:cubicBezTo>
                <a:cubicBezTo>
                  <a:pt x="309" y="83"/>
                  <a:pt x="309" y="83"/>
                  <a:pt x="309" y="83"/>
                </a:cubicBezTo>
                <a:cubicBezTo>
                  <a:pt x="310" y="82"/>
                  <a:pt x="310" y="82"/>
                  <a:pt x="310" y="82"/>
                </a:cubicBezTo>
                <a:cubicBezTo>
                  <a:pt x="312" y="84"/>
                  <a:pt x="313" y="85"/>
                  <a:pt x="315" y="85"/>
                </a:cubicBezTo>
                <a:cubicBezTo>
                  <a:pt x="316" y="86"/>
                  <a:pt x="316" y="85"/>
                  <a:pt x="322" y="83"/>
                </a:cubicBezTo>
                <a:cubicBezTo>
                  <a:pt x="324" y="82"/>
                  <a:pt x="327" y="81"/>
                  <a:pt x="329" y="80"/>
                </a:cubicBezTo>
                <a:cubicBezTo>
                  <a:pt x="337" y="77"/>
                  <a:pt x="341" y="75"/>
                  <a:pt x="343" y="75"/>
                </a:cubicBezTo>
                <a:cubicBezTo>
                  <a:pt x="344" y="76"/>
                  <a:pt x="347" y="79"/>
                  <a:pt x="347" y="81"/>
                </a:cubicBezTo>
                <a:cubicBezTo>
                  <a:pt x="346" y="82"/>
                  <a:pt x="344" y="85"/>
                  <a:pt x="338" y="92"/>
                </a:cubicBezTo>
                <a:cubicBezTo>
                  <a:pt x="337" y="94"/>
                  <a:pt x="335" y="96"/>
                  <a:pt x="334" y="97"/>
                </a:cubicBezTo>
                <a:cubicBezTo>
                  <a:pt x="329" y="102"/>
                  <a:pt x="328" y="103"/>
                  <a:pt x="328" y="104"/>
                </a:cubicBezTo>
                <a:cubicBezTo>
                  <a:pt x="328" y="105"/>
                  <a:pt x="328" y="105"/>
                  <a:pt x="328" y="105"/>
                </a:cubicBezTo>
                <a:cubicBezTo>
                  <a:pt x="328" y="106"/>
                  <a:pt x="329" y="108"/>
                  <a:pt x="331" y="110"/>
                </a:cubicBezTo>
                <a:cubicBezTo>
                  <a:pt x="331" y="113"/>
                  <a:pt x="331" y="113"/>
                  <a:pt x="331" y="113"/>
                </a:cubicBezTo>
                <a:cubicBezTo>
                  <a:pt x="332" y="112"/>
                  <a:pt x="332" y="112"/>
                  <a:pt x="332" y="112"/>
                </a:cubicBezTo>
                <a:cubicBezTo>
                  <a:pt x="333" y="116"/>
                  <a:pt x="335" y="116"/>
                  <a:pt x="336" y="117"/>
                </a:cubicBezTo>
                <a:cubicBezTo>
                  <a:pt x="337" y="117"/>
                  <a:pt x="338" y="117"/>
                  <a:pt x="344" y="116"/>
                </a:cubicBezTo>
                <a:cubicBezTo>
                  <a:pt x="346" y="115"/>
                  <a:pt x="349" y="115"/>
                  <a:pt x="352" y="114"/>
                </a:cubicBezTo>
                <a:cubicBezTo>
                  <a:pt x="359" y="113"/>
                  <a:pt x="364" y="113"/>
                  <a:pt x="366" y="113"/>
                </a:cubicBezTo>
                <a:cubicBezTo>
                  <a:pt x="367" y="114"/>
                  <a:pt x="368" y="118"/>
                  <a:pt x="368" y="119"/>
                </a:cubicBezTo>
                <a:cubicBezTo>
                  <a:pt x="368" y="119"/>
                  <a:pt x="368" y="119"/>
                  <a:pt x="368" y="119"/>
                </a:cubicBezTo>
                <a:cubicBezTo>
                  <a:pt x="368" y="120"/>
                  <a:pt x="364" y="124"/>
                  <a:pt x="357" y="128"/>
                </a:cubicBezTo>
                <a:cubicBezTo>
                  <a:pt x="355" y="130"/>
                  <a:pt x="353" y="131"/>
                  <a:pt x="352" y="133"/>
                </a:cubicBezTo>
                <a:cubicBezTo>
                  <a:pt x="346" y="137"/>
                  <a:pt x="345" y="137"/>
                  <a:pt x="345" y="138"/>
                </a:cubicBezTo>
                <a:cubicBezTo>
                  <a:pt x="345" y="139"/>
                  <a:pt x="345" y="139"/>
                  <a:pt x="345" y="139"/>
                </a:cubicBezTo>
                <a:cubicBezTo>
                  <a:pt x="345" y="141"/>
                  <a:pt x="345" y="142"/>
                  <a:pt x="346" y="144"/>
                </a:cubicBezTo>
                <a:cubicBezTo>
                  <a:pt x="345" y="147"/>
                  <a:pt x="345" y="147"/>
                  <a:pt x="345" y="147"/>
                </a:cubicBezTo>
                <a:cubicBezTo>
                  <a:pt x="346" y="147"/>
                  <a:pt x="346" y="147"/>
                  <a:pt x="346" y="147"/>
                </a:cubicBezTo>
                <a:cubicBezTo>
                  <a:pt x="347" y="150"/>
                  <a:pt x="348" y="151"/>
                  <a:pt x="349" y="152"/>
                </a:cubicBezTo>
                <a:cubicBezTo>
                  <a:pt x="350" y="152"/>
                  <a:pt x="351" y="153"/>
                  <a:pt x="357" y="153"/>
                </a:cubicBezTo>
                <a:cubicBezTo>
                  <a:pt x="359" y="153"/>
                  <a:pt x="362" y="153"/>
                  <a:pt x="365" y="153"/>
                </a:cubicBezTo>
                <a:cubicBezTo>
                  <a:pt x="373" y="154"/>
                  <a:pt x="378" y="155"/>
                  <a:pt x="379" y="155"/>
                </a:cubicBezTo>
                <a:cubicBezTo>
                  <a:pt x="380" y="156"/>
                  <a:pt x="380" y="159"/>
                  <a:pt x="380" y="161"/>
                </a:cubicBezTo>
                <a:cubicBezTo>
                  <a:pt x="380" y="162"/>
                  <a:pt x="380" y="162"/>
                  <a:pt x="380" y="162"/>
                </a:cubicBezTo>
                <a:cubicBezTo>
                  <a:pt x="379" y="163"/>
                  <a:pt x="375" y="165"/>
                  <a:pt x="368" y="168"/>
                </a:cubicBezTo>
                <a:cubicBezTo>
                  <a:pt x="365" y="169"/>
                  <a:pt x="363" y="170"/>
                  <a:pt x="361" y="171"/>
                </a:cubicBezTo>
                <a:cubicBezTo>
                  <a:pt x="354" y="174"/>
                  <a:pt x="354" y="174"/>
                  <a:pt x="353" y="175"/>
                </a:cubicBezTo>
                <a:cubicBezTo>
                  <a:pt x="352" y="176"/>
                  <a:pt x="352" y="177"/>
                  <a:pt x="352" y="178"/>
                </a:cubicBezTo>
                <a:cubicBezTo>
                  <a:pt x="352" y="179"/>
                  <a:pt x="352" y="181"/>
                  <a:pt x="352" y="181"/>
                </a:cubicBezTo>
                <a:cubicBezTo>
                  <a:pt x="351" y="184"/>
                  <a:pt x="351" y="184"/>
                  <a:pt x="351" y="184"/>
                </a:cubicBezTo>
                <a:cubicBezTo>
                  <a:pt x="352" y="184"/>
                  <a:pt x="352" y="184"/>
                  <a:pt x="352" y="184"/>
                </a:cubicBezTo>
                <a:cubicBezTo>
                  <a:pt x="352" y="187"/>
                  <a:pt x="353" y="188"/>
                  <a:pt x="354" y="189"/>
                </a:cubicBezTo>
                <a:cubicBezTo>
                  <a:pt x="355" y="190"/>
                  <a:pt x="356" y="190"/>
                  <a:pt x="361" y="192"/>
                </a:cubicBezTo>
                <a:cubicBezTo>
                  <a:pt x="364" y="193"/>
                  <a:pt x="366" y="194"/>
                  <a:pt x="369" y="194"/>
                </a:cubicBezTo>
                <a:cubicBezTo>
                  <a:pt x="376" y="197"/>
                  <a:pt x="381" y="199"/>
                  <a:pt x="382" y="199"/>
                </a:cubicBezTo>
                <a:cubicBezTo>
                  <a:pt x="382" y="200"/>
                  <a:pt x="383" y="201"/>
                  <a:pt x="383" y="202"/>
                </a:cubicBezTo>
                <a:cubicBezTo>
                  <a:pt x="383" y="204"/>
                  <a:pt x="382" y="206"/>
                  <a:pt x="382" y="207"/>
                </a:cubicBezTo>
                <a:cubicBezTo>
                  <a:pt x="381" y="207"/>
                  <a:pt x="376" y="208"/>
                  <a:pt x="368" y="210"/>
                </a:cubicBezTo>
                <a:cubicBezTo>
                  <a:pt x="366" y="210"/>
                  <a:pt x="363" y="210"/>
                  <a:pt x="361" y="211"/>
                </a:cubicBezTo>
                <a:cubicBezTo>
                  <a:pt x="354" y="212"/>
                  <a:pt x="353" y="212"/>
                  <a:pt x="352" y="213"/>
                </a:cubicBezTo>
                <a:cubicBezTo>
                  <a:pt x="352" y="213"/>
                  <a:pt x="351" y="215"/>
                  <a:pt x="350" y="219"/>
                </a:cubicBezTo>
                <a:cubicBezTo>
                  <a:pt x="350" y="219"/>
                  <a:pt x="350" y="219"/>
                  <a:pt x="350" y="219"/>
                </a:cubicBezTo>
                <a:cubicBezTo>
                  <a:pt x="350" y="220"/>
                  <a:pt x="350" y="220"/>
                  <a:pt x="350" y="220"/>
                </a:cubicBezTo>
                <a:cubicBezTo>
                  <a:pt x="350" y="222"/>
                  <a:pt x="349" y="223"/>
                  <a:pt x="349" y="224"/>
                </a:cubicBezTo>
                <a:cubicBezTo>
                  <a:pt x="349" y="225"/>
                  <a:pt x="350" y="226"/>
                  <a:pt x="350" y="227"/>
                </a:cubicBezTo>
                <a:cubicBezTo>
                  <a:pt x="351" y="228"/>
                  <a:pt x="351" y="228"/>
                  <a:pt x="357" y="231"/>
                </a:cubicBezTo>
                <a:cubicBezTo>
                  <a:pt x="359" y="232"/>
                  <a:pt x="361" y="234"/>
                  <a:pt x="364" y="235"/>
                </a:cubicBezTo>
                <a:cubicBezTo>
                  <a:pt x="370" y="239"/>
                  <a:pt x="374" y="242"/>
                  <a:pt x="375" y="243"/>
                </a:cubicBezTo>
                <a:cubicBezTo>
                  <a:pt x="375" y="243"/>
                  <a:pt x="375" y="243"/>
                  <a:pt x="375" y="244"/>
                </a:cubicBezTo>
                <a:cubicBezTo>
                  <a:pt x="375" y="246"/>
                  <a:pt x="374" y="249"/>
                  <a:pt x="373" y="250"/>
                </a:cubicBezTo>
                <a:cubicBezTo>
                  <a:pt x="372" y="250"/>
                  <a:pt x="367" y="250"/>
                  <a:pt x="359" y="250"/>
                </a:cubicBezTo>
                <a:cubicBezTo>
                  <a:pt x="357" y="250"/>
                  <a:pt x="354" y="249"/>
                  <a:pt x="352" y="249"/>
                </a:cubicBezTo>
                <a:cubicBezTo>
                  <a:pt x="345" y="249"/>
                  <a:pt x="344" y="249"/>
                  <a:pt x="343" y="249"/>
                </a:cubicBezTo>
                <a:cubicBezTo>
                  <a:pt x="342" y="250"/>
                  <a:pt x="341" y="252"/>
                  <a:pt x="340" y="255"/>
                </a:cubicBezTo>
                <a:cubicBezTo>
                  <a:pt x="339" y="255"/>
                  <a:pt x="339" y="255"/>
                  <a:pt x="339" y="255"/>
                </a:cubicBezTo>
                <a:cubicBezTo>
                  <a:pt x="339" y="256"/>
                  <a:pt x="339" y="256"/>
                  <a:pt x="339" y="256"/>
                </a:cubicBezTo>
                <a:cubicBezTo>
                  <a:pt x="338" y="258"/>
                  <a:pt x="337" y="260"/>
                  <a:pt x="337" y="261"/>
                </a:cubicBezTo>
                <a:cubicBezTo>
                  <a:pt x="337" y="262"/>
                  <a:pt x="338" y="262"/>
                  <a:pt x="338" y="262"/>
                </a:cubicBezTo>
                <a:cubicBezTo>
                  <a:pt x="338" y="263"/>
                  <a:pt x="339" y="264"/>
                  <a:pt x="343" y="268"/>
                </a:cubicBezTo>
                <a:cubicBezTo>
                  <a:pt x="345" y="270"/>
                  <a:pt x="347" y="272"/>
                  <a:pt x="349" y="274"/>
                </a:cubicBezTo>
                <a:cubicBezTo>
                  <a:pt x="354" y="279"/>
                  <a:pt x="358" y="283"/>
                  <a:pt x="358" y="284"/>
                </a:cubicBezTo>
                <a:cubicBezTo>
                  <a:pt x="358" y="286"/>
                  <a:pt x="356" y="290"/>
                  <a:pt x="355" y="290"/>
                </a:cubicBezTo>
                <a:cubicBezTo>
                  <a:pt x="354" y="290"/>
                  <a:pt x="349" y="289"/>
                  <a:pt x="341" y="287"/>
                </a:cubicBezTo>
                <a:cubicBezTo>
                  <a:pt x="339" y="286"/>
                  <a:pt x="336" y="285"/>
                  <a:pt x="334" y="285"/>
                </a:cubicBezTo>
                <a:cubicBezTo>
                  <a:pt x="328" y="282"/>
                  <a:pt x="327" y="282"/>
                  <a:pt x="326" y="283"/>
                </a:cubicBezTo>
                <a:cubicBezTo>
                  <a:pt x="325" y="283"/>
                  <a:pt x="324" y="284"/>
                  <a:pt x="321" y="287"/>
                </a:cubicBezTo>
                <a:cubicBezTo>
                  <a:pt x="320" y="287"/>
                  <a:pt x="320" y="287"/>
                  <a:pt x="320" y="287"/>
                </a:cubicBezTo>
                <a:cubicBezTo>
                  <a:pt x="320" y="288"/>
                  <a:pt x="320" y="288"/>
                  <a:pt x="320" y="288"/>
                </a:cubicBezTo>
                <a:cubicBezTo>
                  <a:pt x="317" y="292"/>
                  <a:pt x="317" y="293"/>
                  <a:pt x="317" y="294"/>
                </a:cubicBezTo>
                <a:cubicBezTo>
                  <a:pt x="317" y="294"/>
                  <a:pt x="317" y="294"/>
                  <a:pt x="317" y="294"/>
                </a:cubicBezTo>
                <a:cubicBezTo>
                  <a:pt x="317" y="295"/>
                  <a:pt x="318" y="296"/>
                  <a:pt x="321" y="301"/>
                </a:cubicBezTo>
                <a:cubicBezTo>
                  <a:pt x="323" y="303"/>
                  <a:pt x="324" y="305"/>
                  <a:pt x="326" y="308"/>
                </a:cubicBezTo>
                <a:cubicBezTo>
                  <a:pt x="330" y="314"/>
                  <a:pt x="332" y="319"/>
                  <a:pt x="333" y="320"/>
                </a:cubicBezTo>
                <a:cubicBezTo>
                  <a:pt x="332" y="322"/>
                  <a:pt x="329" y="325"/>
                  <a:pt x="328" y="325"/>
                </a:cubicBezTo>
                <a:cubicBezTo>
                  <a:pt x="326" y="325"/>
                  <a:pt x="322" y="323"/>
                  <a:pt x="315" y="319"/>
                </a:cubicBezTo>
                <a:cubicBezTo>
                  <a:pt x="313" y="318"/>
                  <a:pt x="311" y="316"/>
                  <a:pt x="309" y="315"/>
                </a:cubicBezTo>
                <a:cubicBezTo>
                  <a:pt x="303" y="311"/>
                  <a:pt x="302" y="311"/>
                  <a:pt x="301" y="311"/>
                </a:cubicBezTo>
                <a:cubicBezTo>
                  <a:pt x="300" y="311"/>
                  <a:pt x="299" y="312"/>
                  <a:pt x="296" y="315"/>
                </a:cubicBezTo>
                <a:cubicBezTo>
                  <a:pt x="294" y="315"/>
                  <a:pt x="294" y="315"/>
                  <a:pt x="294" y="315"/>
                </a:cubicBezTo>
                <a:cubicBezTo>
                  <a:pt x="294" y="316"/>
                  <a:pt x="294" y="316"/>
                  <a:pt x="294" y="316"/>
                </a:cubicBezTo>
                <a:cubicBezTo>
                  <a:pt x="291" y="318"/>
                  <a:pt x="290" y="319"/>
                  <a:pt x="290" y="321"/>
                </a:cubicBezTo>
                <a:cubicBezTo>
                  <a:pt x="290" y="321"/>
                  <a:pt x="290" y="321"/>
                  <a:pt x="290" y="321"/>
                </a:cubicBezTo>
                <a:cubicBezTo>
                  <a:pt x="290" y="321"/>
                  <a:pt x="290" y="321"/>
                  <a:pt x="290" y="321"/>
                </a:cubicBezTo>
                <a:cubicBezTo>
                  <a:pt x="290" y="322"/>
                  <a:pt x="291" y="323"/>
                  <a:pt x="292" y="328"/>
                </a:cubicBezTo>
                <a:cubicBezTo>
                  <a:pt x="293" y="330"/>
                  <a:pt x="294" y="333"/>
                  <a:pt x="295" y="336"/>
                </a:cubicBezTo>
                <a:cubicBezTo>
                  <a:pt x="298" y="342"/>
                  <a:pt x="299" y="348"/>
                  <a:pt x="299" y="349"/>
                </a:cubicBezTo>
                <a:cubicBezTo>
                  <a:pt x="298" y="351"/>
                  <a:pt x="295" y="353"/>
                  <a:pt x="293" y="353"/>
                </a:cubicBezTo>
                <a:cubicBezTo>
                  <a:pt x="292" y="353"/>
                  <a:pt x="288" y="350"/>
                  <a:pt x="283" y="344"/>
                </a:cubicBezTo>
                <a:cubicBezTo>
                  <a:pt x="281" y="342"/>
                  <a:pt x="279" y="340"/>
                  <a:pt x="277" y="339"/>
                </a:cubicBezTo>
                <a:cubicBezTo>
                  <a:pt x="272" y="334"/>
                  <a:pt x="272" y="333"/>
                  <a:pt x="271" y="333"/>
                </a:cubicBezTo>
                <a:cubicBezTo>
                  <a:pt x="270" y="333"/>
                  <a:pt x="268" y="333"/>
                  <a:pt x="265" y="335"/>
                </a:cubicBezTo>
                <a:cubicBezTo>
                  <a:pt x="263" y="335"/>
                  <a:pt x="263" y="335"/>
                  <a:pt x="263" y="335"/>
                </a:cubicBezTo>
                <a:cubicBezTo>
                  <a:pt x="263" y="336"/>
                  <a:pt x="263" y="336"/>
                  <a:pt x="263" y="336"/>
                </a:cubicBezTo>
                <a:cubicBezTo>
                  <a:pt x="260" y="337"/>
                  <a:pt x="258" y="338"/>
                  <a:pt x="258" y="340"/>
                </a:cubicBezTo>
                <a:cubicBezTo>
                  <a:pt x="258" y="340"/>
                  <a:pt x="258" y="341"/>
                  <a:pt x="258" y="341"/>
                </a:cubicBezTo>
                <a:cubicBezTo>
                  <a:pt x="258" y="342"/>
                  <a:pt x="258" y="344"/>
                  <a:pt x="258" y="348"/>
                </a:cubicBezTo>
                <a:cubicBezTo>
                  <a:pt x="259" y="350"/>
                  <a:pt x="259" y="353"/>
                  <a:pt x="259" y="356"/>
                </a:cubicBezTo>
                <a:cubicBezTo>
                  <a:pt x="260" y="360"/>
                  <a:pt x="260" y="365"/>
                  <a:pt x="260" y="368"/>
                </a:cubicBezTo>
                <a:cubicBezTo>
                  <a:pt x="260" y="369"/>
                  <a:pt x="260" y="370"/>
                  <a:pt x="260" y="370"/>
                </a:cubicBezTo>
                <a:cubicBezTo>
                  <a:pt x="259" y="371"/>
                  <a:pt x="255" y="373"/>
                  <a:pt x="253" y="372"/>
                </a:cubicBezTo>
                <a:cubicBezTo>
                  <a:pt x="252" y="371"/>
                  <a:pt x="249" y="368"/>
                  <a:pt x="245" y="361"/>
                </a:cubicBezTo>
                <a:cubicBezTo>
                  <a:pt x="244" y="359"/>
                  <a:pt x="242" y="357"/>
                  <a:pt x="241" y="355"/>
                </a:cubicBezTo>
                <a:cubicBezTo>
                  <a:pt x="237" y="349"/>
                  <a:pt x="237" y="348"/>
                  <a:pt x="236" y="348"/>
                </a:cubicBezTo>
                <a:cubicBezTo>
                  <a:pt x="235" y="347"/>
                  <a:pt x="233" y="347"/>
                  <a:pt x="229" y="348"/>
                </a:cubicBezTo>
                <a:cubicBezTo>
                  <a:pt x="227" y="347"/>
                  <a:pt x="227" y="347"/>
                  <a:pt x="227" y="347"/>
                </a:cubicBezTo>
                <a:cubicBezTo>
                  <a:pt x="227" y="349"/>
                  <a:pt x="227" y="349"/>
                  <a:pt x="227" y="349"/>
                </a:cubicBezTo>
                <a:cubicBezTo>
                  <a:pt x="224" y="349"/>
                  <a:pt x="223" y="350"/>
                  <a:pt x="222" y="351"/>
                </a:cubicBezTo>
                <a:cubicBezTo>
                  <a:pt x="221" y="352"/>
                  <a:pt x="221" y="353"/>
                  <a:pt x="221" y="359"/>
                </a:cubicBezTo>
                <a:cubicBezTo>
                  <a:pt x="220" y="361"/>
                  <a:pt x="220" y="364"/>
                  <a:pt x="220" y="367"/>
                </a:cubicBezTo>
                <a:cubicBezTo>
                  <a:pt x="218" y="375"/>
                  <a:pt x="217" y="380"/>
                  <a:pt x="217" y="381"/>
                </a:cubicBezTo>
                <a:cubicBezTo>
                  <a:pt x="215" y="382"/>
                  <a:pt x="211" y="382"/>
                  <a:pt x="210" y="382"/>
                </a:cubicBezTo>
                <a:cubicBezTo>
                  <a:pt x="209" y="381"/>
                  <a:pt x="207" y="376"/>
                  <a:pt x="204" y="369"/>
                </a:cubicBezTo>
                <a:cubicBezTo>
                  <a:pt x="204" y="366"/>
                  <a:pt x="203" y="364"/>
                  <a:pt x="202" y="362"/>
                </a:cubicBezTo>
                <a:cubicBezTo>
                  <a:pt x="200" y="355"/>
                  <a:pt x="200" y="354"/>
                  <a:pt x="199" y="354"/>
                </a:cubicBezTo>
                <a:cubicBezTo>
                  <a:pt x="198" y="353"/>
                  <a:pt x="197" y="352"/>
                  <a:pt x="192" y="353"/>
                </a:cubicBezTo>
                <a:cubicBezTo>
                  <a:pt x="191" y="352"/>
                  <a:pt x="191" y="352"/>
                  <a:pt x="191" y="352"/>
                </a:cubicBezTo>
                <a:cubicBezTo>
                  <a:pt x="190" y="353"/>
                  <a:pt x="190" y="353"/>
                  <a:pt x="190" y="353"/>
                </a:cubicBezTo>
                <a:cubicBezTo>
                  <a:pt x="186" y="352"/>
                  <a:pt x="185" y="353"/>
                  <a:pt x="184" y="354"/>
                </a:cubicBezTo>
                <a:cubicBezTo>
                  <a:pt x="183" y="354"/>
                  <a:pt x="183" y="355"/>
                  <a:pt x="181" y="361"/>
                </a:cubicBezTo>
                <a:cubicBezTo>
                  <a:pt x="180" y="363"/>
                  <a:pt x="179" y="366"/>
                  <a:pt x="178" y="369"/>
                </a:cubicBezTo>
                <a:cubicBezTo>
                  <a:pt x="175" y="376"/>
                  <a:pt x="173" y="380"/>
                  <a:pt x="173" y="382"/>
                </a:cubicBezTo>
                <a:cubicBezTo>
                  <a:pt x="171" y="382"/>
                  <a:pt x="167" y="382"/>
                  <a:pt x="165" y="381"/>
                </a:cubicBezTo>
                <a:cubicBezTo>
                  <a:pt x="165" y="380"/>
                  <a:pt x="164" y="375"/>
                  <a:pt x="163" y="367"/>
                </a:cubicBezTo>
                <a:cubicBezTo>
                  <a:pt x="163" y="364"/>
                  <a:pt x="163" y="362"/>
                  <a:pt x="163" y="360"/>
                </a:cubicBezTo>
                <a:cubicBezTo>
                  <a:pt x="162" y="353"/>
                  <a:pt x="162" y="352"/>
                  <a:pt x="161" y="351"/>
                </a:cubicBezTo>
                <a:cubicBezTo>
                  <a:pt x="160" y="350"/>
                  <a:pt x="158" y="349"/>
                  <a:pt x="155" y="349"/>
                </a:cubicBezTo>
                <a:cubicBezTo>
                  <a:pt x="154" y="347"/>
                  <a:pt x="154" y="347"/>
                  <a:pt x="154" y="347"/>
                </a:cubicBezTo>
                <a:cubicBezTo>
                  <a:pt x="153" y="348"/>
                  <a:pt x="153" y="348"/>
                  <a:pt x="153" y="348"/>
                </a:cubicBezTo>
                <a:cubicBezTo>
                  <a:pt x="149" y="347"/>
                  <a:pt x="148" y="347"/>
                  <a:pt x="147" y="348"/>
                </a:cubicBezTo>
                <a:cubicBezTo>
                  <a:pt x="146" y="348"/>
                  <a:pt x="146" y="349"/>
                  <a:pt x="142" y="354"/>
                </a:cubicBezTo>
                <a:cubicBezTo>
                  <a:pt x="141" y="356"/>
                  <a:pt x="139" y="359"/>
                  <a:pt x="138" y="361"/>
                </a:cubicBezTo>
                <a:cubicBezTo>
                  <a:pt x="133" y="367"/>
                  <a:pt x="130" y="371"/>
                  <a:pt x="129" y="372"/>
                </a:cubicBezTo>
                <a:cubicBezTo>
                  <a:pt x="128" y="372"/>
                  <a:pt x="123" y="371"/>
                  <a:pt x="122" y="370"/>
                </a:cubicBezTo>
                <a:cubicBezTo>
                  <a:pt x="122" y="369"/>
                  <a:pt x="122" y="369"/>
                  <a:pt x="122" y="368"/>
                </a:cubicBezTo>
                <a:cubicBezTo>
                  <a:pt x="122" y="368"/>
                  <a:pt x="122" y="368"/>
                  <a:pt x="122" y="368"/>
                </a:cubicBezTo>
                <a:cubicBezTo>
                  <a:pt x="122" y="366"/>
                  <a:pt x="123" y="361"/>
                  <a:pt x="124" y="356"/>
                </a:cubicBezTo>
                <a:cubicBezTo>
                  <a:pt x="124" y="353"/>
                  <a:pt x="124" y="351"/>
                  <a:pt x="125" y="348"/>
                </a:cubicBezTo>
                <a:cubicBezTo>
                  <a:pt x="125" y="344"/>
                  <a:pt x="125" y="342"/>
                  <a:pt x="125" y="341"/>
                </a:cubicBezTo>
                <a:cubicBezTo>
                  <a:pt x="125" y="341"/>
                  <a:pt x="125" y="340"/>
                  <a:pt x="125" y="340"/>
                </a:cubicBezTo>
                <a:cubicBezTo>
                  <a:pt x="124" y="338"/>
                  <a:pt x="123" y="337"/>
                  <a:pt x="120" y="336"/>
                </a:cubicBezTo>
                <a:cubicBezTo>
                  <a:pt x="119" y="334"/>
                  <a:pt x="119" y="334"/>
                  <a:pt x="119" y="334"/>
                </a:cubicBezTo>
                <a:cubicBezTo>
                  <a:pt x="118" y="335"/>
                  <a:pt x="118" y="335"/>
                  <a:pt x="118" y="335"/>
                </a:cubicBezTo>
                <a:cubicBezTo>
                  <a:pt x="115" y="333"/>
                  <a:pt x="114" y="333"/>
                  <a:pt x="112" y="333"/>
                </a:cubicBezTo>
                <a:cubicBezTo>
                  <a:pt x="111" y="334"/>
                  <a:pt x="110" y="334"/>
                  <a:pt x="106" y="338"/>
                </a:cubicBezTo>
                <a:cubicBezTo>
                  <a:pt x="104" y="340"/>
                  <a:pt x="102" y="342"/>
                  <a:pt x="100" y="344"/>
                </a:cubicBezTo>
                <a:cubicBezTo>
                  <a:pt x="94" y="349"/>
                  <a:pt x="90" y="352"/>
                  <a:pt x="89" y="353"/>
                </a:cubicBezTo>
                <a:cubicBezTo>
                  <a:pt x="88" y="353"/>
                  <a:pt x="84" y="350"/>
                  <a:pt x="83" y="349"/>
                </a:cubicBezTo>
                <a:cubicBezTo>
                  <a:pt x="83" y="347"/>
                  <a:pt x="85" y="342"/>
                  <a:pt x="88" y="335"/>
                </a:cubicBezTo>
                <a:cubicBezTo>
                  <a:pt x="88" y="333"/>
                  <a:pt x="89" y="331"/>
                  <a:pt x="90" y="329"/>
                </a:cubicBezTo>
                <a:cubicBezTo>
                  <a:pt x="92" y="323"/>
                  <a:pt x="93" y="322"/>
                  <a:pt x="93" y="321"/>
                </a:cubicBezTo>
                <a:cubicBezTo>
                  <a:pt x="93" y="321"/>
                  <a:pt x="93" y="321"/>
                  <a:pt x="93" y="321"/>
                </a:cubicBezTo>
                <a:cubicBezTo>
                  <a:pt x="93" y="320"/>
                  <a:pt x="93" y="320"/>
                  <a:pt x="93" y="320"/>
                </a:cubicBezTo>
                <a:cubicBezTo>
                  <a:pt x="93" y="319"/>
                  <a:pt x="92" y="318"/>
                  <a:pt x="88" y="315"/>
                </a:cubicBezTo>
                <a:cubicBezTo>
                  <a:pt x="88" y="314"/>
                  <a:pt x="88" y="314"/>
                  <a:pt x="88" y="314"/>
                </a:cubicBezTo>
                <a:cubicBezTo>
                  <a:pt x="87" y="314"/>
                  <a:pt x="87" y="314"/>
                  <a:pt x="87" y="314"/>
                </a:cubicBezTo>
                <a:cubicBezTo>
                  <a:pt x="84" y="311"/>
                  <a:pt x="83" y="311"/>
                  <a:pt x="82" y="311"/>
                </a:cubicBezTo>
                <a:cubicBezTo>
                  <a:pt x="81" y="311"/>
                  <a:pt x="80" y="312"/>
                  <a:pt x="75" y="315"/>
                </a:cubicBezTo>
                <a:cubicBezTo>
                  <a:pt x="73" y="316"/>
                  <a:pt x="70" y="317"/>
                  <a:pt x="67" y="319"/>
                </a:cubicBezTo>
                <a:cubicBezTo>
                  <a:pt x="61" y="322"/>
                  <a:pt x="56" y="325"/>
                  <a:pt x="55" y="325"/>
                </a:cubicBezTo>
                <a:cubicBezTo>
                  <a:pt x="53" y="324"/>
                  <a:pt x="50" y="321"/>
                  <a:pt x="50" y="320"/>
                </a:cubicBezTo>
                <a:cubicBezTo>
                  <a:pt x="50" y="319"/>
                  <a:pt x="53" y="314"/>
                  <a:pt x="57" y="308"/>
                </a:cubicBezTo>
                <a:cubicBezTo>
                  <a:pt x="59" y="305"/>
                  <a:pt x="60" y="303"/>
                  <a:pt x="61" y="302"/>
                </a:cubicBezTo>
                <a:cubicBezTo>
                  <a:pt x="65" y="296"/>
                  <a:pt x="66" y="295"/>
                  <a:pt x="66" y="294"/>
                </a:cubicBezTo>
                <a:cubicBezTo>
                  <a:pt x="66" y="293"/>
                  <a:pt x="65" y="292"/>
                  <a:pt x="63" y="288"/>
                </a:cubicBezTo>
                <a:cubicBezTo>
                  <a:pt x="63" y="286"/>
                  <a:pt x="63" y="286"/>
                  <a:pt x="63" y="286"/>
                </a:cubicBezTo>
                <a:cubicBezTo>
                  <a:pt x="61" y="286"/>
                  <a:pt x="61" y="286"/>
                  <a:pt x="61" y="286"/>
                </a:cubicBezTo>
                <a:cubicBezTo>
                  <a:pt x="59" y="283"/>
                  <a:pt x="58" y="283"/>
                  <a:pt x="57" y="283"/>
                </a:cubicBezTo>
                <a:cubicBezTo>
                  <a:pt x="56" y="282"/>
                  <a:pt x="55" y="283"/>
                  <a:pt x="49" y="284"/>
                </a:cubicBezTo>
                <a:cubicBezTo>
                  <a:pt x="47" y="285"/>
                  <a:pt x="44" y="286"/>
                  <a:pt x="41" y="287"/>
                </a:cubicBezTo>
                <a:cubicBezTo>
                  <a:pt x="34" y="289"/>
                  <a:pt x="29" y="290"/>
                  <a:pt x="28" y="290"/>
                </a:cubicBezTo>
                <a:cubicBezTo>
                  <a:pt x="27" y="289"/>
                  <a:pt x="24" y="285"/>
                  <a:pt x="24" y="284"/>
                </a:cubicBezTo>
                <a:cubicBezTo>
                  <a:pt x="25" y="283"/>
                  <a:pt x="28" y="279"/>
                  <a:pt x="34" y="274"/>
                </a:cubicBezTo>
                <a:cubicBezTo>
                  <a:pt x="36" y="272"/>
                  <a:pt x="38" y="270"/>
                  <a:pt x="39" y="269"/>
                </a:cubicBezTo>
                <a:cubicBezTo>
                  <a:pt x="45" y="264"/>
                  <a:pt x="45" y="263"/>
                  <a:pt x="45" y="262"/>
                </a:cubicBezTo>
                <a:cubicBezTo>
                  <a:pt x="46" y="262"/>
                  <a:pt x="46" y="262"/>
                  <a:pt x="46" y="261"/>
                </a:cubicBezTo>
                <a:cubicBezTo>
                  <a:pt x="46" y="260"/>
                  <a:pt x="45" y="259"/>
                  <a:pt x="44" y="256"/>
                </a:cubicBezTo>
                <a:cubicBezTo>
                  <a:pt x="44" y="254"/>
                  <a:pt x="44" y="254"/>
                  <a:pt x="44" y="254"/>
                </a:cubicBezTo>
                <a:cubicBezTo>
                  <a:pt x="43" y="254"/>
                  <a:pt x="43" y="254"/>
                  <a:pt x="43" y="254"/>
                </a:cubicBezTo>
                <a:cubicBezTo>
                  <a:pt x="42" y="250"/>
                  <a:pt x="41" y="250"/>
                  <a:pt x="40" y="249"/>
                </a:cubicBezTo>
                <a:cubicBezTo>
                  <a:pt x="39" y="249"/>
                  <a:pt x="38" y="249"/>
                  <a:pt x="32" y="249"/>
                </a:cubicBezTo>
                <a:cubicBezTo>
                  <a:pt x="29" y="249"/>
                  <a:pt x="26" y="249"/>
                  <a:pt x="24" y="250"/>
                </a:cubicBezTo>
                <a:cubicBezTo>
                  <a:pt x="16" y="250"/>
                  <a:pt x="11" y="250"/>
                  <a:pt x="9" y="249"/>
                </a:cubicBezTo>
                <a:cubicBezTo>
                  <a:pt x="9" y="248"/>
                  <a:pt x="7" y="245"/>
                  <a:pt x="7" y="243"/>
                </a:cubicBezTo>
                <a:cubicBezTo>
                  <a:pt x="7" y="243"/>
                  <a:pt x="7" y="243"/>
                  <a:pt x="7" y="243"/>
                </a:cubicBezTo>
                <a:cubicBezTo>
                  <a:pt x="8" y="242"/>
                  <a:pt x="12" y="239"/>
                  <a:pt x="19" y="235"/>
                </a:cubicBezTo>
                <a:cubicBezTo>
                  <a:pt x="22" y="234"/>
                  <a:pt x="24" y="233"/>
                  <a:pt x="26" y="231"/>
                </a:cubicBezTo>
                <a:cubicBezTo>
                  <a:pt x="32" y="228"/>
                  <a:pt x="33" y="228"/>
                  <a:pt x="33" y="227"/>
                </a:cubicBezTo>
                <a:cubicBezTo>
                  <a:pt x="33" y="226"/>
                  <a:pt x="33" y="225"/>
                  <a:pt x="33" y="225"/>
                </a:cubicBezTo>
                <a:cubicBezTo>
                  <a:pt x="33" y="223"/>
                  <a:pt x="33" y="221"/>
                  <a:pt x="33" y="220"/>
                </a:cubicBezTo>
                <a:cubicBezTo>
                  <a:pt x="34" y="218"/>
                  <a:pt x="34" y="218"/>
                  <a:pt x="34" y="218"/>
                </a:cubicBezTo>
                <a:cubicBezTo>
                  <a:pt x="33" y="218"/>
                  <a:pt x="33" y="218"/>
                  <a:pt x="33" y="218"/>
                </a:cubicBezTo>
                <a:cubicBezTo>
                  <a:pt x="32" y="214"/>
                  <a:pt x="31" y="213"/>
                  <a:pt x="30" y="213"/>
                </a:cubicBezTo>
                <a:cubicBezTo>
                  <a:pt x="30" y="212"/>
                  <a:pt x="29" y="212"/>
                  <a:pt x="23" y="211"/>
                </a:cubicBezTo>
                <a:cubicBezTo>
                  <a:pt x="20" y="210"/>
                  <a:pt x="18" y="210"/>
                  <a:pt x="15" y="209"/>
                </a:cubicBezTo>
                <a:cubicBezTo>
                  <a:pt x="7" y="208"/>
                  <a:pt x="2" y="206"/>
                  <a:pt x="1" y="206"/>
                </a:cubicBezTo>
                <a:cubicBezTo>
                  <a:pt x="1" y="205"/>
                  <a:pt x="0" y="203"/>
                  <a:pt x="0" y="201"/>
                </a:cubicBezTo>
                <a:close/>
                <a:moveTo>
                  <a:pt x="307" y="191"/>
                </a:moveTo>
                <a:cubicBezTo>
                  <a:pt x="307" y="127"/>
                  <a:pt x="255" y="76"/>
                  <a:pt x="191" y="76"/>
                </a:cubicBezTo>
                <a:cubicBezTo>
                  <a:pt x="128" y="76"/>
                  <a:pt x="76" y="127"/>
                  <a:pt x="76" y="191"/>
                </a:cubicBezTo>
                <a:cubicBezTo>
                  <a:pt x="76" y="255"/>
                  <a:pt x="128" y="306"/>
                  <a:pt x="191" y="306"/>
                </a:cubicBezTo>
                <a:cubicBezTo>
                  <a:pt x="255" y="306"/>
                  <a:pt x="307" y="255"/>
                  <a:pt x="307" y="191"/>
                </a:cubicBezTo>
                <a:close/>
              </a:path>
            </a:pathLst>
          </a:custGeom>
          <a:solidFill>
            <a:srgbClr val="FFC000"/>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id-ID" dirty="0">
              <a:cs typeface="+mn-ea"/>
              <a:sym typeface="+mn-lt"/>
            </a:endParaRPr>
          </a:p>
        </p:txBody>
      </p:sp>
      <p:sp>
        <p:nvSpPr>
          <p:cNvPr id="2" name="矩形 1"/>
          <p:cNvSpPr/>
          <p:nvPr/>
        </p:nvSpPr>
        <p:spPr>
          <a:xfrm>
            <a:off x="5531103" y="1683888"/>
            <a:ext cx="319318" cy="461665"/>
          </a:xfrm>
          <a:prstGeom prst="rect">
            <a:avLst/>
          </a:prstGeom>
        </p:spPr>
        <p:txBody>
          <a:bodyPr wrap="none">
            <a:spAutoFit/>
          </a:bodyPr>
          <a:lstStyle/>
          <a:p>
            <a:r>
              <a:rPr lang="en-US" altLang="zh-CN" b="1" dirty="0">
                <a:solidFill>
                  <a:srgbClr val="FFC000"/>
                </a:solidFill>
                <a:cs typeface="+mn-ea"/>
                <a:sym typeface="+mn-lt"/>
              </a:rPr>
              <a:t>1</a:t>
            </a:r>
            <a:endParaRPr lang="id-ID" altLang="zh-CN" b="1" dirty="0">
              <a:solidFill>
                <a:srgbClr val="FFC000"/>
              </a:solidFill>
              <a:cs typeface="+mn-ea"/>
              <a:sym typeface="+mn-lt"/>
            </a:endParaRPr>
          </a:p>
        </p:txBody>
      </p:sp>
      <p:sp>
        <p:nvSpPr>
          <p:cNvPr id="37" name="矩形 36"/>
          <p:cNvSpPr/>
          <p:nvPr/>
        </p:nvSpPr>
        <p:spPr>
          <a:xfrm>
            <a:off x="6632302" y="2972233"/>
            <a:ext cx="319318" cy="461665"/>
          </a:xfrm>
          <a:prstGeom prst="rect">
            <a:avLst/>
          </a:prstGeom>
        </p:spPr>
        <p:txBody>
          <a:bodyPr wrap="none">
            <a:spAutoFit/>
          </a:bodyPr>
          <a:lstStyle/>
          <a:p>
            <a:r>
              <a:rPr lang="en-US" altLang="zh-CN" b="1" dirty="0" smtClean="0">
                <a:solidFill>
                  <a:srgbClr val="FE004D"/>
                </a:solidFill>
                <a:cs typeface="+mn-ea"/>
                <a:sym typeface="+mn-lt"/>
              </a:rPr>
              <a:t>2</a:t>
            </a:r>
            <a:endParaRPr lang="id-ID" altLang="zh-CN" b="1" dirty="0">
              <a:solidFill>
                <a:srgbClr val="FE004D"/>
              </a:solidFill>
              <a:cs typeface="+mn-ea"/>
              <a:sym typeface="+mn-lt"/>
            </a:endParaRPr>
          </a:p>
        </p:txBody>
      </p:sp>
      <p:sp>
        <p:nvSpPr>
          <p:cNvPr id="38" name="矩形 37"/>
          <p:cNvSpPr/>
          <p:nvPr/>
        </p:nvSpPr>
        <p:spPr>
          <a:xfrm>
            <a:off x="5110555" y="3454876"/>
            <a:ext cx="319318" cy="461665"/>
          </a:xfrm>
          <a:prstGeom prst="rect">
            <a:avLst/>
          </a:prstGeom>
        </p:spPr>
        <p:txBody>
          <a:bodyPr wrap="none">
            <a:spAutoFit/>
          </a:bodyPr>
          <a:lstStyle/>
          <a:p>
            <a:r>
              <a:rPr lang="en-US" altLang="zh-CN" b="1" dirty="0" smtClean="0">
                <a:solidFill>
                  <a:srgbClr val="00B0F0"/>
                </a:solidFill>
                <a:cs typeface="+mn-ea"/>
                <a:sym typeface="+mn-lt"/>
              </a:rPr>
              <a:t>3</a:t>
            </a:r>
            <a:endParaRPr lang="id-ID" altLang="zh-CN" b="1" dirty="0">
              <a:solidFill>
                <a:srgbClr val="00B0F0"/>
              </a:solidFill>
              <a:cs typeface="+mn-ea"/>
              <a:sym typeface="+mn-lt"/>
            </a:endParaRPr>
          </a:p>
        </p:txBody>
      </p:sp>
      <p:sp>
        <p:nvSpPr>
          <p:cNvPr id="39" name="矩形 38"/>
          <p:cNvSpPr/>
          <p:nvPr/>
        </p:nvSpPr>
        <p:spPr>
          <a:xfrm>
            <a:off x="6044107" y="4756209"/>
            <a:ext cx="319318" cy="461665"/>
          </a:xfrm>
          <a:prstGeom prst="rect">
            <a:avLst/>
          </a:prstGeom>
        </p:spPr>
        <p:txBody>
          <a:bodyPr wrap="none">
            <a:spAutoFit/>
          </a:bodyPr>
          <a:lstStyle/>
          <a:p>
            <a:r>
              <a:rPr lang="en-US" altLang="zh-CN" b="1" dirty="0">
                <a:solidFill>
                  <a:srgbClr val="82198A"/>
                </a:solidFill>
                <a:cs typeface="+mn-ea"/>
                <a:sym typeface="+mn-lt"/>
              </a:rPr>
              <a:t>4</a:t>
            </a:r>
            <a:endParaRPr lang="id-ID" altLang="zh-CN" b="1" dirty="0">
              <a:solidFill>
                <a:srgbClr val="82198A"/>
              </a:solidFill>
              <a:cs typeface="+mn-ea"/>
              <a:sym typeface="+mn-lt"/>
            </a:endParaRPr>
          </a:p>
        </p:txBody>
      </p:sp>
      <p:pic>
        <p:nvPicPr>
          <p:cNvPr id="40" name="图片 3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2153384008"/>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circle(in)">
                                      <p:cBhvr>
                                        <p:cTn id="17" dur="2000"/>
                                        <p:tgtEl>
                                          <p:spTgt spid="40"/>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1000" fill="hold"/>
                                        <p:tgtEl>
                                          <p:spTgt spid="28"/>
                                        </p:tgtEl>
                                        <p:attrNameLst>
                                          <p:attrName>ppt_w</p:attrName>
                                        </p:attrNameLst>
                                      </p:cBhvr>
                                      <p:tavLst>
                                        <p:tav tm="0">
                                          <p:val>
                                            <p:fltVal val="0"/>
                                          </p:val>
                                        </p:tav>
                                        <p:tav tm="100000">
                                          <p:val>
                                            <p:strVal val="#ppt_w"/>
                                          </p:val>
                                        </p:tav>
                                      </p:tavLst>
                                    </p:anim>
                                    <p:anim calcmode="lin" valueType="num">
                                      <p:cBhvr>
                                        <p:cTn id="23" dur="1000" fill="hold"/>
                                        <p:tgtEl>
                                          <p:spTgt spid="28"/>
                                        </p:tgtEl>
                                        <p:attrNameLst>
                                          <p:attrName>ppt_h</p:attrName>
                                        </p:attrNameLst>
                                      </p:cBhvr>
                                      <p:tavLst>
                                        <p:tav tm="0">
                                          <p:val>
                                            <p:fltVal val="0"/>
                                          </p:val>
                                        </p:tav>
                                        <p:tav tm="100000">
                                          <p:val>
                                            <p:strVal val="#ppt_h"/>
                                          </p:val>
                                        </p:tav>
                                      </p:tavLst>
                                    </p:anim>
                                    <p:anim calcmode="lin" valueType="num">
                                      <p:cBhvr>
                                        <p:cTn id="24" dur="1000" fill="hold"/>
                                        <p:tgtEl>
                                          <p:spTgt spid="28"/>
                                        </p:tgtEl>
                                        <p:attrNameLst>
                                          <p:attrName>style.rotation</p:attrName>
                                        </p:attrNameLst>
                                      </p:cBhvr>
                                      <p:tavLst>
                                        <p:tav tm="0">
                                          <p:val>
                                            <p:fltVal val="90"/>
                                          </p:val>
                                        </p:tav>
                                        <p:tav tm="100000">
                                          <p:val>
                                            <p:fltVal val="0"/>
                                          </p:val>
                                        </p:tav>
                                      </p:tavLst>
                                    </p:anim>
                                    <p:animEffect transition="in" filter="fade">
                                      <p:cBhvr>
                                        <p:cTn id="25" dur="1000"/>
                                        <p:tgtEl>
                                          <p:spTgt spid="28"/>
                                        </p:tgtEl>
                                      </p:cBhvr>
                                    </p:animEffect>
                                  </p:childTnLst>
                                </p:cTn>
                              </p:par>
                              <p:par>
                                <p:cTn id="26" presetID="31"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1000" fill="hold"/>
                                        <p:tgtEl>
                                          <p:spTgt spid="22"/>
                                        </p:tgtEl>
                                        <p:attrNameLst>
                                          <p:attrName>ppt_w</p:attrName>
                                        </p:attrNameLst>
                                      </p:cBhvr>
                                      <p:tavLst>
                                        <p:tav tm="0">
                                          <p:val>
                                            <p:fltVal val="0"/>
                                          </p:val>
                                        </p:tav>
                                        <p:tav tm="100000">
                                          <p:val>
                                            <p:strVal val="#ppt_w"/>
                                          </p:val>
                                        </p:tav>
                                      </p:tavLst>
                                    </p:anim>
                                    <p:anim calcmode="lin" valueType="num">
                                      <p:cBhvr>
                                        <p:cTn id="29" dur="1000" fill="hold"/>
                                        <p:tgtEl>
                                          <p:spTgt spid="22"/>
                                        </p:tgtEl>
                                        <p:attrNameLst>
                                          <p:attrName>ppt_h</p:attrName>
                                        </p:attrNameLst>
                                      </p:cBhvr>
                                      <p:tavLst>
                                        <p:tav tm="0">
                                          <p:val>
                                            <p:fltVal val="0"/>
                                          </p:val>
                                        </p:tav>
                                        <p:tav tm="100000">
                                          <p:val>
                                            <p:strVal val="#ppt_h"/>
                                          </p:val>
                                        </p:tav>
                                      </p:tavLst>
                                    </p:anim>
                                    <p:anim calcmode="lin" valueType="num">
                                      <p:cBhvr>
                                        <p:cTn id="30" dur="1000" fill="hold"/>
                                        <p:tgtEl>
                                          <p:spTgt spid="22"/>
                                        </p:tgtEl>
                                        <p:attrNameLst>
                                          <p:attrName>style.rotation</p:attrName>
                                        </p:attrNameLst>
                                      </p:cBhvr>
                                      <p:tavLst>
                                        <p:tav tm="0">
                                          <p:val>
                                            <p:fltVal val="90"/>
                                          </p:val>
                                        </p:tav>
                                        <p:tav tm="100000">
                                          <p:val>
                                            <p:fltVal val="0"/>
                                          </p:val>
                                        </p:tav>
                                      </p:tavLst>
                                    </p:anim>
                                    <p:animEffect transition="in" filter="fade">
                                      <p:cBhvr>
                                        <p:cTn id="31" dur="1000"/>
                                        <p:tgtEl>
                                          <p:spTgt spid="22"/>
                                        </p:tgtEl>
                                      </p:cBhvr>
                                    </p:animEffect>
                                  </p:childTnLst>
                                </p:cTn>
                              </p:par>
                              <p:par>
                                <p:cTn id="32" presetID="31" presetClass="entr" presetSubtype="0"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p:cTn id="40" dur="1000" fill="hold"/>
                                        <p:tgtEl>
                                          <p:spTgt spid="27"/>
                                        </p:tgtEl>
                                        <p:attrNameLst>
                                          <p:attrName>ppt_w</p:attrName>
                                        </p:attrNameLst>
                                      </p:cBhvr>
                                      <p:tavLst>
                                        <p:tav tm="0">
                                          <p:val>
                                            <p:fltVal val="0"/>
                                          </p:val>
                                        </p:tav>
                                        <p:tav tm="100000">
                                          <p:val>
                                            <p:strVal val="#ppt_w"/>
                                          </p:val>
                                        </p:tav>
                                      </p:tavLst>
                                    </p:anim>
                                    <p:anim calcmode="lin" valueType="num">
                                      <p:cBhvr>
                                        <p:cTn id="41" dur="1000" fill="hold"/>
                                        <p:tgtEl>
                                          <p:spTgt spid="27"/>
                                        </p:tgtEl>
                                        <p:attrNameLst>
                                          <p:attrName>ppt_h</p:attrName>
                                        </p:attrNameLst>
                                      </p:cBhvr>
                                      <p:tavLst>
                                        <p:tav tm="0">
                                          <p:val>
                                            <p:fltVal val="0"/>
                                          </p:val>
                                        </p:tav>
                                        <p:tav tm="100000">
                                          <p:val>
                                            <p:strVal val="#ppt_h"/>
                                          </p:val>
                                        </p:tav>
                                      </p:tavLst>
                                    </p:anim>
                                    <p:anim calcmode="lin" valueType="num">
                                      <p:cBhvr>
                                        <p:cTn id="42" dur="1000" fill="hold"/>
                                        <p:tgtEl>
                                          <p:spTgt spid="27"/>
                                        </p:tgtEl>
                                        <p:attrNameLst>
                                          <p:attrName>style.rotation</p:attrName>
                                        </p:attrNameLst>
                                      </p:cBhvr>
                                      <p:tavLst>
                                        <p:tav tm="0">
                                          <p:val>
                                            <p:fltVal val="90"/>
                                          </p:val>
                                        </p:tav>
                                        <p:tav tm="100000">
                                          <p:val>
                                            <p:fltVal val="0"/>
                                          </p:val>
                                        </p:tav>
                                      </p:tavLst>
                                    </p:anim>
                                    <p:animEffect transition="in" filter="fade">
                                      <p:cBhvr>
                                        <p:cTn id="43" dur="1000"/>
                                        <p:tgtEl>
                                          <p:spTgt spid="27"/>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000" fill="hold"/>
                                        <p:tgtEl>
                                          <p:spTgt spid="39"/>
                                        </p:tgtEl>
                                        <p:attrNameLst>
                                          <p:attrName>ppt_w</p:attrName>
                                        </p:attrNameLst>
                                      </p:cBhvr>
                                      <p:tavLst>
                                        <p:tav tm="0">
                                          <p:val>
                                            <p:fltVal val="0"/>
                                          </p:val>
                                        </p:tav>
                                        <p:tav tm="100000">
                                          <p:val>
                                            <p:strVal val="#ppt_w"/>
                                          </p:val>
                                        </p:tav>
                                      </p:tavLst>
                                    </p:anim>
                                    <p:anim calcmode="lin" valueType="num">
                                      <p:cBhvr>
                                        <p:cTn id="47" dur="1000" fill="hold"/>
                                        <p:tgtEl>
                                          <p:spTgt spid="39"/>
                                        </p:tgtEl>
                                        <p:attrNameLst>
                                          <p:attrName>ppt_h</p:attrName>
                                        </p:attrNameLst>
                                      </p:cBhvr>
                                      <p:tavLst>
                                        <p:tav tm="0">
                                          <p:val>
                                            <p:fltVal val="0"/>
                                          </p:val>
                                        </p:tav>
                                        <p:tav tm="100000">
                                          <p:val>
                                            <p:strVal val="#ppt_h"/>
                                          </p:val>
                                        </p:tav>
                                      </p:tavLst>
                                    </p:anim>
                                    <p:anim calcmode="lin" valueType="num">
                                      <p:cBhvr>
                                        <p:cTn id="48" dur="1000" fill="hold"/>
                                        <p:tgtEl>
                                          <p:spTgt spid="39"/>
                                        </p:tgtEl>
                                        <p:attrNameLst>
                                          <p:attrName>style.rotation</p:attrName>
                                        </p:attrNameLst>
                                      </p:cBhvr>
                                      <p:tavLst>
                                        <p:tav tm="0">
                                          <p:val>
                                            <p:fltVal val="90"/>
                                          </p:val>
                                        </p:tav>
                                        <p:tav tm="100000">
                                          <p:val>
                                            <p:fltVal val="0"/>
                                          </p:val>
                                        </p:tav>
                                      </p:tavLst>
                                    </p:anim>
                                    <p:animEffect transition="in" filter="fade">
                                      <p:cBhvr>
                                        <p:cTn id="49" dur="1000"/>
                                        <p:tgtEl>
                                          <p:spTgt spid="39"/>
                                        </p:tgtEl>
                                      </p:cBhvr>
                                    </p:animEffect>
                                  </p:childTnLst>
                                </p:cTn>
                              </p:par>
                              <p:par>
                                <p:cTn id="50" presetID="31" presetClass="entr" presetSubtype="0" fill="hold" grpId="0" nodeType="with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p:cTn id="52" dur="1000" fill="hold"/>
                                        <p:tgtEl>
                                          <p:spTgt spid="37"/>
                                        </p:tgtEl>
                                        <p:attrNameLst>
                                          <p:attrName>ppt_w</p:attrName>
                                        </p:attrNameLst>
                                      </p:cBhvr>
                                      <p:tavLst>
                                        <p:tav tm="0">
                                          <p:val>
                                            <p:fltVal val="0"/>
                                          </p:val>
                                        </p:tav>
                                        <p:tav tm="100000">
                                          <p:val>
                                            <p:strVal val="#ppt_w"/>
                                          </p:val>
                                        </p:tav>
                                      </p:tavLst>
                                    </p:anim>
                                    <p:anim calcmode="lin" valueType="num">
                                      <p:cBhvr>
                                        <p:cTn id="53" dur="1000" fill="hold"/>
                                        <p:tgtEl>
                                          <p:spTgt spid="37"/>
                                        </p:tgtEl>
                                        <p:attrNameLst>
                                          <p:attrName>ppt_h</p:attrName>
                                        </p:attrNameLst>
                                      </p:cBhvr>
                                      <p:tavLst>
                                        <p:tav tm="0">
                                          <p:val>
                                            <p:fltVal val="0"/>
                                          </p:val>
                                        </p:tav>
                                        <p:tav tm="100000">
                                          <p:val>
                                            <p:strVal val="#ppt_h"/>
                                          </p:val>
                                        </p:tav>
                                      </p:tavLst>
                                    </p:anim>
                                    <p:anim calcmode="lin" valueType="num">
                                      <p:cBhvr>
                                        <p:cTn id="54" dur="1000" fill="hold"/>
                                        <p:tgtEl>
                                          <p:spTgt spid="37"/>
                                        </p:tgtEl>
                                        <p:attrNameLst>
                                          <p:attrName>style.rotation</p:attrName>
                                        </p:attrNameLst>
                                      </p:cBhvr>
                                      <p:tavLst>
                                        <p:tav tm="0">
                                          <p:val>
                                            <p:fltVal val="90"/>
                                          </p:val>
                                        </p:tav>
                                        <p:tav tm="100000">
                                          <p:val>
                                            <p:fltVal val="0"/>
                                          </p:val>
                                        </p:tav>
                                      </p:tavLst>
                                    </p:anim>
                                    <p:animEffect transition="in" filter="fade">
                                      <p:cBhvr>
                                        <p:cTn id="55" dur="1000"/>
                                        <p:tgtEl>
                                          <p:spTgt spid="37"/>
                                        </p:tgtEl>
                                      </p:cBhvr>
                                    </p:animEffect>
                                  </p:childTnLst>
                                </p:cTn>
                              </p:par>
                              <p:par>
                                <p:cTn id="56" presetID="31" presetClass="entr" presetSubtype="0"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p:cTn id="58" dur="1000" fill="hold"/>
                                        <p:tgtEl>
                                          <p:spTgt spid="38"/>
                                        </p:tgtEl>
                                        <p:attrNameLst>
                                          <p:attrName>ppt_w</p:attrName>
                                        </p:attrNameLst>
                                      </p:cBhvr>
                                      <p:tavLst>
                                        <p:tav tm="0">
                                          <p:val>
                                            <p:fltVal val="0"/>
                                          </p:val>
                                        </p:tav>
                                        <p:tav tm="100000">
                                          <p:val>
                                            <p:strVal val="#ppt_w"/>
                                          </p:val>
                                        </p:tav>
                                      </p:tavLst>
                                    </p:anim>
                                    <p:anim calcmode="lin" valueType="num">
                                      <p:cBhvr>
                                        <p:cTn id="59" dur="1000" fill="hold"/>
                                        <p:tgtEl>
                                          <p:spTgt spid="38"/>
                                        </p:tgtEl>
                                        <p:attrNameLst>
                                          <p:attrName>ppt_h</p:attrName>
                                        </p:attrNameLst>
                                      </p:cBhvr>
                                      <p:tavLst>
                                        <p:tav tm="0">
                                          <p:val>
                                            <p:fltVal val="0"/>
                                          </p:val>
                                        </p:tav>
                                        <p:tav tm="100000">
                                          <p:val>
                                            <p:strVal val="#ppt_h"/>
                                          </p:val>
                                        </p:tav>
                                      </p:tavLst>
                                    </p:anim>
                                    <p:anim calcmode="lin" valueType="num">
                                      <p:cBhvr>
                                        <p:cTn id="60" dur="1000" fill="hold"/>
                                        <p:tgtEl>
                                          <p:spTgt spid="38"/>
                                        </p:tgtEl>
                                        <p:attrNameLst>
                                          <p:attrName>style.rotation</p:attrName>
                                        </p:attrNameLst>
                                      </p:cBhvr>
                                      <p:tavLst>
                                        <p:tav tm="0">
                                          <p:val>
                                            <p:fltVal val="90"/>
                                          </p:val>
                                        </p:tav>
                                        <p:tav tm="100000">
                                          <p:val>
                                            <p:fltVal val="0"/>
                                          </p:val>
                                        </p:tav>
                                      </p:tavLst>
                                    </p:anim>
                                    <p:animEffect transition="in" filter="fade">
                                      <p:cBhvr>
                                        <p:cTn id="61" dur="1000"/>
                                        <p:tgtEl>
                                          <p:spTgt spid="38"/>
                                        </p:tgtEl>
                                      </p:cBhvr>
                                    </p:animEffect>
                                  </p:childTnLst>
                                </p:cTn>
                              </p:par>
                              <p:par>
                                <p:cTn id="62" presetID="31" presetClass="entr" presetSubtype="0" fill="hold" grpId="0" nodeType="withEffect">
                                  <p:stCondLst>
                                    <p:cond delay="0"/>
                                  </p:stCondLst>
                                  <p:childTnLst>
                                    <p:set>
                                      <p:cBhvr>
                                        <p:cTn id="63" dur="1" fill="hold">
                                          <p:stCondLst>
                                            <p:cond delay="0"/>
                                          </p:stCondLst>
                                        </p:cTn>
                                        <p:tgtEl>
                                          <p:spTgt spid="2"/>
                                        </p:tgtEl>
                                        <p:attrNameLst>
                                          <p:attrName>style.visibility</p:attrName>
                                        </p:attrNameLst>
                                      </p:cBhvr>
                                      <p:to>
                                        <p:strVal val="visible"/>
                                      </p:to>
                                    </p:set>
                                    <p:anim calcmode="lin" valueType="num">
                                      <p:cBhvr>
                                        <p:cTn id="64" dur="1000" fill="hold"/>
                                        <p:tgtEl>
                                          <p:spTgt spid="2"/>
                                        </p:tgtEl>
                                        <p:attrNameLst>
                                          <p:attrName>ppt_w</p:attrName>
                                        </p:attrNameLst>
                                      </p:cBhvr>
                                      <p:tavLst>
                                        <p:tav tm="0">
                                          <p:val>
                                            <p:fltVal val="0"/>
                                          </p:val>
                                        </p:tav>
                                        <p:tav tm="100000">
                                          <p:val>
                                            <p:strVal val="#ppt_w"/>
                                          </p:val>
                                        </p:tav>
                                      </p:tavLst>
                                    </p:anim>
                                    <p:anim calcmode="lin" valueType="num">
                                      <p:cBhvr>
                                        <p:cTn id="65" dur="1000" fill="hold"/>
                                        <p:tgtEl>
                                          <p:spTgt spid="2"/>
                                        </p:tgtEl>
                                        <p:attrNameLst>
                                          <p:attrName>ppt_h</p:attrName>
                                        </p:attrNameLst>
                                      </p:cBhvr>
                                      <p:tavLst>
                                        <p:tav tm="0">
                                          <p:val>
                                            <p:fltVal val="0"/>
                                          </p:val>
                                        </p:tav>
                                        <p:tav tm="100000">
                                          <p:val>
                                            <p:strVal val="#ppt_h"/>
                                          </p:val>
                                        </p:tav>
                                      </p:tavLst>
                                    </p:anim>
                                    <p:anim calcmode="lin" valueType="num">
                                      <p:cBhvr>
                                        <p:cTn id="66" dur="1000" fill="hold"/>
                                        <p:tgtEl>
                                          <p:spTgt spid="2"/>
                                        </p:tgtEl>
                                        <p:attrNameLst>
                                          <p:attrName>style.rotation</p:attrName>
                                        </p:attrNameLst>
                                      </p:cBhvr>
                                      <p:tavLst>
                                        <p:tav tm="0">
                                          <p:val>
                                            <p:fltVal val="90"/>
                                          </p:val>
                                        </p:tav>
                                        <p:tav tm="100000">
                                          <p:val>
                                            <p:fltVal val="0"/>
                                          </p:val>
                                        </p:tav>
                                      </p:tavLst>
                                    </p:anim>
                                    <p:animEffect transition="in" filter="fade">
                                      <p:cBhvr>
                                        <p:cTn id="67" dur="1000"/>
                                        <p:tgtEl>
                                          <p:spTgt spid="2"/>
                                        </p:tgtEl>
                                      </p:cBhvr>
                                    </p:animEffect>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1000"/>
                                        <p:tgtEl>
                                          <p:spTgt spid="45"/>
                                        </p:tgtEl>
                                      </p:cBhvr>
                                    </p:animEffect>
                                    <p:anim calcmode="lin" valueType="num">
                                      <p:cBhvr>
                                        <p:cTn id="73" dur="1000" fill="hold"/>
                                        <p:tgtEl>
                                          <p:spTgt spid="45"/>
                                        </p:tgtEl>
                                        <p:attrNameLst>
                                          <p:attrName>ppt_x</p:attrName>
                                        </p:attrNameLst>
                                      </p:cBhvr>
                                      <p:tavLst>
                                        <p:tav tm="0">
                                          <p:val>
                                            <p:strVal val="#ppt_x"/>
                                          </p:val>
                                        </p:tav>
                                        <p:tav tm="100000">
                                          <p:val>
                                            <p:strVal val="#ppt_x"/>
                                          </p:val>
                                        </p:tav>
                                      </p:tavLst>
                                    </p:anim>
                                    <p:anim calcmode="lin" valueType="num">
                                      <p:cBhvr>
                                        <p:cTn id="74" dur="1000" fill="hold"/>
                                        <p:tgtEl>
                                          <p:spTgt spid="45"/>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fade">
                                      <p:cBhvr>
                                        <p:cTn id="77" dur="1000"/>
                                        <p:tgtEl>
                                          <p:spTgt spid="49"/>
                                        </p:tgtEl>
                                      </p:cBhvr>
                                    </p:animEffect>
                                    <p:anim calcmode="lin" valueType="num">
                                      <p:cBhvr>
                                        <p:cTn id="78" dur="1000" fill="hold"/>
                                        <p:tgtEl>
                                          <p:spTgt spid="49"/>
                                        </p:tgtEl>
                                        <p:attrNameLst>
                                          <p:attrName>ppt_x</p:attrName>
                                        </p:attrNameLst>
                                      </p:cBhvr>
                                      <p:tavLst>
                                        <p:tav tm="0">
                                          <p:val>
                                            <p:strVal val="#ppt_x"/>
                                          </p:val>
                                        </p:tav>
                                        <p:tav tm="100000">
                                          <p:val>
                                            <p:strVal val="#ppt_x"/>
                                          </p:val>
                                        </p:tav>
                                      </p:tavLst>
                                    </p:anim>
                                    <p:anim calcmode="lin" valueType="num">
                                      <p:cBhvr>
                                        <p:cTn id="79" dur="1000" fill="hold"/>
                                        <p:tgtEl>
                                          <p:spTgt spid="49"/>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51"/>
                                        </p:tgtEl>
                                        <p:attrNameLst>
                                          <p:attrName>style.visibility</p:attrName>
                                        </p:attrNameLst>
                                      </p:cBhvr>
                                      <p:to>
                                        <p:strVal val="visible"/>
                                      </p:to>
                                    </p:set>
                                    <p:animEffect transition="in" filter="fade">
                                      <p:cBhvr>
                                        <p:cTn id="82" dur="1000"/>
                                        <p:tgtEl>
                                          <p:spTgt spid="51"/>
                                        </p:tgtEl>
                                      </p:cBhvr>
                                    </p:animEffect>
                                    <p:anim calcmode="lin" valueType="num">
                                      <p:cBhvr>
                                        <p:cTn id="83" dur="1000" fill="hold"/>
                                        <p:tgtEl>
                                          <p:spTgt spid="51"/>
                                        </p:tgtEl>
                                        <p:attrNameLst>
                                          <p:attrName>ppt_x</p:attrName>
                                        </p:attrNameLst>
                                      </p:cBhvr>
                                      <p:tavLst>
                                        <p:tav tm="0">
                                          <p:val>
                                            <p:strVal val="#ppt_x"/>
                                          </p:val>
                                        </p:tav>
                                        <p:tav tm="100000">
                                          <p:val>
                                            <p:strVal val="#ppt_x"/>
                                          </p:val>
                                        </p:tav>
                                      </p:tavLst>
                                    </p:anim>
                                    <p:anim calcmode="lin" valueType="num">
                                      <p:cBhvr>
                                        <p:cTn id="84" dur="1000" fill="hold"/>
                                        <p:tgtEl>
                                          <p:spTgt spid="5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47"/>
                                        </p:tgtEl>
                                        <p:attrNameLst>
                                          <p:attrName>style.visibility</p:attrName>
                                        </p:attrNameLst>
                                      </p:cBhvr>
                                      <p:to>
                                        <p:strVal val="visible"/>
                                      </p:to>
                                    </p:set>
                                    <p:animEffect transition="in" filter="fade">
                                      <p:cBhvr>
                                        <p:cTn id="87" dur="1000"/>
                                        <p:tgtEl>
                                          <p:spTgt spid="47"/>
                                        </p:tgtEl>
                                      </p:cBhvr>
                                    </p:animEffect>
                                    <p:anim calcmode="lin" valueType="num">
                                      <p:cBhvr>
                                        <p:cTn id="88" dur="1000" fill="hold"/>
                                        <p:tgtEl>
                                          <p:spTgt spid="47"/>
                                        </p:tgtEl>
                                        <p:attrNameLst>
                                          <p:attrName>ppt_x</p:attrName>
                                        </p:attrNameLst>
                                      </p:cBhvr>
                                      <p:tavLst>
                                        <p:tav tm="0">
                                          <p:val>
                                            <p:strVal val="#ppt_x"/>
                                          </p:val>
                                        </p:tav>
                                        <p:tav tm="100000">
                                          <p:val>
                                            <p:strVal val="#ppt_x"/>
                                          </p:val>
                                        </p:tav>
                                      </p:tavLst>
                                    </p:anim>
                                    <p:anim calcmode="lin" valueType="num">
                                      <p:cBhvr>
                                        <p:cTn id="89"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9" grpId="0"/>
      <p:bldP spid="47" grpId="0"/>
      <p:bldP spid="45" grpId="0"/>
      <p:bldP spid="22" grpId="0" animBg="1"/>
      <p:bldP spid="26" grpId="0" animBg="1"/>
      <p:bldP spid="27" grpId="0" animBg="1"/>
      <p:bldP spid="28" grpId="0" animBg="1"/>
      <p:bldP spid="2" grpId="0"/>
      <p:bldP spid="37" grpId="0"/>
      <p:bldP spid="38" grpId="0"/>
      <p:bldP spid="39"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0" name="组合 29"/>
          <p:cNvGrpSpPr/>
          <p:nvPr/>
        </p:nvGrpSpPr>
        <p:grpSpPr>
          <a:xfrm>
            <a:off x="267990" y="-42787"/>
            <a:ext cx="3223959" cy="1371652"/>
            <a:chOff x="786569" y="-331044"/>
            <a:chExt cx="4577027" cy="1854869"/>
          </a:xfrm>
        </p:grpSpPr>
        <p:sp>
          <p:nvSpPr>
            <p:cNvPr id="31"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6"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786569" y="899521"/>
              <a:ext cx="4577027" cy="624304"/>
            </a:xfrm>
            <a:prstGeom prst="rect">
              <a:avLst/>
            </a:prstGeom>
          </p:spPr>
          <p:txBody>
            <a:bodyPr wrap="none">
              <a:spAutoFit/>
            </a:bodyPr>
            <a:lstStyle/>
            <a:p>
              <a:r>
                <a:rPr lang="zh-CN" altLang="en-US" dirty="0">
                  <a:cs typeface="+mn-ea"/>
                  <a:sym typeface="+mn-lt"/>
                </a:rPr>
                <a:t>文化大赛要求（30分）</a:t>
              </a:r>
            </a:p>
          </p:txBody>
        </p:sp>
      </p:grpSp>
      <p:grpSp>
        <p:nvGrpSpPr>
          <p:cNvPr id="28" name="组合 27"/>
          <p:cNvGrpSpPr/>
          <p:nvPr/>
        </p:nvGrpSpPr>
        <p:grpSpPr>
          <a:xfrm>
            <a:off x="903712" y="2968531"/>
            <a:ext cx="10140203" cy="3324624"/>
            <a:chOff x="757238" y="2932337"/>
            <a:chExt cx="10140203" cy="3324624"/>
          </a:xfrm>
        </p:grpSpPr>
        <p:sp>
          <p:nvSpPr>
            <p:cNvPr id="29" name="空心弧 28"/>
            <p:cNvSpPr/>
            <p:nvPr/>
          </p:nvSpPr>
          <p:spPr>
            <a:xfrm>
              <a:off x="757238" y="2932337"/>
              <a:ext cx="3721471" cy="3324624"/>
            </a:xfrm>
            <a:prstGeom prst="blockArc">
              <a:avLst>
                <a:gd name="adj1" fmla="val 13186668"/>
                <a:gd name="adj2" fmla="val 19259822"/>
                <a:gd name="adj3" fmla="val 20854"/>
              </a:avLst>
            </a:prstGeom>
            <a:solidFill>
              <a:srgbClr val="82198A"/>
            </a:solidFill>
            <a:ln w="25400" cap="flat" cmpd="sng" algn="ctr">
              <a:noFill/>
              <a:prstDash val="solid"/>
            </a:ln>
            <a:effectLst/>
          </p:spPr>
          <p:txBody>
            <a:bodyPr lIns="0" tIns="0" rIns="0" bIns="180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800" dirty="0">
                  <a:solidFill>
                    <a:schemeClr val="bg1"/>
                  </a:solidFill>
                  <a:cs typeface="+mn-ea"/>
                  <a:sym typeface="+mn-lt"/>
                </a:rPr>
                <a:t>文化内涵</a:t>
              </a:r>
              <a:endParaRPr lang="en-US" sz="2800" kern="0" dirty="0">
                <a:solidFill>
                  <a:schemeClr val="bg1"/>
                </a:solidFill>
                <a:cs typeface="+mn-ea"/>
                <a:sym typeface="+mn-lt"/>
              </a:endParaRPr>
            </a:p>
          </p:txBody>
        </p:sp>
        <p:sp>
          <p:nvSpPr>
            <p:cNvPr id="34" name="椭圆 3"/>
            <p:cNvSpPr/>
            <p:nvPr/>
          </p:nvSpPr>
          <p:spPr>
            <a:xfrm>
              <a:off x="3508516" y="3525993"/>
              <a:ext cx="2795274" cy="1030767"/>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FE004D"/>
            </a:solidFill>
            <a:ln w="25400" cap="flat" cmpd="sng" algn="ctr">
              <a:noFill/>
              <a:prstDash val="solid"/>
            </a:ln>
            <a:effectLst/>
          </p:spPr>
          <p:txBody>
            <a:bodyPr lIns="0" tIns="18000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cs typeface="+mn-ea"/>
                  <a:sym typeface="+mn-lt"/>
                </a:rPr>
                <a:t>室名</a:t>
              </a:r>
              <a:endParaRPr lang="zh-CN" altLang="en-US" sz="2800" kern="0" dirty="0">
                <a:solidFill>
                  <a:schemeClr val="bg1"/>
                </a:solidFill>
                <a:cs typeface="+mn-ea"/>
                <a:sym typeface="+mn-lt"/>
              </a:endParaRPr>
            </a:p>
          </p:txBody>
        </p:sp>
        <p:sp>
          <p:nvSpPr>
            <p:cNvPr id="35" name="空心弧 34"/>
            <p:cNvSpPr/>
            <p:nvPr/>
          </p:nvSpPr>
          <p:spPr>
            <a:xfrm>
              <a:off x="5338391" y="2932337"/>
              <a:ext cx="3721471" cy="3324624"/>
            </a:xfrm>
            <a:prstGeom prst="blockArc">
              <a:avLst>
                <a:gd name="adj1" fmla="val 13186668"/>
                <a:gd name="adj2" fmla="val 19259822"/>
                <a:gd name="adj3" fmla="val 20854"/>
              </a:avLst>
            </a:prstGeom>
            <a:solidFill>
              <a:srgbClr val="00B0F0"/>
            </a:solidFill>
            <a:ln w="25400" cap="flat" cmpd="sng" algn="ctr">
              <a:noFill/>
              <a:prstDash val="solid"/>
            </a:ln>
            <a:effectLst/>
          </p:spPr>
          <p:txBody>
            <a:bodyPr lIns="0" tIns="0" rIns="0" bIns="18000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2800" dirty="0">
                  <a:solidFill>
                    <a:schemeClr val="bg1"/>
                  </a:solidFill>
                  <a:cs typeface="+mn-ea"/>
                  <a:sym typeface="+mn-lt"/>
                </a:rPr>
                <a:t>室标</a:t>
              </a:r>
              <a:endParaRPr lang="en-US" sz="2800" kern="0" dirty="0">
                <a:solidFill>
                  <a:schemeClr val="bg1"/>
                </a:solidFill>
                <a:cs typeface="+mn-ea"/>
                <a:sym typeface="+mn-lt"/>
              </a:endParaRPr>
            </a:p>
          </p:txBody>
        </p:sp>
        <p:sp>
          <p:nvSpPr>
            <p:cNvPr id="36" name="椭圆 3"/>
            <p:cNvSpPr/>
            <p:nvPr/>
          </p:nvSpPr>
          <p:spPr>
            <a:xfrm>
              <a:off x="8102167" y="3538491"/>
              <a:ext cx="2795274" cy="1030767"/>
            </a:xfrm>
            <a:custGeom>
              <a:avLst/>
              <a:gdLst>
                <a:gd name="connsiteX0" fmla="*/ 1819599 w 2302409"/>
                <a:gd name="connsiteY0" fmla="*/ 0 h 943122"/>
                <a:gd name="connsiteX1" fmla="*/ 2302409 w 2302409"/>
                <a:gd name="connsiteY1" fmla="*/ 391014 h 943122"/>
                <a:gd name="connsiteX2" fmla="*/ 1154885 w 2302409"/>
                <a:gd name="connsiteY2" fmla="*/ 943088 h 943122"/>
                <a:gd name="connsiteX3" fmla="*/ 0 w 2302409"/>
                <a:gd name="connsiteY3" fmla="*/ 406582 h 943122"/>
                <a:gd name="connsiteX4" fmla="*/ 459006 w 2302409"/>
                <a:gd name="connsiteY4" fmla="*/ 19413 h 943122"/>
                <a:gd name="connsiteX5" fmla="*/ 1150684 w 2302409"/>
                <a:gd name="connsiteY5" fmla="*/ 321815 h 943122"/>
                <a:gd name="connsiteX6" fmla="*/ 1819599 w 2302409"/>
                <a:gd name="connsiteY6" fmla="*/ 0 h 943122"/>
                <a:gd name="connsiteX0-1" fmla="*/ 1856544 w 2302409"/>
                <a:gd name="connsiteY0-2" fmla="*/ 1264 h 923709"/>
                <a:gd name="connsiteX1-3" fmla="*/ 2302409 w 2302409"/>
                <a:gd name="connsiteY1-4" fmla="*/ 371601 h 923709"/>
                <a:gd name="connsiteX2-5" fmla="*/ 1154885 w 2302409"/>
                <a:gd name="connsiteY2-6" fmla="*/ 923675 h 923709"/>
                <a:gd name="connsiteX3-7" fmla="*/ 0 w 2302409"/>
                <a:gd name="connsiteY3-8" fmla="*/ 387169 h 923709"/>
                <a:gd name="connsiteX4-9" fmla="*/ 459006 w 2302409"/>
                <a:gd name="connsiteY4-10" fmla="*/ 0 h 923709"/>
                <a:gd name="connsiteX5-11" fmla="*/ 1150684 w 2302409"/>
                <a:gd name="connsiteY5-12" fmla="*/ 302402 h 923709"/>
                <a:gd name="connsiteX6-13" fmla="*/ 1856544 w 2302409"/>
                <a:gd name="connsiteY6-14" fmla="*/ 1264 h 923709"/>
                <a:gd name="connsiteX0-15" fmla="*/ 1828835 w 2274700"/>
                <a:gd name="connsiteY0-16" fmla="*/ 1264 h 923747"/>
                <a:gd name="connsiteX1-17" fmla="*/ 2274700 w 2274700"/>
                <a:gd name="connsiteY1-18" fmla="*/ 371601 h 923747"/>
                <a:gd name="connsiteX2-19" fmla="*/ 1127176 w 2274700"/>
                <a:gd name="connsiteY2-20" fmla="*/ 923675 h 923747"/>
                <a:gd name="connsiteX3-21" fmla="*/ 0 w 2274700"/>
                <a:gd name="connsiteY3-22" fmla="*/ 397509 h 923747"/>
                <a:gd name="connsiteX4-23" fmla="*/ 431297 w 2274700"/>
                <a:gd name="connsiteY4-24" fmla="*/ 0 h 923747"/>
                <a:gd name="connsiteX5-25" fmla="*/ 1122975 w 2274700"/>
                <a:gd name="connsiteY5-26" fmla="*/ 302402 h 923747"/>
                <a:gd name="connsiteX6-27" fmla="*/ 1828835 w 2274700"/>
                <a:gd name="connsiteY6-28" fmla="*/ 1264 h 923747"/>
                <a:gd name="connsiteX0-29" fmla="*/ 1828835 w 2237755"/>
                <a:gd name="connsiteY0-30" fmla="*/ 1264 h 923747"/>
                <a:gd name="connsiteX1-31" fmla="*/ 2237755 w 2237755"/>
                <a:gd name="connsiteY1-32" fmla="*/ 371601 h 923747"/>
                <a:gd name="connsiteX2-33" fmla="*/ 1127176 w 2237755"/>
                <a:gd name="connsiteY2-34" fmla="*/ 923675 h 923747"/>
                <a:gd name="connsiteX3-35" fmla="*/ 0 w 2237755"/>
                <a:gd name="connsiteY3-36" fmla="*/ 397509 h 923747"/>
                <a:gd name="connsiteX4-37" fmla="*/ 431297 w 2237755"/>
                <a:gd name="connsiteY4-38" fmla="*/ 0 h 923747"/>
                <a:gd name="connsiteX5-39" fmla="*/ 1122975 w 2237755"/>
                <a:gd name="connsiteY5-40" fmla="*/ 302402 h 923747"/>
                <a:gd name="connsiteX6-41" fmla="*/ 1828835 w 2237755"/>
                <a:gd name="connsiteY6-42" fmla="*/ 1264 h 923747"/>
                <a:gd name="connsiteX0-43" fmla="*/ 1828835 w 2237755"/>
                <a:gd name="connsiteY0-44" fmla="*/ 1264 h 923678"/>
                <a:gd name="connsiteX1-45" fmla="*/ 2237755 w 2237755"/>
                <a:gd name="connsiteY1-46" fmla="*/ 392279 h 923678"/>
                <a:gd name="connsiteX2-47" fmla="*/ 1127176 w 2237755"/>
                <a:gd name="connsiteY2-48" fmla="*/ 923675 h 923678"/>
                <a:gd name="connsiteX3-49" fmla="*/ 0 w 2237755"/>
                <a:gd name="connsiteY3-50" fmla="*/ 397509 h 923678"/>
                <a:gd name="connsiteX4-51" fmla="*/ 431297 w 2237755"/>
                <a:gd name="connsiteY4-52" fmla="*/ 0 h 923678"/>
                <a:gd name="connsiteX5-53" fmla="*/ 1122975 w 2237755"/>
                <a:gd name="connsiteY5-54" fmla="*/ 302402 h 923678"/>
                <a:gd name="connsiteX6-55" fmla="*/ 1828835 w 2237755"/>
                <a:gd name="connsiteY6-56" fmla="*/ 1264 h 92367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2237755" h="923678">
                  <a:moveTo>
                    <a:pt x="1828835" y="1264"/>
                  </a:moveTo>
                  <a:lnTo>
                    <a:pt x="2237755" y="392279"/>
                  </a:lnTo>
                  <a:cubicBezTo>
                    <a:pt x="1957146" y="738766"/>
                    <a:pt x="1500135" y="922803"/>
                    <a:pt x="1127176" y="923675"/>
                  </a:cubicBezTo>
                  <a:cubicBezTo>
                    <a:pt x="754217" y="924547"/>
                    <a:pt x="285269" y="740170"/>
                    <a:pt x="0" y="397509"/>
                  </a:cubicBezTo>
                  <a:cubicBezTo>
                    <a:pt x="159159" y="265007"/>
                    <a:pt x="272138" y="132502"/>
                    <a:pt x="431297" y="0"/>
                  </a:cubicBezTo>
                  <a:cubicBezTo>
                    <a:pt x="597587" y="199744"/>
                    <a:pt x="890052" y="302191"/>
                    <a:pt x="1122975" y="302402"/>
                  </a:cubicBezTo>
                  <a:cubicBezTo>
                    <a:pt x="1355898" y="302613"/>
                    <a:pt x="1665262" y="203238"/>
                    <a:pt x="1828835" y="1264"/>
                  </a:cubicBezTo>
                  <a:close/>
                </a:path>
              </a:pathLst>
            </a:custGeom>
            <a:solidFill>
              <a:srgbClr val="FFC000"/>
            </a:solidFill>
            <a:ln w="25400" cap="flat" cmpd="sng" algn="ctr">
              <a:noFill/>
              <a:prstDash val="solid"/>
            </a:ln>
            <a:effectLst/>
          </p:spPr>
          <p:txBody>
            <a:bodyPr lIns="0" tIns="180000" rIns="0" bIns="0"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2800" dirty="0">
                  <a:solidFill>
                    <a:schemeClr val="bg1"/>
                  </a:solidFill>
                  <a:cs typeface="+mn-ea"/>
                  <a:sym typeface="+mn-lt"/>
                </a:rPr>
                <a:t>室规</a:t>
              </a:r>
              <a:endParaRPr lang="zh-CN" altLang="en-US" sz="2800" kern="0" dirty="0">
                <a:solidFill>
                  <a:schemeClr val="bg1"/>
                </a:solidFill>
                <a:cs typeface="+mn-ea"/>
                <a:sym typeface="+mn-lt"/>
              </a:endParaRPr>
            </a:p>
          </p:txBody>
        </p:sp>
      </p:grpSp>
      <p:sp>
        <p:nvSpPr>
          <p:cNvPr id="10" name="矩形 9"/>
          <p:cNvSpPr/>
          <p:nvPr/>
        </p:nvSpPr>
        <p:spPr>
          <a:xfrm>
            <a:off x="1979705" y="1400374"/>
            <a:ext cx="9428883" cy="369332"/>
          </a:xfrm>
          <a:prstGeom prst="rect">
            <a:avLst/>
          </a:prstGeom>
        </p:spPr>
        <p:txBody>
          <a:bodyPr wrap="square">
            <a:spAutoFit/>
          </a:bodyPr>
          <a:lstStyle/>
          <a:p>
            <a:r>
              <a:rPr lang="zh-CN" altLang="en-US" sz="1800" dirty="0">
                <a:solidFill>
                  <a:schemeClr val="tx1">
                    <a:lumMod val="75000"/>
                  </a:schemeClr>
                </a:solidFill>
                <a:cs typeface="+mn-ea"/>
                <a:sym typeface="+mn-lt"/>
              </a:rPr>
              <a:t>宿舍文化内容必须积极向上，能体现出宿舍成员的共同理想与追求。</a:t>
            </a:r>
          </a:p>
        </p:txBody>
      </p:sp>
      <p:grpSp>
        <p:nvGrpSpPr>
          <p:cNvPr id="37" name="组合 36"/>
          <p:cNvGrpSpPr/>
          <p:nvPr/>
        </p:nvGrpSpPr>
        <p:grpSpPr>
          <a:xfrm>
            <a:off x="2363630" y="3993497"/>
            <a:ext cx="861519" cy="1198914"/>
            <a:chOff x="2217168" y="3883048"/>
            <a:chExt cx="861519" cy="1198914"/>
          </a:xfrm>
        </p:grpSpPr>
        <p:sp>
          <p:nvSpPr>
            <p:cNvPr id="38" name="椭圆 2"/>
            <p:cNvSpPr/>
            <p:nvPr/>
          </p:nvSpPr>
          <p:spPr>
            <a:xfrm>
              <a:off x="2351600" y="4213620"/>
              <a:ext cx="578895" cy="289447"/>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a:solidFill>
                  <a:schemeClr val="tx1">
                    <a:lumMod val="50000"/>
                  </a:schemeClr>
                </a:solidFill>
                <a:cs typeface="+mn-ea"/>
                <a:sym typeface="+mn-lt"/>
              </a:endParaRPr>
            </a:p>
          </p:txBody>
        </p:sp>
        <p:cxnSp>
          <p:nvCxnSpPr>
            <p:cNvPr id="39" name="直接连接符 38"/>
            <p:cNvCxnSpPr/>
            <p:nvPr/>
          </p:nvCxnSpPr>
          <p:spPr>
            <a:xfrm>
              <a:off x="2641049" y="4503067"/>
              <a:ext cx="0" cy="578895"/>
            </a:xfrm>
            <a:prstGeom prst="line">
              <a:avLst/>
            </a:prstGeom>
            <a:noFill/>
            <a:ln w="25400" cap="flat" cmpd="sng" algn="ctr">
              <a:solidFill>
                <a:schemeClr val="bg1">
                  <a:lumMod val="65000"/>
                </a:schemeClr>
              </a:solidFill>
              <a:prstDash val="sysDash"/>
              <a:headEnd type="none" w="med" len="med"/>
              <a:tailEnd type="oval" w="med" len="med"/>
            </a:ln>
            <a:effectLst/>
          </p:spPr>
        </p:cxnSp>
        <p:sp>
          <p:nvSpPr>
            <p:cNvPr id="40" name="TextBox 37"/>
            <p:cNvSpPr txBox="1"/>
            <p:nvPr/>
          </p:nvSpPr>
          <p:spPr>
            <a:xfrm flipH="1">
              <a:off x="2217168" y="3883048"/>
              <a:ext cx="861519"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4000" b="1" dirty="0">
                  <a:solidFill>
                    <a:srgbClr val="82198A"/>
                  </a:solidFill>
                  <a:effectLst/>
                  <a:latin typeface="+mn-lt"/>
                  <a:ea typeface="+mn-ea"/>
                  <a:cs typeface="+mn-ea"/>
                  <a:sym typeface="+mn-lt"/>
                </a:rPr>
                <a:t>A</a:t>
              </a:r>
              <a:endParaRPr lang="zh-CN" altLang="en-US" sz="4000" b="1" dirty="0">
                <a:solidFill>
                  <a:srgbClr val="82198A"/>
                </a:solidFill>
                <a:effectLst/>
                <a:latin typeface="+mn-lt"/>
                <a:ea typeface="+mn-ea"/>
                <a:cs typeface="+mn-ea"/>
                <a:sym typeface="+mn-lt"/>
              </a:endParaRPr>
            </a:p>
          </p:txBody>
        </p:sp>
      </p:grpSp>
      <p:grpSp>
        <p:nvGrpSpPr>
          <p:cNvPr id="41" name="组合 40"/>
          <p:cNvGrpSpPr/>
          <p:nvPr/>
        </p:nvGrpSpPr>
        <p:grpSpPr>
          <a:xfrm>
            <a:off x="6864140" y="4006542"/>
            <a:ext cx="861519" cy="1185869"/>
            <a:chOff x="2162615" y="3896093"/>
            <a:chExt cx="861519" cy="1185869"/>
          </a:xfrm>
        </p:grpSpPr>
        <p:sp>
          <p:nvSpPr>
            <p:cNvPr id="42" name="椭圆 2"/>
            <p:cNvSpPr/>
            <p:nvPr/>
          </p:nvSpPr>
          <p:spPr>
            <a:xfrm>
              <a:off x="2351600" y="4213620"/>
              <a:ext cx="578895" cy="289447"/>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a:solidFill>
                  <a:schemeClr val="tx1">
                    <a:lumMod val="50000"/>
                  </a:schemeClr>
                </a:solidFill>
                <a:cs typeface="+mn-ea"/>
                <a:sym typeface="+mn-lt"/>
              </a:endParaRPr>
            </a:p>
          </p:txBody>
        </p:sp>
        <p:cxnSp>
          <p:nvCxnSpPr>
            <p:cNvPr id="43" name="直接连接符 42"/>
            <p:cNvCxnSpPr/>
            <p:nvPr/>
          </p:nvCxnSpPr>
          <p:spPr>
            <a:xfrm>
              <a:off x="2641049" y="4503067"/>
              <a:ext cx="0" cy="578895"/>
            </a:xfrm>
            <a:prstGeom prst="line">
              <a:avLst/>
            </a:prstGeom>
            <a:noFill/>
            <a:ln w="25400" cap="flat" cmpd="sng" algn="ctr">
              <a:solidFill>
                <a:schemeClr val="bg1">
                  <a:lumMod val="65000"/>
                </a:schemeClr>
              </a:solidFill>
              <a:prstDash val="sysDash"/>
              <a:headEnd type="none" w="med" len="med"/>
              <a:tailEnd type="oval" w="med" len="med"/>
            </a:ln>
            <a:effectLst/>
          </p:spPr>
        </p:cxnSp>
        <p:sp>
          <p:nvSpPr>
            <p:cNvPr id="44" name="TextBox 37"/>
            <p:cNvSpPr txBox="1"/>
            <p:nvPr/>
          </p:nvSpPr>
          <p:spPr>
            <a:xfrm flipH="1">
              <a:off x="2162615" y="3896093"/>
              <a:ext cx="861519"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4000" b="1" dirty="0" smtClean="0">
                  <a:solidFill>
                    <a:srgbClr val="00B0F0"/>
                  </a:solidFill>
                  <a:effectLst/>
                  <a:latin typeface="+mn-lt"/>
                  <a:ea typeface="+mn-ea"/>
                  <a:cs typeface="+mn-ea"/>
                  <a:sym typeface="+mn-lt"/>
                </a:rPr>
                <a:t>C</a:t>
              </a:r>
              <a:endParaRPr lang="zh-CN" altLang="en-US" sz="4000" b="1" dirty="0">
                <a:solidFill>
                  <a:srgbClr val="00B0F0"/>
                </a:solidFill>
                <a:effectLst/>
                <a:latin typeface="+mn-lt"/>
                <a:ea typeface="+mn-ea"/>
                <a:cs typeface="+mn-ea"/>
                <a:sym typeface="+mn-lt"/>
              </a:endParaRPr>
            </a:p>
          </p:txBody>
        </p:sp>
      </p:grpSp>
      <p:grpSp>
        <p:nvGrpSpPr>
          <p:cNvPr id="45" name="组合 44"/>
          <p:cNvGrpSpPr/>
          <p:nvPr/>
        </p:nvGrpSpPr>
        <p:grpSpPr>
          <a:xfrm>
            <a:off x="4662852" y="2534960"/>
            <a:ext cx="861519" cy="1225211"/>
            <a:chOff x="4458401" y="2385793"/>
            <a:chExt cx="861519" cy="1225211"/>
          </a:xfrm>
        </p:grpSpPr>
        <p:sp>
          <p:nvSpPr>
            <p:cNvPr id="50" name="椭圆 2"/>
            <p:cNvSpPr/>
            <p:nvPr/>
          </p:nvSpPr>
          <p:spPr>
            <a:xfrm flipV="1">
              <a:off x="4638520" y="2981797"/>
              <a:ext cx="578895" cy="289447"/>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sz="2400" kern="0">
                <a:solidFill>
                  <a:schemeClr val="tx1">
                    <a:lumMod val="50000"/>
                  </a:schemeClr>
                </a:solidFill>
                <a:cs typeface="+mn-ea"/>
                <a:sym typeface="+mn-lt"/>
              </a:endParaRPr>
            </a:p>
          </p:txBody>
        </p:sp>
        <p:cxnSp>
          <p:nvCxnSpPr>
            <p:cNvPr id="51" name="直接连接符 50"/>
            <p:cNvCxnSpPr/>
            <p:nvPr/>
          </p:nvCxnSpPr>
          <p:spPr>
            <a:xfrm flipV="1">
              <a:off x="4927969" y="2385793"/>
              <a:ext cx="0" cy="578895"/>
            </a:xfrm>
            <a:prstGeom prst="line">
              <a:avLst/>
            </a:prstGeom>
            <a:noFill/>
            <a:ln w="25400" cap="flat" cmpd="sng" algn="ctr">
              <a:solidFill>
                <a:schemeClr val="bg1">
                  <a:lumMod val="65000"/>
                </a:schemeClr>
              </a:solidFill>
              <a:prstDash val="sysDash"/>
              <a:headEnd type="none" w="med" len="med"/>
              <a:tailEnd type="oval" w="med" len="med"/>
            </a:ln>
            <a:effectLst/>
          </p:spPr>
        </p:cxnSp>
        <p:sp>
          <p:nvSpPr>
            <p:cNvPr id="52" name="TextBox 43"/>
            <p:cNvSpPr txBox="1"/>
            <p:nvPr/>
          </p:nvSpPr>
          <p:spPr>
            <a:xfrm flipH="1">
              <a:off x="4458401" y="3026229"/>
              <a:ext cx="861519"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4000" b="1" dirty="0">
                  <a:solidFill>
                    <a:srgbClr val="FE004D"/>
                  </a:solidFill>
                  <a:effectLst/>
                  <a:latin typeface="+mn-lt"/>
                  <a:ea typeface="+mn-ea"/>
                  <a:cs typeface="+mn-ea"/>
                  <a:sym typeface="+mn-lt"/>
                </a:rPr>
                <a:t>B</a:t>
              </a:r>
              <a:endParaRPr lang="zh-CN" altLang="en-US" sz="4000" b="1" dirty="0">
                <a:solidFill>
                  <a:srgbClr val="FE004D"/>
                </a:solidFill>
                <a:effectLst/>
                <a:latin typeface="+mn-lt"/>
                <a:ea typeface="+mn-ea"/>
                <a:cs typeface="+mn-ea"/>
                <a:sym typeface="+mn-lt"/>
              </a:endParaRPr>
            </a:p>
          </p:txBody>
        </p:sp>
      </p:grpSp>
      <p:grpSp>
        <p:nvGrpSpPr>
          <p:cNvPr id="46" name="组合 45"/>
          <p:cNvGrpSpPr/>
          <p:nvPr/>
        </p:nvGrpSpPr>
        <p:grpSpPr>
          <a:xfrm>
            <a:off x="9255381" y="2534964"/>
            <a:ext cx="861519" cy="1225207"/>
            <a:chOff x="9050930" y="2385797"/>
            <a:chExt cx="861519" cy="1225207"/>
          </a:xfrm>
        </p:grpSpPr>
        <p:sp>
          <p:nvSpPr>
            <p:cNvPr id="47" name="椭圆 2"/>
            <p:cNvSpPr/>
            <p:nvPr/>
          </p:nvSpPr>
          <p:spPr>
            <a:xfrm flipV="1">
              <a:off x="9210353" y="2981797"/>
              <a:ext cx="578895" cy="289447"/>
            </a:xfrm>
            <a:custGeom>
              <a:avLst/>
              <a:gdLst>
                <a:gd name="connsiteX0" fmla="*/ 648072 w 739512"/>
                <a:gd name="connsiteY0" fmla="*/ 0 h 324036"/>
                <a:gd name="connsiteX1" fmla="*/ 324036 w 739512"/>
                <a:gd name="connsiteY1" fmla="*/ 324036 h 324036"/>
                <a:gd name="connsiteX2" fmla="*/ 0 w 739512"/>
                <a:gd name="connsiteY2" fmla="*/ 0 h 324036"/>
                <a:gd name="connsiteX3" fmla="*/ 739512 w 739512"/>
                <a:gd name="connsiteY3" fmla="*/ 91440 h 324036"/>
                <a:gd name="connsiteX0-1" fmla="*/ 648072 w 648072"/>
                <a:gd name="connsiteY0-2" fmla="*/ 0 h 324036"/>
                <a:gd name="connsiteX1-3" fmla="*/ 324036 w 648072"/>
                <a:gd name="connsiteY1-4" fmla="*/ 324036 h 324036"/>
                <a:gd name="connsiteX2-5" fmla="*/ 0 w 648072"/>
                <a:gd name="connsiteY2-6" fmla="*/ 0 h 324036"/>
              </a:gdLst>
              <a:ahLst/>
              <a:cxnLst>
                <a:cxn ang="0">
                  <a:pos x="connsiteX0-1" y="connsiteY0-2"/>
                </a:cxn>
                <a:cxn ang="0">
                  <a:pos x="connsiteX1-3" y="connsiteY1-4"/>
                </a:cxn>
                <a:cxn ang="0">
                  <a:pos x="connsiteX2-5" y="connsiteY2-6"/>
                </a:cxn>
              </a:cxnLst>
              <a:rect l="l" t="t" r="r" b="b"/>
              <a:pathLst>
                <a:path w="648072" h="324036">
                  <a:moveTo>
                    <a:pt x="648072" y="0"/>
                  </a:moveTo>
                  <a:cubicBezTo>
                    <a:pt x="648072" y="178960"/>
                    <a:pt x="502996" y="324036"/>
                    <a:pt x="324036" y="324036"/>
                  </a:cubicBezTo>
                  <a:cubicBezTo>
                    <a:pt x="145076" y="324036"/>
                    <a:pt x="0" y="178960"/>
                    <a:pt x="0" y="0"/>
                  </a:cubicBezTo>
                </a:path>
              </a:pathLst>
            </a:custGeom>
            <a:noFill/>
            <a:ln w="25400" cap="flat" cmpd="sng" algn="ctr">
              <a:solidFill>
                <a:schemeClr val="bg1">
                  <a:lumMod val="65000"/>
                </a:schemeClr>
              </a:solid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lang="en-US" sz="2400" kern="0">
                <a:solidFill>
                  <a:schemeClr val="tx1">
                    <a:lumMod val="50000"/>
                  </a:schemeClr>
                </a:solidFill>
                <a:cs typeface="+mn-ea"/>
                <a:sym typeface="+mn-lt"/>
              </a:endParaRPr>
            </a:p>
          </p:txBody>
        </p:sp>
        <p:cxnSp>
          <p:nvCxnSpPr>
            <p:cNvPr id="48" name="直接连接符 47"/>
            <p:cNvCxnSpPr/>
            <p:nvPr/>
          </p:nvCxnSpPr>
          <p:spPr>
            <a:xfrm flipV="1">
              <a:off x="9499804" y="2385797"/>
              <a:ext cx="1" cy="578896"/>
            </a:xfrm>
            <a:prstGeom prst="line">
              <a:avLst/>
            </a:prstGeom>
            <a:noFill/>
            <a:ln w="25400" cap="flat" cmpd="sng" algn="ctr">
              <a:solidFill>
                <a:schemeClr val="bg1">
                  <a:lumMod val="65000"/>
                </a:schemeClr>
              </a:solidFill>
              <a:prstDash val="sysDash"/>
              <a:headEnd type="none" w="med" len="med"/>
              <a:tailEnd type="oval" w="med" len="med"/>
            </a:ln>
            <a:effectLst/>
          </p:spPr>
        </p:cxnSp>
        <p:sp>
          <p:nvSpPr>
            <p:cNvPr id="49" name="TextBox 55"/>
            <p:cNvSpPr txBox="1"/>
            <p:nvPr/>
          </p:nvSpPr>
          <p:spPr>
            <a:xfrm flipH="1">
              <a:off x="9050930" y="3026229"/>
              <a:ext cx="861519" cy="584775"/>
            </a:xfrm>
            <a:prstGeom prst="rect">
              <a:avLst/>
            </a:prstGeom>
            <a:noFill/>
          </p:spPr>
          <p:txBody>
            <a:bodyPr wrap="square" rtlCol="0">
              <a:spAutoFit/>
            </a:bodyPr>
            <a:lstStyle>
              <a:defPPr>
                <a:defRPr lang="en-US"/>
              </a:defPPr>
              <a:lvl1pPr marR="0" lvl="0" indent="0" algn="ctr" defTabSz="-635" fontAlgn="auto">
                <a:lnSpc>
                  <a:spcPct val="80000"/>
                </a:lnSpc>
                <a:spcBef>
                  <a:spcPts val="0"/>
                </a:spcBef>
                <a:spcAft>
                  <a:spcPts val="0"/>
                </a:spcAft>
                <a:buClrTx/>
                <a:buSzTx/>
                <a:buFontTx/>
                <a:buNone/>
                <a:defRPr kumimoji="0" sz="2800" b="0" i="0" u="none" strike="noStrike" kern="0" cap="none" spc="0" normalizeH="0" baseline="0">
                  <a:ln w="18415" cmpd="sng">
                    <a:noFill/>
                    <a:prstDash val="solid"/>
                  </a:ln>
                  <a:solidFill>
                    <a:schemeClr val="bg1"/>
                  </a:solidFill>
                  <a:effectLst>
                    <a:outerShdw blurRad="63500" sx="102000" sy="102000" algn="ctr" rotWithShape="0">
                      <a:prstClr val="black">
                        <a:alpha val="40000"/>
                      </a:prstClr>
                    </a:outerShdw>
                  </a:effectLst>
                  <a:uLnTx/>
                  <a:uFillTx/>
                  <a:latin typeface="Arial Rounded MT Bold" panose="020F0704030504030204" pitchFamily="34" charset="0"/>
                  <a:ea typeface="微软雅黑" panose="020B0503020204020204" pitchFamily="34" charset="-122"/>
                  <a:cs typeface="Times New Roman" panose="02020603050405020304" pitchFamily="18" charset="0"/>
                </a:defRPr>
              </a:lvl1pPr>
            </a:lstStyle>
            <a:p>
              <a:pPr>
                <a:defRPr/>
              </a:pPr>
              <a:r>
                <a:rPr lang="en-US" altLang="zh-CN" sz="4000" b="1" dirty="0">
                  <a:solidFill>
                    <a:srgbClr val="FFC000"/>
                  </a:solidFill>
                  <a:effectLst/>
                  <a:latin typeface="+mn-lt"/>
                  <a:ea typeface="+mn-ea"/>
                  <a:cs typeface="+mn-ea"/>
                  <a:sym typeface="+mn-lt"/>
                </a:rPr>
                <a:t>D</a:t>
              </a:r>
              <a:endParaRPr lang="zh-CN" altLang="en-US" sz="4000" b="1" dirty="0">
                <a:solidFill>
                  <a:srgbClr val="FFC000"/>
                </a:solidFill>
                <a:effectLst/>
                <a:latin typeface="+mn-lt"/>
                <a:ea typeface="+mn-ea"/>
                <a:cs typeface="+mn-ea"/>
                <a:sym typeface="+mn-lt"/>
              </a:endParaRPr>
            </a:p>
          </p:txBody>
        </p:sp>
      </p:grpSp>
      <p:sp>
        <p:nvSpPr>
          <p:cNvPr id="17" name="矩形 16"/>
          <p:cNvSpPr/>
          <p:nvPr/>
        </p:nvSpPr>
        <p:spPr>
          <a:xfrm>
            <a:off x="1778726" y="5328145"/>
            <a:ext cx="2031325" cy="431657"/>
          </a:xfrm>
          <a:prstGeom prst="rect">
            <a:avLst/>
          </a:prstGeom>
        </p:spPr>
        <p:txBody>
          <a:bodyPr wrap="none">
            <a:spAutoFit/>
          </a:bodyPr>
          <a:lstStyle/>
          <a:p>
            <a:pPr algn="ctr">
              <a:lnSpc>
                <a:spcPct val="130000"/>
              </a:lnSpc>
              <a:defRPr/>
            </a:pPr>
            <a:r>
              <a:rPr lang="zh-CN" altLang="en-US" sz="1800" dirty="0">
                <a:solidFill>
                  <a:schemeClr val="tx1">
                    <a:lumMod val="75000"/>
                  </a:schemeClr>
                </a:solidFill>
                <a:cs typeface="+mn-ea"/>
                <a:sym typeface="+mn-lt"/>
              </a:rPr>
              <a:t>点击输入替换内容</a:t>
            </a:r>
            <a:endParaRPr lang="da-DK" altLang="zh-CN" sz="1800" dirty="0">
              <a:solidFill>
                <a:schemeClr val="tx1">
                  <a:lumMod val="75000"/>
                </a:schemeClr>
              </a:solidFill>
              <a:cs typeface="+mn-ea"/>
              <a:sym typeface="+mn-lt"/>
            </a:endParaRPr>
          </a:p>
        </p:txBody>
      </p:sp>
      <p:sp>
        <p:nvSpPr>
          <p:cNvPr id="53" name="矩形 52"/>
          <p:cNvSpPr/>
          <p:nvPr/>
        </p:nvSpPr>
        <p:spPr>
          <a:xfrm>
            <a:off x="4058067" y="1998205"/>
            <a:ext cx="2031325" cy="431657"/>
          </a:xfrm>
          <a:prstGeom prst="rect">
            <a:avLst/>
          </a:prstGeom>
        </p:spPr>
        <p:txBody>
          <a:bodyPr wrap="none">
            <a:spAutoFit/>
          </a:bodyPr>
          <a:lstStyle/>
          <a:p>
            <a:pPr algn="ctr">
              <a:lnSpc>
                <a:spcPct val="130000"/>
              </a:lnSpc>
              <a:defRPr/>
            </a:pPr>
            <a:r>
              <a:rPr lang="zh-CN" altLang="en-US" sz="1800" dirty="0">
                <a:solidFill>
                  <a:schemeClr val="tx1">
                    <a:lumMod val="75000"/>
                  </a:schemeClr>
                </a:solidFill>
                <a:cs typeface="+mn-ea"/>
                <a:sym typeface="+mn-lt"/>
              </a:rPr>
              <a:t>点击输入替换内容</a:t>
            </a:r>
            <a:endParaRPr lang="da-DK" altLang="zh-CN" sz="1800" dirty="0">
              <a:solidFill>
                <a:schemeClr val="tx1">
                  <a:lumMod val="75000"/>
                </a:schemeClr>
              </a:solidFill>
              <a:cs typeface="+mn-ea"/>
              <a:sym typeface="+mn-lt"/>
            </a:endParaRPr>
          </a:p>
        </p:txBody>
      </p:sp>
      <p:sp>
        <p:nvSpPr>
          <p:cNvPr id="54" name="矩形 53"/>
          <p:cNvSpPr/>
          <p:nvPr/>
        </p:nvSpPr>
        <p:spPr>
          <a:xfrm>
            <a:off x="6370177" y="5380037"/>
            <a:ext cx="2031325" cy="431657"/>
          </a:xfrm>
          <a:prstGeom prst="rect">
            <a:avLst/>
          </a:prstGeom>
        </p:spPr>
        <p:txBody>
          <a:bodyPr wrap="none">
            <a:spAutoFit/>
          </a:bodyPr>
          <a:lstStyle/>
          <a:p>
            <a:pPr algn="ctr">
              <a:lnSpc>
                <a:spcPct val="130000"/>
              </a:lnSpc>
              <a:defRPr/>
            </a:pPr>
            <a:r>
              <a:rPr lang="zh-CN" altLang="en-US" sz="1800" dirty="0">
                <a:solidFill>
                  <a:schemeClr val="tx1">
                    <a:lumMod val="75000"/>
                  </a:schemeClr>
                </a:solidFill>
                <a:cs typeface="+mn-ea"/>
                <a:sym typeface="+mn-lt"/>
              </a:rPr>
              <a:t>点击输入替换内容</a:t>
            </a:r>
            <a:endParaRPr lang="da-DK" altLang="zh-CN" sz="1800" dirty="0">
              <a:solidFill>
                <a:schemeClr val="tx1">
                  <a:lumMod val="75000"/>
                </a:schemeClr>
              </a:solidFill>
              <a:cs typeface="+mn-ea"/>
              <a:sym typeface="+mn-lt"/>
            </a:endParaRPr>
          </a:p>
        </p:txBody>
      </p:sp>
      <p:sp>
        <p:nvSpPr>
          <p:cNvPr id="55" name="矩形 54"/>
          <p:cNvSpPr/>
          <p:nvPr/>
        </p:nvSpPr>
        <p:spPr>
          <a:xfrm>
            <a:off x="8630615" y="2049801"/>
            <a:ext cx="2031325" cy="431657"/>
          </a:xfrm>
          <a:prstGeom prst="rect">
            <a:avLst/>
          </a:prstGeom>
        </p:spPr>
        <p:txBody>
          <a:bodyPr wrap="none">
            <a:spAutoFit/>
          </a:bodyPr>
          <a:lstStyle/>
          <a:p>
            <a:pPr algn="ctr">
              <a:lnSpc>
                <a:spcPct val="130000"/>
              </a:lnSpc>
              <a:defRPr/>
            </a:pPr>
            <a:r>
              <a:rPr lang="zh-CN" altLang="en-US" sz="1800" dirty="0">
                <a:solidFill>
                  <a:schemeClr val="tx1">
                    <a:lumMod val="75000"/>
                  </a:schemeClr>
                </a:solidFill>
                <a:cs typeface="+mn-ea"/>
                <a:sym typeface="+mn-lt"/>
              </a:rPr>
              <a:t>点击输入替换内容</a:t>
            </a:r>
            <a:endParaRPr lang="da-DK" altLang="zh-CN" sz="1800" dirty="0">
              <a:solidFill>
                <a:schemeClr val="tx1">
                  <a:lumMod val="75000"/>
                </a:schemeClr>
              </a:solidFill>
              <a:cs typeface="+mn-ea"/>
              <a:sym typeface="+mn-lt"/>
            </a:endParaRPr>
          </a:p>
        </p:txBody>
      </p:sp>
      <p:pic>
        <p:nvPicPr>
          <p:cNvPr id="56" name="图片 5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622700366"/>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circle(in)">
                                      <p:cBhvr>
                                        <p:cTn id="17" dur="2000"/>
                                        <p:tgtEl>
                                          <p:spTgt spid="5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fade">
                                      <p:cBhvr>
                                        <p:cTn id="42" dur="1000"/>
                                        <p:tgtEl>
                                          <p:spTgt spid="41"/>
                                        </p:tgtEl>
                                      </p:cBhvr>
                                    </p:animEffect>
                                    <p:anim calcmode="lin" valueType="num">
                                      <p:cBhvr>
                                        <p:cTn id="43" dur="1000" fill="hold"/>
                                        <p:tgtEl>
                                          <p:spTgt spid="41"/>
                                        </p:tgtEl>
                                        <p:attrNameLst>
                                          <p:attrName>ppt_x</p:attrName>
                                        </p:attrNameLst>
                                      </p:cBhvr>
                                      <p:tavLst>
                                        <p:tav tm="0">
                                          <p:val>
                                            <p:strVal val="#ppt_x"/>
                                          </p:val>
                                        </p:tav>
                                        <p:tav tm="100000">
                                          <p:val>
                                            <p:strVal val="#ppt_x"/>
                                          </p:val>
                                        </p:tav>
                                      </p:tavLst>
                                    </p:anim>
                                    <p:anim calcmode="lin" valueType="num">
                                      <p:cBhvr>
                                        <p:cTn id="44" dur="1000" fill="hold"/>
                                        <p:tgtEl>
                                          <p:spTgt spid="41"/>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53"/>
                                        </p:tgtEl>
                                        <p:attrNameLst>
                                          <p:attrName>style.visibility</p:attrName>
                                        </p:attrNameLst>
                                      </p:cBhvr>
                                      <p:to>
                                        <p:strVal val="visible"/>
                                      </p:to>
                                    </p:set>
                                    <p:animEffect transition="in" filter="barn(inVertical)">
                                      <p:cBhvr>
                                        <p:cTn id="54" dur="500"/>
                                        <p:tgtEl>
                                          <p:spTgt spid="5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barn(inVertical)">
                                      <p:cBhvr>
                                        <p:cTn id="57" dur="500"/>
                                        <p:tgtEl>
                                          <p:spTgt spid="17"/>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barn(inVertical)">
                                      <p:cBhvr>
                                        <p:cTn id="60" dur="500"/>
                                        <p:tgtEl>
                                          <p:spTgt spid="54"/>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barn(inVertical)">
                                      <p:cBhvr>
                                        <p:cTn id="63"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53" grpId="0"/>
      <p:bldP spid="54" grpId="0"/>
      <p:bldP spid="55"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3" name="组合 22"/>
          <p:cNvGrpSpPr/>
          <p:nvPr/>
        </p:nvGrpSpPr>
        <p:grpSpPr>
          <a:xfrm>
            <a:off x="0" y="0"/>
            <a:ext cx="12178784" cy="6858000"/>
            <a:chOff x="0" y="0"/>
            <a:chExt cx="12178784" cy="6858000"/>
          </a:xfrm>
        </p:grpSpPr>
        <p:pic>
          <p:nvPicPr>
            <p:cNvPr id="24" name="图片 23"/>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5" name="矩形 24"/>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schemeClr>
                </a:solidFill>
                <a:cs typeface="+mn-ea"/>
                <a:sym typeface="+mn-lt"/>
              </a:endParaRPr>
            </a:p>
          </p:txBody>
        </p:sp>
      </p:grpSp>
      <p:grpSp>
        <p:nvGrpSpPr>
          <p:cNvPr id="26" name="组合 25"/>
          <p:cNvGrpSpPr/>
          <p:nvPr/>
        </p:nvGrpSpPr>
        <p:grpSpPr>
          <a:xfrm>
            <a:off x="4292066" y="1793082"/>
            <a:ext cx="2971800" cy="3271836"/>
            <a:chOff x="1163638" y="1712121"/>
            <a:chExt cx="2971800" cy="3271836"/>
          </a:xfrm>
        </p:grpSpPr>
        <p:sp>
          <p:nvSpPr>
            <p:cNvPr id="3" name="MH_SubTitle_4"/>
            <p:cNvSpPr/>
            <p:nvPr>
              <p:custDataLst>
                <p:tags r:id="rId3"/>
              </p:custDataLst>
            </p:nvPr>
          </p:nvSpPr>
          <p:spPr>
            <a:xfrm rot="10800000">
              <a:off x="2346325" y="3955257"/>
              <a:ext cx="603250" cy="1028700"/>
            </a:xfrm>
            <a:prstGeom prst="rect">
              <a:avLst/>
            </a:prstGeom>
            <a:solidFill>
              <a:srgbClr val="2EB4B5"/>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4" name="MH_SubTitle_5"/>
            <p:cNvSpPr/>
            <p:nvPr>
              <p:custDataLst>
                <p:tags r:id="rId4"/>
              </p:custDataLst>
            </p:nvPr>
          </p:nvSpPr>
          <p:spPr>
            <a:xfrm rot="14400000">
              <a:off x="1376363" y="3396457"/>
              <a:ext cx="603250" cy="1028700"/>
            </a:xfrm>
            <a:prstGeom prst="rect">
              <a:avLst/>
            </a:prstGeom>
            <a:solidFill>
              <a:srgbClr val="82198A"/>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5" name="MH_SubTitle_1"/>
            <p:cNvSpPr/>
            <p:nvPr>
              <p:custDataLst>
                <p:tags r:id="rId5"/>
              </p:custDataLst>
            </p:nvPr>
          </p:nvSpPr>
          <p:spPr>
            <a:xfrm>
              <a:off x="2346325" y="1712121"/>
              <a:ext cx="603250" cy="103028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6" name="MH_SubTitle_2"/>
            <p:cNvSpPr/>
            <p:nvPr>
              <p:custDataLst>
                <p:tags r:id="rId6"/>
              </p:custDataLst>
            </p:nvPr>
          </p:nvSpPr>
          <p:spPr>
            <a:xfrm rot="3600000">
              <a:off x="3316288" y="2274095"/>
              <a:ext cx="603250" cy="1028700"/>
            </a:xfrm>
            <a:prstGeom prst="rect">
              <a:avLst/>
            </a:prstGeom>
            <a:solidFill>
              <a:srgbClr val="FF69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7" name="MH_SubTitle_3"/>
            <p:cNvSpPr/>
            <p:nvPr>
              <p:custDataLst>
                <p:tags r:id="rId7"/>
              </p:custDataLst>
            </p:nvPr>
          </p:nvSpPr>
          <p:spPr>
            <a:xfrm rot="7200000">
              <a:off x="3319463" y="3396457"/>
              <a:ext cx="603250" cy="1028700"/>
            </a:xfrm>
            <a:prstGeom prst="rect">
              <a:avLst/>
            </a:prstGeom>
            <a:solidFill>
              <a:srgbClr val="FE004D"/>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smtClean="0">
                  <a:cs typeface="+mn-ea"/>
                  <a:sym typeface="+mn-lt"/>
                </a:rPr>
                <a:t>要求</a:t>
              </a:r>
              <a:endParaRPr lang="en-US" altLang="zh-CN" dirty="0">
                <a:solidFill>
                  <a:srgbClr val="FFFFFF"/>
                </a:solidFill>
                <a:cs typeface="+mn-ea"/>
                <a:sym typeface="+mn-lt"/>
              </a:endParaRPr>
            </a:p>
          </p:txBody>
        </p:sp>
        <p:sp>
          <p:nvSpPr>
            <p:cNvPr id="8" name="MH_SubTitle_6"/>
            <p:cNvSpPr/>
            <p:nvPr>
              <p:custDataLst>
                <p:tags r:id="rId8"/>
              </p:custDataLst>
            </p:nvPr>
          </p:nvSpPr>
          <p:spPr>
            <a:xfrm rot="18000000">
              <a:off x="1376363" y="2274095"/>
              <a:ext cx="603250" cy="10287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anchor="ctr">
              <a:normAutofit/>
            </a:bodyPr>
            <a:lstStyle/>
            <a:p>
              <a:pPr algn="ctr">
                <a:defRPr/>
              </a:pPr>
              <a:r>
                <a:rPr lang="zh-CN" altLang="en-US" dirty="0">
                  <a:cs typeface="+mn-ea"/>
                  <a:sym typeface="+mn-lt"/>
                </a:rPr>
                <a:t>要求</a:t>
              </a:r>
              <a:endParaRPr lang="en-US" altLang="zh-CN" dirty="0">
                <a:solidFill>
                  <a:srgbClr val="FFFFFF"/>
                </a:solidFill>
                <a:cs typeface="+mn-ea"/>
                <a:sym typeface="+mn-lt"/>
              </a:endParaRPr>
            </a:p>
          </p:txBody>
        </p:sp>
        <p:sp>
          <p:nvSpPr>
            <p:cNvPr id="11" name="MH_Other_2"/>
            <p:cNvSpPr/>
            <p:nvPr>
              <p:custDataLst>
                <p:tags r:id="rId9"/>
              </p:custDataLst>
            </p:nvPr>
          </p:nvSpPr>
          <p:spPr>
            <a:xfrm>
              <a:off x="2346325" y="2669383"/>
              <a:ext cx="604838" cy="366713"/>
            </a:xfrm>
            <a:custGeom>
              <a:avLst/>
              <a:gdLst>
                <a:gd name="connsiteX0" fmla="*/ 302567 w 605133"/>
                <a:gd name="connsiteY0" fmla="*/ 0 h 367438"/>
                <a:gd name="connsiteX1" fmla="*/ 567534 w 605133"/>
                <a:gd name="connsiteY1" fmla="*/ 53494 h 367438"/>
                <a:gd name="connsiteX2" fmla="*/ 605133 w 605133"/>
                <a:gd name="connsiteY2" fmla="*/ 73902 h 367438"/>
                <a:gd name="connsiteX3" fmla="*/ 435660 w 605133"/>
                <a:gd name="connsiteY3" fmla="*/ 367438 h 367438"/>
                <a:gd name="connsiteX4" fmla="*/ 435051 w 605133"/>
                <a:gd name="connsiteY4" fmla="*/ 367107 h 367438"/>
                <a:gd name="connsiteX5" fmla="*/ 302567 w 605133"/>
                <a:gd name="connsiteY5" fmla="*/ 340360 h 367438"/>
                <a:gd name="connsiteX6" fmla="*/ 170083 w 605133"/>
                <a:gd name="connsiteY6" fmla="*/ 367107 h 367438"/>
                <a:gd name="connsiteX7" fmla="*/ 169473 w 605133"/>
                <a:gd name="connsiteY7" fmla="*/ 367438 h 367438"/>
                <a:gd name="connsiteX8" fmla="*/ 0 w 605133"/>
                <a:gd name="connsiteY8" fmla="*/ 73902 h 367438"/>
                <a:gd name="connsiteX9" fmla="*/ 37600 w 605133"/>
                <a:gd name="connsiteY9" fmla="*/ 53494 h 367438"/>
                <a:gd name="connsiteX10" fmla="*/ 302567 w 605133"/>
                <a:gd name="connsiteY10" fmla="*/ 0 h 36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5133" h="367438">
                  <a:moveTo>
                    <a:pt x="302567" y="0"/>
                  </a:moveTo>
                  <a:cubicBezTo>
                    <a:pt x="396555" y="0"/>
                    <a:pt x="486093" y="19047"/>
                    <a:pt x="567534" y="53494"/>
                  </a:cubicBezTo>
                  <a:lnTo>
                    <a:pt x="605133" y="73902"/>
                  </a:lnTo>
                  <a:lnTo>
                    <a:pt x="435660" y="367438"/>
                  </a:lnTo>
                  <a:lnTo>
                    <a:pt x="435051" y="367107"/>
                  </a:lnTo>
                  <a:cubicBezTo>
                    <a:pt x="394330" y="349883"/>
                    <a:pt x="349561" y="340360"/>
                    <a:pt x="302567" y="340360"/>
                  </a:cubicBezTo>
                  <a:cubicBezTo>
                    <a:pt x="255573" y="340360"/>
                    <a:pt x="210803" y="349884"/>
                    <a:pt x="170083" y="367107"/>
                  </a:cubicBezTo>
                  <a:lnTo>
                    <a:pt x="169473" y="367438"/>
                  </a:lnTo>
                  <a:lnTo>
                    <a:pt x="0" y="73902"/>
                  </a:lnTo>
                  <a:lnTo>
                    <a:pt x="37600" y="53494"/>
                  </a:lnTo>
                  <a:cubicBezTo>
                    <a:pt x="119040" y="19048"/>
                    <a:pt x="208579" y="0"/>
                    <a:pt x="302567" y="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defRPr/>
              </a:pPr>
              <a:r>
                <a:rPr lang="en-US" altLang="zh-CN" dirty="0">
                  <a:solidFill>
                    <a:srgbClr val="FFFFFF"/>
                  </a:solidFill>
                  <a:cs typeface="+mn-ea"/>
                  <a:sym typeface="+mn-lt"/>
                </a:rPr>
                <a:t>1</a:t>
              </a:r>
              <a:endParaRPr lang="zh-CN" altLang="en-US" dirty="0">
                <a:solidFill>
                  <a:srgbClr val="FFFFFF"/>
                </a:solidFill>
                <a:cs typeface="+mn-ea"/>
                <a:sym typeface="+mn-lt"/>
              </a:endParaRPr>
            </a:p>
          </p:txBody>
        </p:sp>
        <p:sp>
          <p:nvSpPr>
            <p:cNvPr id="12" name="MH_Other_3"/>
            <p:cNvSpPr/>
            <p:nvPr>
              <p:custDataLst>
                <p:tags r:id="rId10"/>
              </p:custDataLst>
            </p:nvPr>
          </p:nvSpPr>
          <p:spPr>
            <a:xfrm>
              <a:off x="2852739" y="2782095"/>
              <a:ext cx="473075" cy="525462"/>
            </a:xfrm>
            <a:custGeom>
              <a:avLst/>
              <a:gdLst>
                <a:gd name="connsiteX0" fmla="*/ 171190 w 472413"/>
                <a:gd name="connsiteY0" fmla="*/ 0 h 525946"/>
                <a:gd name="connsiteX1" fmla="*/ 176461 w 472413"/>
                <a:gd name="connsiteY1" fmla="*/ 2861 h 525946"/>
                <a:gd name="connsiteX2" fmla="*/ 462754 w 472413"/>
                <a:gd name="connsiteY2" fmla="*/ 430136 h 525946"/>
                <a:gd name="connsiteX3" fmla="*/ 472413 w 472413"/>
                <a:gd name="connsiteY3" fmla="*/ 525946 h 525946"/>
                <a:gd name="connsiteX4" fmla="*/ 132052 w 472413"/>
                <a:gd name="connsiteY4" fmla="*/ 525946 h 525946"/>
                <a:gd name="connsiteX5" fmla="*/ 129309 w 472413"/>
                <a:gd name="connsiteY5" fmla="*/ 498730 h 525946"/>
                <a:gd name="connsiteX6" fmla="*/ 36535 w 472413"/>
                <a:gd name="connsiteY6" fmla="*/ 326654 h 525946"/>
                <a:gd name="connsiteX7" fmla="*/ 0 w 472413"/>
                <a:gd name="connsiteY7" fmla="*/ 296510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171190" y="0"/>
                  </a:moveTo>
                  <a:lnTo>
                    <a:pt x="176461" y="2861"/>
                  </a:lnTo>
                  <a:cubicBezTo>
                    <a:pt x="321319" y="100726"/>
                    <a:pt x="426483" y="252883"/>
                    <a:pt x="462754" y="430136"/>
                  </a:cubicBezTo>
                  <a:lnTo>
                    <a:pt x="472413" y="525946"/>
                  </a:lnTo>
                  <a:lnTo>
                    <a:pt x="132052" y="525946"/>
                  </a:lnTo>
                  <a:lnTo>
                    <a:pt x="129309" y="498730"/>
                  </a:lnTo>
                  <a:cubicBezTo>
                    <a:pt x="115708" y="432260"/>
                    <a:pt x="82730" y="372849"/>
                    <a:pt x="36535" y="326654"/>
                  </a:cubicBezTo>
                  <a:lnTo>
                    <a:pt x="0" y="296510"/>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lnSpcReduction="10000"/>
            </a:bodyPr>
            <a:lstStyle/>
            <a:p>
              <a:pPr algn="ctr">
                <a:defRPr/>
              </a:pPr>
              <a:r>
                <a:rPr lang="en-US" altLang="zh-CN" dirty="0">
                  <a:solidFill>
                    <a:srgbClr val="FFFFFF"/>
                  </a:solidFill>
                  <a:cs typeface="+mn-ea"/>
                  <a:sym typeface="+mn-lt"/>
                </a:rPr>
                <a:t>2</a:t>
              </a:r>
              <a:endParaRPr lang="zh-CN" altLang="en-US" dirty="0">
                <a:solidFill>
                  <a:srgbClr val="FFFFFF"/>
                </a:solidFill>
                <a:cs typeface="+mn-ea"/>
                <a:sym typeface="+mn-lt"/>
              </a:endParaRPr>
            </a:p>
          </p:txBody>
        </p:sp>
        <p:sp>
          <p:nvSpPr>
            <p:cNvPr id="13" name="MH_Other_4"/>
            <p:cNvSpPr/>
            <p:nvPr>
              <p:custDataLst>
                <p:tags r:id="rId11"/>
              </p:custDataLst>
            </p:nvPr>
          </p:nvSpPr>
          <p:spPr>
            <a:xfrm>
              <a:off x="2852739" y="3390107"/>
              <a:ext cx="473075" cy="527050"/>
            </a:xfrm>
            <a:custGeom>
              <a:avLst/>
              <a:gdLst>
                <a:gd name="connsiteX0" fmla="*/ 472413 w 472413"/>
                <a:gd name="connsiteY0" fmla="*/ 0 h 525947"/>
                <a:gd name="connsiteX1" fmla="*/ 462754 w 472413"/>
                <a:gd name="connsiteY1" fmla="*/ 95811 h 525947"/>
                <a:gd name="connsiteX2" fmla="*/ 176462 w 472413"/>
                <a:gd name="connsiteY2" fmla="*/ 523086 h 525947"/>
                <a:gd name="connsiteX3" fmla="*/ 171190 w 472413"/>
                <a:gd name="connsiteY3" fmla="*/ 525947 h 525947"/>
                <a:gd name="connsiteX4" fmla="*/ 0 w 472413"/>
                <a:gd name="connsiteY4" fmla="*/ 229437 h 525947"/>
                <a:gd name="connsiteX5" fmla="*/ 36536 w 472413"/>
                <a:gd name="connsiteY5" fmla="*/ 199293 h 525947"/>
                <a:gd name="connsiteX6" fmla="*/ 129309 w 472413"/>
                <a:gd name="connsiteY6" fmla="*/ 27217 h 525947"/>
                <a:gd name="connsiteX7" fmla="*/ 132052 w 472413"/>
                <a:gd name="connsiteY7" fmla="*/ 1 h 525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7">
                  <a:moveTo>
                    <a:pt x="472413" y="0"/>
                  </a:moveTo>
                  <a:lnTo>
                    <a:pt x="462754" y="95811"/>
                  </a:lnTo>
                  <a:cubicBezTo>
                    <a:pt x="426483" y="273064"/>
                    <a:pt x="321320" y="425222"/>
                    <a:pt x="176462" y="523086"/>
                  </a:cubicBezTo>
                  <a:lnTo>
                    <a:pt x="171190" y="525947"/>
                  </a:lnTo>
                  <a:lnTo>
                    <a:pt x="0" y="229437"/>
                  </a:lnTo>
                  <a:lnTo>
                    <a:pt x="36536" y="199293"/>
                  </a:lnTo>
                  <a:cubicBezTo>
                    <a:pt x="82730" y="153098"/>
                    <a:pt x="115707" y="93687"/>
                    <a:pt x="129309" y="27217"/>
                  </a:cubicBezTo>
                  <a:lnTo>
                    <a:pt x="132052" y="1"/>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lnSpcReduction="10000"/>
            </a:bodyPr>
            <a:lstStyle/>
            <a:p>
              <a:pPr algn="ctr">
                <a:defRPr/>
              </a:pPr>
              <a:r>
                <a:rPr lang="en-US" altLang="zh-CN" dirty="0">
                  <a:solidFill>
                    <a:srgbClr val="FFFFFF"/>
                  </a:solidFill>
                  <a:cs typeface="+mn-ea"/>
                  <a:sym typeface="+mn-lt"/>
                </a:rPr>
                <a:t>3</a:t>
              </a:r>
              <a:endParaRPr lang="zh-CN" altLang="en-US" dirty="0">
                <a:solidFill>
                  <a:srgbClr val="FFFFFF"/>
                </a:solidFill>
                <a:cs typeface="+mn-ea"/>
                <a:sym typeface="+mn-lt"/>
              </a:endParaRPr>
            </a:p>
          </p:txBody>
        </p:sp>
        <p:sp>
          <p:nvSpPr>
            <p:cNvPr id="14" name="MH_Other_5"/>
            <p:cNvSpPr/>
            <p:nvPr>
              <p:custDataLst>
                <p:tags r:id="rId12"/>
              </p:custDataLst>
            </p:nvPr>
          </p:nvSpPr>
          <p:spPr>
            <a:xfrm>
              <a:off x="2346325" y="3663158"/>
              <a:ext cx="604838" cy="366713"/>
            </a:xfrm>
            <a:custGeom>
              <a:avLst/>
              <a:gdLst>
                <a:gd name="connsiteX0" fmla="*/ 169473 w 605132"/>
                <a:gd name="connsiteY0" fmla="*/ 0 h 367438"/>
                <a:gd name="connsiteX1" fmla="*/ 170082 w 605132"/>
                <a:gd name="connsiteY1" fmla="*/ 331 h 367438"/>
                <a:gd name="connsiteX2" fmla="*/ 302566 w 605132"/>
                <a:gd name="connsiteY2" fmla="*/ 27078 h 367438"/>
                <a:gd name="connsiteX3" fmla="*/ 435050 w 605132"/>
                <a:gd name="connsiteY3" fmla="*/ 331 h 367438"/>
                <a:gd name="connsiteX4" fmla="*/ 435658 w 605132"/>
                <a:gd name="connsiteY4" fmla="*/ 1 h 367438"/>
                <a:gd name="connsiteX5" fmla="*/ 605132 w 605132"/>
                <a:gd name="connsiteY5" fmla="*/ 293536 h 367438"/>
                <a:gd name="connsiteX6" fmla="*/ 567533 w 605132"/>
                <a:gd name="connsiteY6" fmla="*/ 313944 h 367438"/>
                <a:gd name="connsiteX7" fmla="*/ 302566 w 605132"/>
                <a:gd name="connsiteY7" fmla="*/ 367438 h 367438"/>
                <a:gd name="connsiteX8" fmla="*/ 37599 w 605132"/>
                <a:gd name="connsiteY8" fmla="*/ 313944 h 367438"/>
                <a:gd name="connsiteX9" fmla="*/ 0 w 605132"/>
                <a:gd name="connsiteY9" fmla="*/ 293536 h 367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5132" h="367438">
                  <a:moveTo>
                    <a:pt x="169473" y="0"/>
                  </a:moveTo>
                  <a:lnTo>
                    <a:pt x="170082" y="331"/>
                  </a:lnTo>
                  <a:cubicBezTo>
                    <a:pt x="210802" y="17555"/>
                    <a:pt x="255572" y="27078"/>
                    <a:pt x="302566" y="27078"/>
                  </a:cubicBezTo>
                  <a:cubicBezTo>
                    <a:pt x="349560" y="27078"/>
                    <a:pt x="394330" y="17554"/>
                    <a:pt x="435050" y="331"/>
                  </a:cubicBezTo>
                  <a:lnTo>
                    <a:pt x="435658" y="1"/>
                  </a:lnTo>
                  <a:lnTo>
                    <a:pt x="605132" y="293536"/>
                  </a:lnTo>
                  <a:lnTo>
                    <a:pt x="567533" y="313944"/>
                  </a:lnTo>
                  <a:cubicBezTo>
                    <a:pt x="486093" y="348390"/>
                    <a:pt x="396554" y="367438"/>
                    <a:pt x="302566" y="367438"/>
                  </a:cubicBezTo>
                  <a:cubicBezTo>
                    <a:pt x="208578" y="367438"/>
                    <a:pt x="119039" y="348390"/>
                    <a:pt x="37599" y="313944"/>
                  </a:cubicBezTo>
                  <a:lnTo>
                    <a:pt x="0" y="293536"/>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92500" lnSpcReduction="20000"/>
            </a:bodyPr>
            <a:lstStyle/>
            <a:p>
              <a:pPr algn="ctr">
                <a:defRPr/>
              </a:pPr>
              <a:r>
                <a:rPr lang="en-US" altLang="zh-CN" dirty="0">
                  <a:solidFill>
                    <a:srgbClr val="FFFFFF"/>
                  </a:solidFill>
                  <a:cs typeface="+mn-ea"/>
                  <a:sym typeface="+mn-lt"/>
                </a:rPr>
                <a:t>4</a:t>
              </a:r>
              <a:endParaRPr lang="zh-CN" altLang="en-US" dirty="0">
                <a:solidFill>
                  <a:srgbClr val="FFFFFF"/>
                </a:solidFill>
                <a:cs typeface="+mn-ea"/>
                <a:sym typeface="+mn-lt"/>
              </a:endParaRPr>
            </a:p>
          </p:txBody>
        </p:sp>
        <p:sp>
          <p:nvSpPr>
            <p:cNvPr id="15" name="MH_Other_6"/>
            <p:cNvSpPr/>
            <p:nvPr>
              <p:custDataLst>
                <p:tags r:id="rId13"/>
              </p:custDataLst>
            </p:nvPr>
          </p:nvSpPr>
          <p:spPr>
            <a:xfrm>
              <a:off x="1973264" y="3390107"/>
              <a:ext cx="471487" cy="527050"/>
            </a:xfrm>
            <a:custGeom>
              <a:avLst/>
              <a:gdLst>
                <a:gd name="connsiteX0" fmla="*/ 0 w 472413"/>
                <a:gd name="connsiteY0" fmla="*/ 0 h 525946"/>
                <a:gd name="connsiteX1" fmla="*/ 340361 w 472413"/>
                <a:gd name="connsiteY1" fmla="*/ 0 h 525946"/>
                <a:gd name="connsiteX2" fmla="*/ 343104 w 472413"/>
                <a:gd name="connsiteY2" fmla="*/ 27215 h 525946"/>
                <a:gd name="connsiteX3" fmla="*/ 435878 w 472413"/>
                <a:gd name="connsiteY3" fmla="*/ 199292 h 525946"/>
                <a:gd name="connsiteX4" fmla="*/ 472413 w 472413"/>
                <a:gd name="connsiteY4" fmla="*/ 229436 h 525946"/>
                <a:gd name="connsiteX5" fmla="*/ 301223 w 472413"/>
                <a:gd name="connsiteY5" fmla="*/ 525946 h 525946"/>
                <a:gd name="connsiteX6" fmla="*/ 295952 w 472413"/>
                <a:gd name="connsiteY6" fmla="*/ 523085 h 525946"/>
                <a:gd name="connsiteX7" fmla="*/ 9659 w 472413"/>
                <a:gd name="connsiteY7" fmla="*/ 95810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0" y="0"/>
                  </a:moveTo>
                  <a:lnTo>
                    <a:pt x="340361" y="0"/>
                  </a:lnTo>
                  <a:lnTo>
                    <a:pt x="343104" y="27215"/>
                  </a:lnTo>
                  <a:cubicBezTo>
                    <a:pt x="356705" y="93686"/>
                    <a:pt x="389683" y="153097"/>
                    <a:pt x="435878" y="199292"/>
                  </a:cubicBezTo>
                  <a:lnTo>
                    <a:pt x="472413" y="229436"/>
                  </a:lnTo>
                  <a:lnTo>
                    <a:pt x="301223" y="525946"/>
                  </a:lnTo>
                  <a:lnTo>
                    <a:pt x="295952" y="523085"/>
                  </a:lnTo>
                  <a:cubicBezTo>
                    <a:pt x="151094" y="425220"/>
                    <a:pt x="45930" y="273062"/>
                    <a:pt x="9659" y="95810"/>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bIns="144000" anchor="ctr">
              <a:normAutofit lnSpcReduction="10000"/>
            </a:bodyPr>
            <a:lstStyle/>
            <a:p>
              <a:pPr algn="ctr">
                <a:defRPr/>
              </a:pPr>
              <a:r>
                <a:rPr lang="en-US" altLang="zh-CN" dirty="0">
                  <a:solidFill>
                    <a:srgbClr val="FFFFFF"/>
                  </a:solidFill>
                  <a:cs typeface="+mn-ea"/>
                  <a:sym typeface="+mn-lt"/>
                </a:rPr>
                <a:t>5</a:t>
              </a:r>
              <a:endParaRPr lang="zh-CN" altLang="en-US" dirty="0">
                <a:solidFill>
                  <a:srgbClr val="FFFFFF"/>
                </a:solidFill>
                <a:cs typeface="+mn-ea"/>
                <a:sym typeface="+mn-lt"/>
              </a:endParaRPr>
            </a:p>
          </p:txBody>
        </p:sp>
        <p:sp>
          <p:nvSpPr>
            <p:cNvPr id="16" name="MH_Other_7"/>
            <p:cNvSpPr/>
            <p:nvPr>
              <p:custDataLst>
                <p:tags r:id="rId14"/>
              </p:custDataLst>
            </p:nvPr>
          </p:nvSpPr>
          <p:spPr>
            <a:xfrm>
              <a:off x="1973264" y="2782095"/>
              <a:ext cx="471487" cy="525462"/>
            </a:xfrm>
            <a:custGeom>
              <a:avLst/>
              <a:gdLst>
                <a:gd name="connsiteX0" fmla="*/ 301223 w 472413"/>
                <a:gd name="connsiteY0" fmla="*/ 0 h 525946"/>
                <a:gd name="connsiteX1" fmla="*/ 472413 w 472413"/>
                <a:gd name="connsiteY1" fmla="*/ 296510 h 525946"/>
                <a:gd name="connsiteX2" fmla="*/ 435878 w 472413"/>
                <a:gd name="connsiteY2" fmla="*/ 326654 h 525946"/>
                <a:gd name="connsiteX3" fmla="*/ 343104 w 472413"/>
                <a:gd name="connsiteY3" fmla="*/ 498730 h 525946"/>
                <a:gd name="connsiteX4" fmla="*/ 340361 w 472413"/>
                <a:gd name="connsiteY4" fmla="*/ 525946 h 525946"/>
                <a:gd name="connsiteX5" fmla="*/ 0 w 472413"/>
                <a:gd name="connsiteY5" fmla="*/ 525946 h 525946"/>
                <a:gd name="connsiteX6" fmla="*/ 9659 w 472413"/>
                <a:gd name="connsiteY6" fmla="*/ 430136 h 525946"/>
                <a:gd name="connsiteX7" fmla="*/ 295952 w 472413"/>
                <a:gd name="connsiteY7" fmla="*/ 2861 h 525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72413" h="525946">
                  <a:moveTo>
                    <a:pt x="301223" y="0"/>
                  </a:moveTo>
                  <a:lnTo>
                    <a:pt x="472413" y="296510"/>
                  </a:lnTo>
                  <a:lnTo>
                    <a:pt x="435878" y="326654"/>
                  </a:lnTo>
                  <a:cubicBezTo>
                    <a:pt x="389683" y="372849"/>
                    <a:pt x="356706" y="432261"/>
                    <a:pt x="343104" y="498730"/>
                  </a:cubicBezTo>
                  <a:lnTo>
                    <a:pt x="340361" y="525946"/>
                  </a:lnTo>
                  <a:lnTo>
                    <a:pt x="0" y="525946"/>
                  </a:lnTo>
                  <a:lnTo>
                    <a:pt x="9659" y="430136"/>
                  </a:lnTo>
                  <a:cubicBezTo>
                    <a:pt x="45930" y="252883"/>
                    <a:pt x="151094" y="100726"/>
                    <a:pt x="295952" y="2861"/>
                  </a:cubicBez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144000" anchor="ctr">
              <a:normAutofit lnSpcReduction="10000"/>
            </a:bodyPr>
            <a:lstStyle/>
            <a:p>
              <a:pPr algn="ctr">
                <a:defRPr/>
              </a:pPr>
              <a:r>
                <a:rPr lang="en-US" altLang="zh-CN" dirty="0">
                  <a:solidFill>
                    <a:srgbClr val="FFFFFF"/>
                  </a:solidFill>
                  <a:cs typeface="+mn-ea"/>
                  <a:sym typeface="+mn-lt"/>
                </a:rPr>
                <a:t>6</a:t>
              </a:r>
              <a:endParaRPr lang="zh-CN" altLang="en-US" dirty="0">
                <a:solidFill>
                  <a:srgbClr val="FFFFFF"/>
                </a:solidFill>
                <a:cs typeface="+mn-ea"/>
                <a:sym typeface="+mn-lt"/>
              </a:endParaRPr>
            </a:p>
          </p:txBody>
        </p:sp>
      </p:grpSp>
      <p:grpSp>
        <p:nvGrpSpPr>
          <p:cNvPr id="30" name="组合 29"/>
          <p:cNvGrpSpPr/>
          <p:nvPr/>
        </p:nvGrpSpPr>
        <p:grpSpPr>
          <a:xfrm>
            <a:off x="283308" y="-296894"/>
            <a:ext cx="3240651" cy="1645447"/>
            <a:chOff x="786569" y="-331044"/>
            <a:chExt cx="4156939" cy="1840011"/>
          </a:xfrm>
        </p:grpSpPr>
        <p:sp>
          <p:nvSpPr>
            <p:cNvPr id="31"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2" name="MH_Entry_1">
              <a:hlinkClick r:id="rId18"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3" name="矩形 32"/>
            <p:cNvSpPr/>
            <p:nvPr/>
          </p:nvSpPr>
          <p:spPr>
            <a:xfrm>
              <a:off x="807981" y="931774"/>
              <a:ext cx="4135527" cy="516254"/>
            </a:xfrm>
            <a:prstGeom prst="rect">
              <a:avLst/>
            </a:prstGeom>
          </p:spPr>
          <p:txBody>
            <a:bodyPr wrap="none">
              <a:spAutoFit/>
            </a:bodyPr>
            <a:lstStyle/>
            <a:p>
              <a:r>
                <a:rPr lang="zh-CN" altLang="en-US" dirty="0">
                  <a:solidFill>
                    <a:schemeClr val="tx1">
                      <a:lumMod val="50000"/>
                    </a:schemeClr>
                  </a:solidFill>
                  <a:cs typeface="+mn-ea"/>
                  <a:sym typeface="+mn-lt"/>
                </a:rPr>
                <a:t>卫生大赛要求（40分）</a:t>
              </a:r>
            </a:p>
          </p:txBody>
        </p:sp>
      </p:grpSp>
      <p:sp>
        <p:nvSpPr>
          <p:cNvPr id="10" name="矩形 9"/>
          <p:cNvSpPr/>
          <p:nvPr/>
        </p:nvSpPr>
        <p:spPr>
          <a:xfrm>
            <a:off x="5101692" y="1312822"/>
            <a:ext cx="2894268" cy="307777"/>
          </a:xfrm>
          <a:prstGeom prst="rect">
            <a:avLst/>
          </a:prstGeom>
        </p:spPr>
        <p:txBody>
          <a:bodyPr wrap="square">
            <a:spAutoFit/>
          </a:bodyPr>
          <a:lstStyle/>
          <a:p>
            <a:pPr lvl="0"/>
            <a:r>
              <a:rPr lang="zh-CN" altLang="en-US" sz="1400" dirty="0">
                <a:solidFill>
                  <a:schemeClr val="tx1">
                    <a:lumMod val="50000"/>
                  </a:schemeClr>
                </a:solidFill>
                <a:cs typeface="+mn-ea"/>
                <a:sym typeface="+mn-lt"/>
              </a:rPr>
              <a:t>地面清洁，无</a:t>
            </a:r>
            <a:r>
              <a:rPr lang="zh-CN" altLang="en-US" sz="1400" dirty="0" smtClean="0">
                <a:solidFill>
                  <a:schemeClr val="tx1">
                    <a:lumMod val="50000"/>
                  </a:schemeClr>
                </a:solidFill>
                <a:cs typeface="+mn-ea"/>
                <a:sym typeface="+mn-lt"/>
              </a:rPr>
              <a:t>垃圾            </a:t>
            </a:r>
            <a:endParaRPr lang="zh-CN" altLang="en-US" sz="1400" dirty="0">
              <a:solidFill>
                <a:schemeClr val="tx1">
                  <a:lumMod val="50000"/>
                </a:schemeClr>
              </a:solidFill>
              <a:cs typeface="+mn-ea"/>
              <a:sym typeface="+mn-lt"/>
            </a:endParaRPr>
          </a:p>
        </p:txBody>
      </p:sp>
      <p:sp>
        <p:nvSpPr>
          <p:cNvPr id="17" name="矩形 16"/>
          <p:cNvSpPr/>
          <p:nvPr/>
        </p:nvSpPr>
        <p:spPr>
          <a:xfrm>
            <a:off x="7868371" y="2476590"/>
            <a:ext cx="3539853" cy="307777"/>
          </a:xfrm>
          <a:prstGeom prst="rect">
            <a:avLst/>
          </a:prstGeom>
        </p:spPr>
        <p:txBody>
          <a:bodyPr wrap="square">
            <a:spAutoFit/>
          </a:bodyPr>
          <a:lstStyle/>
          <a:p>
            <a:pPr lvl="0"/>
            <a:r>
              <a:rPr lang="zh-CN" altLang="en-US" sz="1400" dirty="0" smtClean="0">
                <a:solidFill>
                  <a:schemeClr val="tx1">
                    <a:lumMod val="50000"/>
                  </a:schemeClr>
                </a:solidFill>
                <a:cs typeface="+mn-ea"/>
                <a:sym typeface="+mn-lt"/>
              </a:rPr>
              <a:t>床铺</a:t>
            </a:r>
            <a:r>
              <a:rPr lang="zh-CN" altLang="en-US" sz="1400" dirty="0">
                <a:solidFill>
                  <a:schemeClr val="tx1">
                    <a:lumMod val="50000"/>
                  </a:schemeClr>
                </a:solidFill>
                <a:cs typeface="+mn-ea"/>
                <a:sym typeface="+mn-lt"/>
              </a:rPr>
              <a:t>干净，整洁、无</a:t>
            </a:r>
            <a:r>
              <a:rPr lang="zh-CN" altLang="en-US" sz="1400" dirty="0" smtClean="0">
                <a:solidFill>
                  <a:schemeClr val="tx1">
                    <a:lumMod val="50000"/>
                  </a:schemeClr>
                </a:solidFill>
                <a:cs typeface="+mn-ea"/>
                <a:sym typeface="+mn-lt"/>
              </a:rPr>
              <a:t>杂物</a:t>
            </a:r>
            <a:endParaRPr lang="zh-CN" altLang="en-US" sz="1400" dirty="0">
              <a:solidFill>
                <a:schemeClr val="tx1">
                  <a:lumMod val="50000"/>
                </a:schemeClr>
              </a:solidFill>
              <a:cs typeface="+mn-ea"/>
              <a:sym typeface="+mn-lt"/>
            </a:endParaRPr>
          </a:p>
        </p:txBody>
      </p:sp>
      <p:sp>
        <p:nvSpPr>
          <p:cNvPr id="18" name="矩形 17"/>
          <p:cNvSpPr/>
          <p:nvPr/>
        </p:nvSpPr>
        <p:spPr>
          <a:xfrm>
            <a:off x="7868371" y="4264315"/>
            <a:ext cx="3600773" cy="307777"/>
          </a:xfrm>
          <a:prstGeom prst="rect">
            <a:avLst/>
          </a:prstGeom>
        </p:spPr>
        <p:txBody>
          <a:bodyPr wrap="square">
            <a:spAutoFit/>
          </a:bodyPr>
          <a:lstStyle/>
          <a:p>
            <a:pPr lvl="0"/>
            <a:r>
              <a:rPr lang="zh-CN" altLang="en-US" sz="1400" dirty="0" smtClean="0">
                <a:solidFill>
                  <a:schemeClr val="tx1">
                    <a:lumMod val="50000"/>
                  </a:schemeClr>
                </a:solidFill>
                <a:cs typeface="+mn-ea"/>
                <a:sym typeface="+mn-lt"/>
              </a:rPr>
              <a:t>桌面</a:t>
            </a:r>
            <a:r>
              <a:rPr lang="zh-CN" altLang="en-US" sz="1400" dirty="0">
                <a:solidFill>
                  <a:schemeClr val="tx1">
                    <a:lumMod val="50000"/>
                  </a:schemeClr>
                </a:solidFill>
                <a:cs typeface="+mn-ea"/>
                <a:sym typeface="+mn-lt"/>
              </a:rPr>
              <a:t>清洁，物品摆放</a:t>
            </a:r>
            <a:r>
              <a:rPr lang="zh-CN" altLang="en-US" sz="1400" dirty="0" smtClean="0">
                <a:solidFill>
                  <a:schemeClr val="tx1">
                    <a:lumMod val="50000"/>
                  </a:schemeClr>
                </a:solidFill>
                <a:cs typeface="+mn-ea"/>
                <a:sym typeface="+mn-lt"/>
              </a:rPr>
              <a:t>有序</a:t>
            </a:r>
            <a:endParaRPr lang="zh-CN" altLang="en-US" sz="1400" dirty="0">
              <a:solidFill>
                <a:schemeClr val="tx1">
                  <a:lumMod val="50000"/>
                </a:schemeClr>
              </a:solidFill>
              <a:cs typeface="+mn-ea"/>
              <a:sym typeface="+mn-lt"/>
            </a:endParaRPr>
          </a:p>
        </p:txBody>
      </p:sp>
      <p:sp>
        <p:nvSpPr>
          <p:cNvPr id="19" name="矩形 18"/>
          <p:cNvSpPr/>
          <p:nvPr/>
        </p:nvSpPr>
        <p:spPr>
          <a:xfrm>
            <a:off x="4441094" y="5436891"/>
            <a:ext cx="6096000" cy="307777"/>
          </a:xfrm>
          <a:prstGeom prst="rect">
            <a:avLst/>
          </a:prstGeom>
        </p:spPr>
        <p:txBody>
          <a:bodyPr>
            <a:spAutoFit/>
          </a:bodyPr>
          <a:lstStyle/>
          <a:p>
            <a:pPr lvl="0"/>
            <a:r>
              <a:rPr lang="zh-CN" altLang="en-US" sz="1400" dirty="0" smtClean="0">
                <a:solidFill>
                  <a:schemeClr val="tx1">
                    <a:lumMod val="50000"/>
                  </a:schemeClr>
                </a:solidFill>
                <a:cs typeface="+mn-ea"/>
                <a:sym typeface="+mn-lt"/>
              </a:rPr>
              <a:t>门窗</a:t>
            </a:r>
            <a:r>
              <a:rPr lang="zh-CN" altLang="en-US" sz="1400" dirty="0">
                <a:solidFill>
                  <a:schemeClr val="tx1">
                    <a:lumMod val="50000"/>
                  </a:schemeClr>
                </a:solidFill>
                <a:cs typeface="+mn-ea"/>
                <a:sym typeface="+mn-lt"/>
              </a:rPr>
              <a:t>、窗台等干净，无</a:t>
            </a:r>
            <a:r>
              <a:rPr lang="zh-CN" altLang="en-US" sz="1400" dirty="0" smtClean="0">
                <a:solidFill>
                  <a:schemeClr val="tx1">
                    <a:lumMod val="50000"/>
                  </a:schemeClr>
                </a:solidFill>
                <a:cs typeface="+mn-ea"/>
                <a:sym typeface="+mn-lt"/>
              </a:rPr>
              <a:t>灰尘</a:t>
            </a:r>
            <a:endParaRPr lang="zh-CN" altLang="en-US" sz="1400" dirty="0">
              <a:solidFill>
                <a:schemeClr val="tx1">
                  <a:lumMod val="50000"/>
                </a:schemeClr>
              </a:solidFill>
              <a:cs typeface="+mn-ea"/>
              <a:sym typeface="+mn-lt"/>
            </a:endParaRPr>
          </a:p>
        </p:txBody>
      </p:sp>
      <p:sp>
        <p:nvSpPr>
          <p:cNvPr id="20" name="矩形 19"/>
          <p:cNvSpPr/>
          <p:nvPr/>
        </p:nvSpPr>
        <p:spPr>
          <a:xfrm>
            <a:off x="2053692" y="4284987"/>
            <a:ext cx="2680660" cy="523220"/>
          </a:xfrm>
          <a:prstGeom prst="rect">
            <a:avLst/>
          </a:prstGeom>
        </p:spPr>
        <p:txBody>
          <a:bodyPr wrap="square">
            <a:spAutoFit/>
          </a:bodyPr>
          <a:lstStyle/>
          <a:p>
            <a:pPr lvl="0"/>
            <a:r>
              <a:rPr lang="zh-CN" altLang="en-US" sz="1400" dirty="0" smtClean="0">
                <a:solidFill>
                  <a:schemeClr val="tx1">
                    <a:lumMod val="50000"/>
                  </a:schemeClr>
                </a:solidFill>
                <a:cs typeface="+mn-ea"/>
                <a:sym typeface="+mn-lt"/>
              </a:rPr>
              <a:t>床</a:t>
            </a:r>
            <a:r>
              <a:rPr lang="zh-CN" altLang="en-US" sz="1400" dirty="0">
                <a:solidFill>
                  <a:schemeClr val="tx1">
                    <a:lumMod val="50000"/>
                  </a:schemeClr>
                </a:solidFill>
                <a:cs typeface="+mn-ea"/>
                <a:sym typeface="+mn-lt"/>
              </a:rPr>
              <a:t>下物品摆放</a:t>
            </a:r>
            <a:r>
              <a:rPr lang="zh-CN" altLang="en-US" sz="1400" dirty="0" smtClean="0">
                <a:solidFill>
                  <a:schemeClr val="tx1">
                    <a:lumMod val="50000"/>
                  </a:schemeClr>
                </a:solidFill>
                <a:cs typeface="+mn-ea"/>
                <a:sym typeface="+mn-lt"/>
              </a:rPr>
              <a:t>整齐</a:t>
            </a:r>
            <a:endParaRPr lang="zh-CN" altLang="en-US" sz="1400" dirty="0">
              <a:solidFill>
                <a:schemeClr val="tx1">
                  <a:lumMod val="50000"/>
                </a:schemeClr>
              </a:solidFill>
              <a:cs typeface="+mn-ea"/>
              <a:sym typeface="+mn-lt"/>
            </a:endParaRPr>
          </a:p>
          <a:p>
            <a:pPr lvl="0"/>
            <a:r>
              <a:rPr lang="zh-CN" altLang="en-US" sz="1400" dirty="0">
                <a:solidFill>
                  <a:schemeClr val="tx1">
                    <a:lumMod val="50000"/>
                  </a:schemeClr>
                </a:solidFill>
                <a:cs typeface="+mn-ea"/>
                <a:sym typeface="+mn-lt"/>
              </a:rPr>
              <a:t>            </a:t>
            </a:r>
          </a:p>
        </p:txBody>
      </p:sp>
      <p:sp>
        <p:nvSpPr>
          <p:cNvPr id="21" name="矩形 20"/>
          <p:cNvSpPr/>
          <p:nvPr/>
        </p:nvSpPr>
        <p:spPr>
          <a:xfrm>
            <a:off x="1312667" y="2315104"/>
            <a:ext cx="2518638" cy="307777"/>
          </a:xfrm>
          <a:prstGeom prst="rect">
            <a:avLst/>
          </a:prstGeom>
        </p:spPr>
        <p:txBody>
          <a:bodyPr wrap="none">
            <a:spAutoFit/>
          </a:bodyPr>
          <a:lstStyle/>
          <a:p>
            <a:pPr lvl="0"/>
            <a:r>
              <a:rPr lang="zh-CN" altLang="en-US" sz="1400" dirty="0" smtClean="0">
                <a:solidFill>
                  <a:schemeClr val="tx1">
                    <a:lumMod val="50000"/>
                  </a:schemeClr>
                </a:solidFill>
                <a:cs typeface="+mn-ea"/>
                <a:sym typeface="+mn-lt"/>
              </a:rPr>
              <a:t>整体</a:t>
            </a:r>
            <a:r>
              <a:rPr lang="zh-CN" altLang="en-US" sz="1400" dirty="0">
                <a:solidFill>
                  <a:schemeClr val="tx1">
                    <a:lumMod val="50000"/>
                  </a:schemeClr>
                </a:solidFill>
                <a:cs typeface="+mn-ea"/>
                <a:sym typeface="+mn-lt"/>
              </a:rPr>
              <a:t>感觉清爽，环境清新</a:t>
            </a:r>
            <a:r>
              <a:rPr lang="zh-CN" altLang="en-US" sz="1400" dirty="0" smtClean="0">
                <a:solidFill>
                  <a:schemeClr val="tx1">
                    <a:lumMod val="50000"/>
                  </a:schemeClr>
                </a:solidFill>
                <a:cs typeface="+mn-ea"/>
                <a:sym typeface="+mn-lt"/>
              </a:rPr>
              <a:t>安逸</a:t>
            </a:r>
            <a:endParaRPr lang="zh-CN" altLang="en-US" sz="1400" dirty="0">
              <a:solidFill>
                <a:schemeClr val="tx1">
                  <a:lumMod val="50000"/>
                </a:schemeClr>
              </a:solidFill>
              <a:cs typeface="+mn-ea"/>
              <a:sym typeface="+mn-lt"/>
            </a:endParaRPr>
          </a:p>
        </p:txBody>
      </p:sp>
      <p:pic>
        <p:nvPicPr>
          <p:cNvPr id="34" name="图片 33"/>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299881741"/>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out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ipe(left)">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circle(in)">
                                      <p:cBhvr>
                                        <p:cTn id="17" dur="20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1000" fill="hold"/>
                                        <p:tgtEl>
                                          <p:spTgt spid="26"/>
                                        </p:tgtEl>
                                        <p:attrNameLst>
                                          <p:attrName>ppt_w</p:attrName>
                                        </p:attrNameLst>
                                      </p:cBhvr>
                                      <p:tavLst>
                                        <p:tav tm="0">
                                          <p:val>
                                            <p:fltVal val="0"/>
                                          </p:val>
                                        </p:tav>
                                        <p:tav tm="100000">
                                          <p:val>
                                            <p:strVal val="#ppt_w"/>
                                          </p:val>
                                        </p:tav>
                                      </p:tavLst>
                                    </p:anim>
                                    <p:anim calcmode="lin" valueType="num">
                                      <p:cBhvr>
                                        <p:cTn id="23" dur="1000" fill="hold"/>
                                        <p:tgtEl>
                                          <p:spTgt spid="26"/>
                                        </p:tgtEl>
                                        <p:attrNameLst>
                                          <p:attrName>ppt_h</p:attrName>
                                        </p:attrNameLst>
                                      </p:cBhvr>
                                      <p:tavLst>
                                        <p:tav tm="0">
                                          <p:val>
                                            <p:fltVal val="0"/>
                                          </p:val>
                                        </p:tav>
                                        <p:tav tm="100000">
                                          <p:val>
                                            <p:strVal val="#ppt_h"/>
                                          </p:val>
                                        </p:tav>
                                      </p:tavLst>
                                    </p:anim>
                                    <p:anim calcmode="lin" valueType="num">
                                      <p:cBhvr>
                                        <p:cTn id="24" dur="1000" fill="hold"/>
                                        <p:tgtEl>
                                          <p:spTgt spid="26"/>
                                        </p:tgtEl>
                                        <p:attrNameLst>
                                          <p:attrName>style.rotation</p:attrName>
                                        </p:attrNameLst>
                                      </p:cBhvr>
                                      <p:tavLst>
                                        <p:tav tm="0">
                                          <p:val>
                                            <p:fltVal val="90"/>
                                          </p:val>
                                        </p:tav>
                                        <p:tav tm="100000">
                                          <p:val>
                                            <p:fltVal val="0"/>
                                          </p:val>
                                        </p:tav>
                                      </p:tavLst>
                                    </p:anim>
                                    <p:animEffect transition="in" filter="fade">
                                      <p:cBhvr>
                                        <p:cTn id="25" dur="1000"/>
                                        <p:tgtEl>
                                          <p:spTgt spid="26"/>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barn(inVertical)">
                                      <p:cBhvr>
                                        <p:cTn id="30" dur="500"/>
                                        <p:tgtEl>
                                          <p:spTgt spid="10"/>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barn(inVertical)">
                                      <p:cBhvr>
                                        <p:cTn id="33" dur="500"/>
                                        <p:tgtEl>
                                          <p:spTgt spid="21"/>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arn(inVertical)">
                                      <p:cBhvr>
                                        <p:cTn id="36" dur="500"/>
                                        <p:tgtEl>
                                          <p:spTgt spid="20"/>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inVertical)">
                                      <p:cBhvr>
                                        <p:cTn id="42" dur="500"/>
                                        <p:tgtEl>
                                          <p:spTgt spid="18"/>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barn(inVertical)">
                                      <p:cBhvr>
                                        <p:cTn id="4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组合 19"/>
          <p:cNvGrpSpPr/>
          <p:nvPr/>
        </p:nvGrpSpPr>
        <p:grpSpPr>
          <a:xfrm>
            <a:off x="0" y="0"/>
            <a:ext cx="12178784" cy="6858000"/>
            <a:chOff x="0" y="0"/>
            <a:chExt cx="12178784" cy="6858000"/>
          </a:xfrm>
        </p:grpSpPr>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2" name="矩形 21"/>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1" name="组合 30"/>
          <p:cNvGrpSpPr/>
          <p:nvPr/>
        </p:nvGrpSpPr>
        <p:grpSpPr>
          <a:xfrm>
            <a:off x="264226" y="-177871"/>
            <a:ext cx="2514731" cy="1531146"/>
            <a:chOff x="786569" y="-331044"/>
            <a:chExt cx="4114280" cy="1840011"/>
          </a:xfrm>
        </p:grpSpPr>
        <p:sp>
          <p:nvSpPr>
            <p:cNvPr id="32" name="MH_Others_3"/>
            <p:cNvSpPr/>
            <p:nvPr>
              <p:custDataLst>
                <p:tags r:id="rId4"/>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lumMod val="50000"/>
                  </a:schemeClr>
                </a:solidFill>
                <a:cs typeface="+mn-ea"/>
                <a:sym typeface="+mn-lt"/>
              </a:endParaRPr>
            </a:p>
          </p:txBody>
        </p:sp>
        <p:sp>
          <p:nvSpPr>
            <p:cNvPr id="33" name="MH_Entry_1">
              <a:hlinkClick r:id="rId9" action="ppaction://hlinksldjump"/>
            </p:cNvPr>
            <p:cNvSpPr/>
            <p:nvPr>
              <p:custDataLst>
                <p:tags r:id="rId5"/>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solidFill>
                  <a:schemeClr val="tx1">
                    <a:lumMod val="50000"/>
                  </a:schemeClr>
                </a:solidFill>
                <a:effectLst>
                  <a:outerShdw blurRad="38100" dist="38100" dir="2700000" algn="tl">
                    <a:srgbClr val="000000">
                      <a:alpha val="43137"/>
                    </a:srgbClr>
                  </a:outerShdw>
                </a:effectLst>
                <a:cs typeface="+mn-ea"/>
                <a:sym typeface="+mn-lt"/>
              </a:endParaRPr>
            </a:p>
          </p:txBody>
        </p:sp>
        <p:sp>
          <p:nvSpPr>
            <p:cNvPr id="34" name="矩形 33"/>
            <p:cNvSpPr/>
            <p:nvPr/>
          </p:nvSpPr>
          <p:spPr>
            <a:xfrm>
              <a:off x="1273107" y="895223"/>
              <a:ext cx="3323393" cy="554793"/>
            </a:xfrm>
            <a:prstGeom prst="rect">
              <a:avLst/>
            </a:prstGeom>
          </p:spPr>
          <p:txBody>
            <a:bodyPr wrap="none">
              <a:spAutoFit/>
            </a:bodyPr>
            <a:lstStyle/>
            <a:p>
              <a:r>
                <a:rPr lang="zh-CN" altLang="en-US" dirty="0">
                  <a:solidFill>
                    <a:schemeClr val="tx1">
                      <a:lumMod val="50000"/>
                    </a:schemeClr>
                  </a:solidFill>
                  <a:cs typeface="+mn-ea"/>
                  <a:sym typeface="+mn-lt"/>
                </a:rPr>
                <a:t>寝室才艺</a:t>
              </a:r>
              <a:r>
                <a:rPr lang="zh-CN" altLang="en-US" dirty="0" smtClean="0">
                  <a:solidFill>
                    <a:schemeClr val="tx1">
                      <a:lumMod val="50000"/>
                    </a:schemeClr>
                  </a:solidFill>
                  <a:cs typeface="+mn-ea"/>
                  <a:sym typeface="+mn-lt"/>
                </a:rPr>
                <a:t>大赛</a:t>
              </a:r>
              <a:endParaRPr lang="zh-CN" altLang="en-US" dirty="0">
                <a:solidFill>
                  <a:schemeClr val="tx1">
                    <a:lumMod val="50000"/>
                  </a:schemeClr>
                </a:solidFill>
                <a:cs typeface="+mn-ea"/>
                <a:sym typeface="+mn-lt"/>
              </a:endParaRPr>
            </a:p>
          </p:txBody>
        </p:sp>
      </p:grpSp>
      <p:sp>
        <p:nvSpPr>
          <p:cNvPr id="74" name="TextBox 30"/>
          <p:cNvSpPr txBox="1"/>
          <p:nvPr/>
        </p:nvSpPr>
        <p:spPr>
          <a:xfrm>
            <a:off x="1631104" y="4750904"/>
            <a:ext cx="2112397"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50000"/>
                  </a:schemeClr>
                </a:solidFill>
                <a:cs typeface="+mn-ea"/>
                <a:sym typeface="+mn-lt"/>
              </a:rPr>
              <a:t>才艺内容必须积极向上，健康活泼，体现大学生的朝气活力；</a:t>
            </a:r>
          </a:p>
        </p:txBody>
      </p:sp>
      <p:sp>
        <p:nvSpPr>
          <p:cNvPr id="66" name="TextBox 39"/>
          <p:cNvSpPr txBox="1"/>
          <p:nvPr/>
        </p:nvSpPr>
        <p:spPr>
          <a:xfrm>
            <a:off x="5080403" y="4828374"/>
            <a:ext cx="2112397"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smtClean="0">
                <a:solidFill>
                  <a:schemeClr val="tx1">
                    <a:lumMod val="50000"/>
                  </a:schemeClr>
                </a:solidFill>
                <a:cs typeface="+mn-ea"/>
                <a:sym typeface="+mn-lt"/>
              </a:rPr>
              <a:t>表演</a:t>
            </a:r>
            <a:r>
              <a:rPr lang="zh-CN" altLang="en-US" sz="1400" dirty="0">
                <a:solidFill>
                  <a:schemeClr val="tx1">
                    <a:lumMod val="50000"/>
                  </a:schemeClr>
                </a:solidFill>
                <a:cs typeface="+mn-ea"/>
                <a:sym typeface="+mn-lt"/>
              </a:rPr>
              <a:t>形式不限。</a:t>
            </a:r>
          </a:p>
        </p:txBody>
      </p:sp>
      <p:sp>
        <p:nvSpPr>
          <p:cNvPr id="64" name="TextBox 50"/>
          <p:cNvSpPr txBox="1"/>
          <p:nvPr/>
        </p:nvSpPr>
        <p:spPr>
          <a:xfrm>
            <a:off x="7842965" y="4742523"/>
            <a:ext cx="2749994" cy="553998"/>
          </a:xfrm>
          <a:prstGeom prst="rect">
            <a:avLst/>
          </a:prstGeom>
          <a:noFill/>
        </p:spPr>
        <p:txBody>
          <a:bodyPr wrap="square">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400" dirty="0">
                <a:solidFill>
                  <a:schemeClr val="tx1">
                    <a:lumMod val="50000"/>
                  </a:schemeClr>
                </a:solidFill>
                <a:cs typeface="+mn-ea"/>
                <a:sym typeface="+mn-lt"/>
              </a:rPr>
              <a:t>由各班统一将参加才艺大赛的寝室和寝室成员名单及联系方式交至学生秘书处，截止时间2012年3月13日 （周五中午十二点）</a:t>
            </a:r>
          </a:p>
        </p:txBody>
      </p:sp>
      <p:grpSp>
        <p:nvGrpSpPr>
          <p:cNvPr id="14" name="组合 13"/>
          <p:cNvGrpSpPr/>
          <p:nvPr/>
        </p:nvGrpSpPr>
        <p:grpSpPr>
          <a:xfrm>
            <a:off x="1982646" y="1780249"/>
            <a:ext cx="1530100" cy="2542884"/>
            <a:chOff x="1982646" y="1780249"/>
            <a:chExt cx="1530100" cy="2542884"/>
          </a:xfrm>
        </p:grpSpPr>
        <p:grpSp>
          <p:nvGrpSpPr>
            <p:cNvPr id="68" name="Group 24"/>
            <p:cNvGrpSpPr/>
            <p:nvPr/>
          </p:nvGrpSpPr>
          <p:grpSpPr>
            <a:xfrm>
              <a:off x="1982646" y="1780249"/>
              <a:ext cx="1530100" cy="2542884"/>
              <a:chOff x="1143000" y="1352550"/>
              <a:chExt cx="1066800" cy="1772921"/>
            </a:xfrm>
          </p:grpSpPr>
          <p:grpSp>
            <p:nvGrpSpPr>
              <p:cNvPr id="70" name="Group 25"/>
              <p:cNvGrpSpPr/>
              <p:nvPr/>
            </p:nvGrpSpPr>
            <p:grpSpPr>
              <a:xfrm>
                <a:off x="1220656" y="1995170"/>
                <a:ext cx="911488" cy="1130301"/>
                <a:chOff x="1147877" y="1942143"/>
                <a:chExt cx="911488" cy="1130301"/>
              </a:xfrm>
            </p:grpSpPr>
            <p:sp>
              <p:nvSpPr>
                <p:cNvPr id="72" name="Arrow: Notched Right 27"/>
                <p:cNvSpPr/>
                <p:nvPr/>
              </p:nvSpPr>
              <p:spPr bwMode="auto">
                <a:xfrm rot="3952631" flipH="1">
                  <a:off x="1271327" y="2284405"/>
                  <a:ext cx="1130300" cy="445776"/>
                </a:xfrm>
                <a:prstGeom prst="notchedRightArrow">
                  <a:avLst>
                    <a:gd name="adj1" fmla="val 100000"/>
                    <a:gd name="adj2" fmla="val 58021"/>
                  </a:avLst>
                </a:prstGeom>
                <a:solidFill>
                  <a:srgbClr val="FE004D"/>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73" name="Arrow: Notched Right 28"/>
                <p:cNvSpPr/>
                <p:nvPr/>
              </p:nvSpPr>
              <p:spPr bwMode="auto">
                <a:xfrm rot="17647369">
                  <a:off x="805615" y="2284406"/>
                  <a:ext cx="1130300" cy="445776"/>
                </a:xfrm>
                <a:prstGeom prst="notchedRightArrow">
                  <a:avLst>
                    <a:gd name="adj1" fmla="val 100000"/>
                    <a:gd name="adj2" fmla="val 58021"/>
                  </a:avLst>
                </a:prstGeom>
                <a:solidFill>
                  <a:srgbClr val="FE004D"/>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sp>
            <p:nvSpPr>
              <p:cNvPr id="71" name="Oval 26"/>
              <p:cNvSpPr/>
              <p:nvPr/>
            </p:nvSpPr>
            <p:spPr bwMode="auto">
              <a:xfrm>
                <a:off x="1143000" y="1352550"/>
                <a:ext cx="1066800" cy="1066800"/>
              </a:xfrm>
              <a:prstGeom prst="ellipse">
                <a:avLst/>
              </a:prstGeom>
              <a:solidFill>
                <a:schemeClr val="bg1"/>
              </a:solidFill>
              <a:ln w="57150">
                <a:solidFill>
                  <a:srgbClr val="FE004D"/>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dirty="0">
                  <a:cs typeface="+mn-ea"/>
                  <a:sym typeface="+mn-lt"/>
                </a:endParaRPr>
              </a:p>
            </p:txBody>
          </p:sp>
        </p:grpSp>
        <p:sp>
          <p:nvSpPr>
            <p:cNvPr id="76" name="MH_Other_1"/>
            <p:cNvSpPr>
              <a:spLocks noChangeAspect="1" noEditPoints="1"/>
            </p:cNvSpPr>
            <p:nvPr>
              <p:custDataLst>
                <p:tags r:id="rId3"/>
              </p:custDataLst>
            </p:nvPr>
          </p:nvSpPr>
          <p:spPr bwMode="auto">
            <a:xfrm>
              <a:off x="2474467" y="2088771"/>
              <a:ext cx="533400" cy="814387"/>
            </a:xfrm>
            <a:custGeom>
              <a:avLst/>
              <a:gdLst>
                <a:gd name="T0" fmla="*/ 2147483646 w 128"/>
                <a:gd name="T1" fmla="*/ 2147483646 h 196"/>
                <a:gd name="T2" fmla="*/ 2147483646 w 128"/>
                <a:gd name="T3" fmla="*/ 2147483646 h 196"/>
                <a:gd name="T4" fmla="*/ 2147483646 w 128"/>
                <a:gd name="T5" fmla="*/ 2147483646 h 196"/>
                <a:gd name="T6" fmla="*/ 2147483646 w 128"/>
                <a:gd name="T7" fmla="*/ 2147483646 h 196"/>
                <a:gd name="T8" fmla="*/ 2147483646 w 128"/>
                <a:gd name="T9" fmla="*/ 2147483646 h 196"/>
                <a:gd name="T10" fmla="*/ 2147483646 w 128"/>
                <a:gd name="T11" fmla="*/ 2147483646 h 196"/>
                <a:gd name="T12" fmla="*/ 2147483646 w 128"/>
                <a:gd name="T13" fmla="*/ 2147483646 h 196"/>
                <a:gd name="T14" fmla="*/ 2147483646 w 128"/>
                <a:gd name="T15" fmla="*/ 2147483646 h 196"/>
                <a:gd name="T16" fmla="*/ 2147483646 w 128"/>
                <a:gd name="T17" fmla="*/ 2147483646 h 196"/>
                <a:gd name="T18" fmla="*/ 2147483646 w 128"/>
                <a:gd name="T19" fmla="*/ 2147483646 h 196"/>
                <a:gd name="T20" fmla="*/ 2147483646 w 128"/>
                <a:gd name="T21" fmla="*/ 2147483646 h 196"/>
                <a:gd name="T22" fmla="*/ 2147483646 w 128"/>
                <a:gd name="T23" fmla="*/ 2147483646 h 196"/>
                <a:gd name="T24" fmla="*/ 2147483646 w 128"/>
                <a:gd name="T25" fmla="*/ 2147483646 h 196"/>
                <a:gd name="T26" fmla="*/ 2147483646 w 128"/>
                <a:gd name="T27" fmla="*/ 2147483646 h 196"/>
                <a:gd name="T28" fmla="*/ 2147483646 w 128"/>
                <a:gd name="T29" fmla="*/ 2147483646 h 196"/>
                <a:gd name="T30" fmla="*/ 2147483646 w 128"/>
                <a:gd name="T31" fmla="*/ 2147483646 h 196"/>
                <a:gd name="T32" fmla="*/ 2147483646 w 128"/>
                <a:gd name="T33" fmla="*/ 2147483646 h 196"/>
                <a:gd name="T34" fmla="*/ 2147483646 w 128"/>
                <a:gd name="T35" fmla="*/ 2147483646 h 196"/>
                <a:gd name="T36" fmla="*/ 2147483646 w 128"/>
                <a:gd name="T37" fmla="*/ 2147483646 h 196"/>
                <a:gd name="T38" fmla="*/ 2147483646 w 128"/>
                <a:gd name="T39" fmla="*/ 2147483646 h 196"/>
                <a:gd name="T40" fmla="*/ 2147483646 w 128"/>
                <a:gd name="T41" fmla="*/ 2147483646 h 196"/>
                <a:gd name="T42" fmla="*/ 2147483646 w 128"/>
                <a:gd name="T43" fmla="*/ 2147483646 h 196"/>
                <a:gd name="T44" fmla="*/ 2147483646 w 128"/>
                <a:gd name="T45" fmla="*/ 2147483646 h 196"/>
                <a:gd name="T46" fmla="*/ 2147483646 w 128"/>
                <a:gd name="T47" fmla="*/ 2147483646 h 196"/>
                <a:gd name="T48" fmla="*/ 2147483646 w 128"/>
                <a:gd name="T49" fmla="*/ 2147483646 h 196"/>
                <a:gd name="T50" fmla="*/ 2147483646 w 128"/>
                <a:gd name="T51" fmla="*/ 2147483646 h 196"/>
                <a:gd name="T52" fmla="*/ 2147483646 w 128"/>
                <a:gd name="T53" fmla="*/ 2147483646 h 196"/>
                <a:gd name="T54" fmla="*/ 2147483646 w 128"/>
                <a:gd name="T55" fmla="*/ 2147483646 h 196"/>
                <a:gd name="T56" fmla="*/ 2147483646 w 128"/>
                <a:gd name="T57" fmla="*/ 2147483646 h 196"/>
                <a:gd name="T58" fmla="*/ 2147483646 w 128"/>
                <a:gd name="T59" fmla="*/ 2147483646 h 196"/>
                <a:gd name="T60" fmla="*/ 2147483646 w 128"/>
                <a:gd name="T61" fmla="*/ 2147483646 h 196"/>
                <a:gd name="T62" fmla="*/ 2147483646 w 128"/>
                <a:gd name="T63" fmla="*/ 2147483646 h 196"/>
                <a:gd name="T64" fmla="*/ 2147483646 w 128"/>
                <a:gd name="T65" fmla="*/ 2147483646 h 196"/>
                <a:gd name="T66" fmla="*/ 2147483646 w 128"/>
                <a:gd name="T67" fmla="*/ 2147483646 h 196"/>
                <a:gd name="T68" fmla="*/ 2147483646 w 128"/>
                <a:gd name="T69" fmla="*/ 2147483646 h 196"/>
                <a:gd name="T70" fmla="*/ 2147483646 w 128"/>
                <a:gd name="T71" fmla="*/ 2147483646 h 196"/>
                <a:gd name="T72" fmla="*/ 2147483646 w 128"/>
                <a:gd name="T73" fmla="*/ 2147483646 h 196"/>
                <a:gd name="T74" fmla="*/ 2147483646 w 128"/>
                <a:gd name="T75" fmla="*/ 2147483646 h 196"/>
                <a:gd name="T76" fmla="*/ 2147483646 w 128"/>
                <a:gd name="T77" fmla="*/ 2147483646 h 196"/>
                <a:gd name="T78" fmla="*/ 2147483646 w 128"/>
                <a:gd name="T79" fmla="*/ 2147483646 h 196"/>
                <a:gd name="T80" fmla="*/ 2147483646 w 128"/>
                <a:gd name="T81" fmla="*/ 2147483646 h 196"/>
                <a:gd name="T82" fmla="*/ 2147483646 w 128"/>
                <a:gd name="T83" fmla="*/ 2147483646 h 196"/>
                <a:gd name="T84" fmla="*/ 2147483646 w 128"/>
                <a:gd name="T85" fmla="*/ 2147483646 h 196"/>
                <a:gd name="T86" fmla="*/ 2147483646 w 128"/>
                <a:gd name="T87" fmla="*/ 2147483646 h 196"/>
                <a:gd name="T88" fmla="*/ 2147483646 w 128"/>
                <a:gd name="T89" fmla="*/ 2147483646 h 196"/>
                <a:gd name="T90" fmla="*/ 2147483646 w 128"/>
                <a:gd name="T91" fmla="*/ 2147483646 h 196"/>
                <a:gd name="T92" fmla="*/ 2147483646 w 128"/>
                <a:gd name="T93" fmla="*/ 2147483646 h 196"/>
                <a:gd name="T94" fmla="*/ 2147483646 w 128"/>
                <a:gd name="T95" fmla="*/ 2147483646 h 196"/>
                <a:gd name="T96" fmla="*/ 2147483646 w 128"/>
                <a:gd name="T97" fmla="*/ 2147483646 h 196"/>
                <a:gd name="T98" fmla="*/ 2147483646 w 128"/>
                <a:gd name="T99" fmla="*/ 2147483646 h 196"/>
                <a:gd name="T100" fmla="*/ 2147483646 w 128"/>
                <a:gd name="T101" fmla="*/ 2147483646 h 196"/>
                <a:gd name="T102" fmla="*/ 2147483646 w 128"/>
                <a:gd name="T103" fmla="*/ 2147483646 h 196"/>
                <a:gd name="T104" fmla="*/ 2147483646 w 128"/>
                <a:gd name="T105" fmla="*/ 2147483646 h 196"/>
                <a:gd name="T106" fmla="*/ 2147483646 w 128"/>
                <a:gd name="T107" fmla="*/ 2147483646 h 196"/>
                <a:gd name="T108" fmla="*/ 2147483646 w 128"/>
                <a:gd name="T109" fmla="*/ 2147483646 h 196"/>
                <a:gd name="T110" fmla="*/ 2147483646 w 128"/>
                <a:gd name="T111" fmla="*/ 2147483646 h 196"/>
                <a:gd name="T112" fmla="*/ 2147483646 w 128"/>
                <a:gd name="T113" fmla="*/ 2147483646 h 196"/>
                <a:gd name="T114" fmla="*/ 2147483646 w 128"/>
                <a:gd name="T115" fmla="*/ 2147483646 h 196"/>
                <a:gd name="T116" fmla="*/ 2147483646 w 128"/>
                <a:gd name="T117" fmla="*/ 2147483646 h 19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28" h="196">
                  <a:moveTo>
                    <a:pt x="110" y="32"/>
                  </a:moveTo>
                  <a:cubicBezTo>
                    <a:pt x="110" y="31"/>
                    <a:pt x="110" y="31"/>
                    <a:pt x="110" y="31"/>
                  </a:cubicBezTo>
                  <a:cubicBezTo>
                    <a:pt x="110" y="31"/>
                    <a:pt x="109" y="32"/>
                    <a:pt x="110" y="32"/>
                  </a:cubicBezTo>
                  <a:close/>
                  <a:moveTo>
                    <a:pt x="87" y="145"/>
                  </a:moveTo>
                  <a:cubicBezTo>
                    <a:pt x="90" y="146"/>
                    <a:pt x="90" y="146"/>
                    <a:pt x="90" y="146"/>
                  </a:cubicBezTo>
                  <a:cubicBezTo>
                    <a:pt x="89" y="145"/>
                    <a:pt x="88" y="145"/>
                    <a:pt x="87" y="145"/>
                  </a:cubicBezTo>
                  <a:close/>
                  <a:moveTo>
                    <a:pt x="81" y="136"/>
                  </a:moveTo>
                  <a:cubicBezTo>
                    <a:pt x="81" y="136"/>
                    <a:pt x="81" y="136"/>
                    <a:pt x="81" y="136"/>
                  </a:cubicBezTo>
                  <a:cubicBezTo>
                    <a:pt x="82" y="137"/>
                    <a:pt x="82" y="137"/>
                    <a:pt x="82" y="137"/>
                  </a:cubicBezTo>
                  <a:cubicBezTo>
                    <a:pt x="82" y="137"/>
                    <a:pt x="83" y="138"/>
                    <a:pt x="83" y="138"/>
                  </a:cubicBezTo>
                  <a:cubicBezTo>
                    <a:pt x="83" y="137"/>
                    <a:pt x="83" y="137"/>
                    <a:pt x="82" y="137"/>
                  </a:cubicBezTo>
                  <a:cubicBezTo>
                    <a:pt x="82" y="136"/>
                    <a:pt x="82" y="136"/>
                    <a:pt x="81" y="136"/>
                  </a:cubicBezTo>
                  <a:close/>
                  <a:moveTo>
                    <a:pt x="101" y="97"/>
                  </a:moveTo>
                  <a:cubicBezTo>
                    <a:pt x="101" y="97"/>
                    <a:pt x="102" y="98"/>
                    <a:pt x="102" y="98"/>
                  </a:cubicBezTo>
                  <a:cubicBezTo>
                    <a:pt x="102" y="97"/>
                    <a:pt x="102" y="97"/>
                    <a:pt x="101" y="96"/>
                  </a:cubicBezTo>
                  <a:cubicBezTo>
                    <a:pt x="101" y="96"/>
                    <a:pt x="100" y="96"/>
                    <a:pt x="101" y="97"/>
                  </a:cubicBezTo>
                  <a:close/>
                  <a:moveTo>
                    <a:pt x="60" y="183"/>
                  </a:moveTo>
                  <a:cubicBezTo>
                    <a:pt x="60" y="183"/>
                    <a:pt x="60" y="183"/>
                    <a:pt x="60" y="183"/>
                  </a:cubicBezTo>
                  <a:cubicBezTo>
                    <a:pt x="60" y="183"/>
                    <a:pt x="61" y="185"/>
                    <a:pt x="62" y="184"/>
                  </a:cubicBezTo>
                  <a:cubicBezTo>
                    <a:pt x="61" y="184"/>
                    <a:pt x="61" y="183"/>
                    <a:pt x="60" y="183"/>
                  </a:cubicBezTo>
                  <a:cubicBezTo>
                    <a:pt x="60" y="182"/>
                    <a:pt x="60" y="182"/>
                    <a:pt x="60" y="183"/>
                  </a:cubicBezTo>
                  <a:close/>
                  <a:moveTo>
                    <a:pt x="103" y="90"/>
                  </a:moveTo>
                  <a:cubicBezTo>
                    <a:pt x="102" y="91"/>
                    <a:pt x="103" y="91"/>
                    <a:pt x="103" y="91"/>
                  </a:cubicBezTo>
                  <a:cubicBezTo>
                    <a:pt x="103" y="92"/>
                    <a:pt x="104" y="93"/>
                    <a:pt x="104" y="92"/>
                  </a:cubicBezTo>
                  <a:cubicBezTo>
                    <a:pt x="103" y="91"/>
                    <a:pt x="103" y="90"/>
                    <a:pt x="103" y="90"/>
                  </a:cubicBezTo>
                  <a:close/>
                  <a:moveTo>
                    <a:pt x="103" y="166"/>
                  </a:moveTo>
                  <a:cubicBezTo>
                    <a:pt x="103" y="166"/>
                    <a:pt x="102" y="166"/>
                    <a:pt x="102" y="166"/>
                  </a:cubicBezTo>
                  <a:cubicBezTo>
                    <a:pt x="102" y="165"/>
                    <a:pt x="101" y="164"/>
                    <a:pt x="101" y="164"/>
                  </a:cubicBezTo>
                  <a:cubicBezTo>
                    <a:pt x="101" y="165"/>
                    <a:pt x="102" y="166"/>
                    <a:pt x="103" y="166"/>
                  </a:cubicBezTo>
                  <a:close/>
                  <a:moveTo>
                    <a:pt x="62" y="182"/>
                  </a:moveTo>
                  <a:cubicBezTo>
                    <a:pt x="62" y="182"/>
                    <a:pt x="62" y="182"/>
                    <a:pt x="62" y="182"/>
                  </a:cubicBezTo>
                  <a:cubicBezTo>
                    <a:pt x="62" y="182"/>
                    <a:pt x="62" y="182"/>
                    <a:pt x="62" y="182"/>
                  </a:cubicBezTo>
                  <a:cubicBezTo>
                    <a:pt x="63" y="183"/>
                    <a:pt x="63" y="183"/>
                    <a:pt x="63" y="183"/>
                  </a:cubicBezTo>
                  <a:cubicBezTo>
                    <a:pt x="63" y="183"/>
                    <a:pt x="63" y="184"/>
                    <a:pt x="63" y="184"/>
                  </a:cubicBezTo>
                  <a:cubicBezTo>
                    <a:pt x="64" y="184"/>
                    <a:pt x="64" y="185"/>
                    <a:pt x="65" y="185"/>
                  </a:cubicBezTo>
                  <a:cubicBezTo>
                    <a:pt x="65" y="185"/>
                    <a:pt x="65" y="184"/>
                    <a:pt x="64" y="184"/>
                  </a:cubicBezTo>
                  <a:cubicBezTo>
                    <a:pt x="64" y="184"/>
                    <a:pt x="64" y="184"/>
                    <a:pt x="63" y="184"/>
                  </a:cubicBezTo>
                  <a:cubicBezTo>
                    <a:pt x="63" y="183"/>
                    <a:pt x="63" y="183"/>
                    <a:pt x="63" y="183"/>
                  </a:cubicBezTo>
                  <a:cubicBezTo>
                    <a:pt x="62" y="182"/>
                    <a:pt x="62" y="182"/>
                    <a:pt x="62" y="182"/>
                  </a:cubicBezTo>
                  <a:cubicBezTo>
                    <a:pt x="62" y="182"/>
                    <a:pt x="62" y="182"/>
                    <a:pt x="62" y="182"/>
                  </a:cubicBezTo>
                  <a:close/>
                  <a:moveTo>
                    <a:pt x="100" y="176"/>
                  </a:moveTo>
                  <a:cubicBezTo>
                    <a:pt x="100" y="177"/>
                    <a:pt x="100" y="177"/>
                    <a:pt x="100" y="177"/>
                  </a:cubicBezTo>
                  <a:cubicBezTo>
                    <a:pt x="100" y="177"/>
                    <a:pt x="100" y="177"/>
                    <a:pt x="101" y="177"/>
                  </a:cubicBezTo>
                  <a:cubicBezTo>
                    <a:pt x="101" y="178"/>
                    <a:pt x="101" y="178"/>
                    <a:pt x="101" y="178"/>
                  </a:cubicBezTo>
                  <a:cubicBezTo>
                    <a:pt x="101" y="178"/>
                    <a:pt x="101" y="178"/>
                    <a:pt x="101" y="178"/>
                  </a:cubicBezTo>
                  <a:cubicBezTo>
                    <a:pt x="101" y="178"/>
                    <a:pt x="101" y="179"/>
                    <a:pt x="102" y="179"/>
                  </a:cubicBezTo>
                  <a:cubicBezTo>
                    <a:pt x="102" y="179"/>
                    <a:pt x="102" y="179"/>
                    <a:pt x="102" y="179"/>
                  </a:cubicBezTo>
                  <a:cubicBezTo>
                    <a:pt x="103" y="179"/>
                    <a:pt x="103" y="179"/>
                    <a:pt x="103" y="179"/>
                  </a:cubicBezTo>
                  <a:cubicBezTo>
                    <a:pt x="103" y="180"/>
                    <a:pt x="103" y="180"/>
                    <a:pt x="103" y="181"/>
                  </a:cubicBezTo>
                  <a:cubicBezTo>
                    <a:pt x="104" y="180"/>
                    <a:pt x="103" y="180"/>
                    <a:pt x="103" y="179"/>
                  </a:cubicBezTo>
                  <a:cubicBezTo>
                    <a:pt x="102" y="179"/>
                    <a:pt x="102" y="179"/>
                    <a:pt x="102" y="179"/>
                  </a:cubicBezTo>
                  <a:cubicBezTo>
                    <a:pt x="102" y="179"/>
                    <a:pt x="102" y="179"/>
                    <a:pt x="102" y="179"/>
                  </a:cubicBezTo>
                  <a:cubicBezTo>
                    <a:pt x="102" y="178"/>
                    <a:pt x="102" y="178"/>
                    <a:pt x="101" y="178"/>
                  </a:cubicBezTo>
                  <a:cubicBezTo>
                    <a:pt x="101" y="178"/>
                    <a:pt x="101" y="178"/>
                    <a:pt x="101" y="178"/>
                  </a:cubicBezTo>
                  <a:cubicBezTo>
                    <a:pt x="101" y="177"/>
                    <a:pt x="101" y="177"/>
                    <a:pt x="101" y="177"/>
                  </a:cubicBezTo>
                  <a:cubicBezTo>
                    <a:pt x="100" y="177"/>
                    <a:pt x="100" y="177"/>
                    <a:pt x="100" y="177"/>
                  </a:cubicBezTo>
                  <a:lnTo>
                    <a:pt x="100" y="176"/>
                  </a:lnTo>
                  <a:close/>
                  <a:moveTo>
                    <a:pt x="103" y="157"/>
                  </a:moveTo>
                  <a:cubicBezTo>
                    <a:pt x="103" y="157"/>
                    <a:pt x="103" y="158"/>
                    <a:pt x="104" y="158"/>
                  </a:cubicBezTo>
                  <a:cubicBezTo>
                    <a:pt x="104" y="159"/>
                    <a:pt x="104" y="159"/>
                    <a:pt x="104" y="159"/>
                  </a:cubicBezTo>
                  <a:cubicBezTo>
                    <a:pt x="104" y="159"/>
                    <a:pt x="105" y="160"/>
                    <a:pt x="105" y="160"/>
                  </a:cubicBezTo>
                  <a:cubicBezTo>
                    <a:pt x="105" y="160"/>
                    <a:pt x="106" y="161"/>
                    <a:pt x="106" y="160"/>
                  </a:cubicBezTo>
                  <a:cubicBezTo>
                    <a:pt x="105" y="160"/>
                    <a:pt x="105" y="160"/>
                    <a:pt x="105" y="160"/>
                  </a:cubicBezTo>
                  <a:cubicBezTo>
                    <a:pt x="105" y="159"/>
                    <a:pt x="105" y="159"/>
                    <a:pt x="104" y="159"/>
                  </a:cubicBezTo>
                  <a:cubicBezTo>
                    <a:pt x="104" y="158"/>
                    <a:pt x="104" y="158"/>
                    <a:pt x="104" y="158"/>
                  </a:cubicBezTo>
                  <a:cubicBezTo>
                    <a:pt x="104" y="158"/>
                    <a:pt x="103" y="157"/>
                    <a:pt x="103" y="157"/>
                  </a:cubicBezTo>
                  <a:close/>
                  <a:moveTo>
                    <a:pt x="96" y="182"/>
                  </a:moveTo>
                  <a:cubicBezTo>
                    <a:pt x="96" y="182"/>
                    <a:pt x="96" y="182"/>
                    <a:pt x="96" y="182"/>
                  </a:cubicBezTo>
                  <a:cubicBezTo>
                    <a:pt x="97" y="183"/>
                    <a:pt x="97" y="183"/>
                    <a:pt x="97" y="183"/>
                  </a:cubicBezTo>
                  <a:cubicBezTo>
                    <a:pt x="97" y="184"/>
                    <a:pt x="98" y="185"/>
                    <a:pt x="99" y="185"/>
                  </a:cubicBezTo>
                  <a:cubicBezTo>
                    <a:pt x="99" y="186"/>
                    <a:pt x="99" y="185"/>
                    <a:pt x="99" y="185"/>
                  </a:cubicBezTo>
                  <a:cubicBezTo>
                    <a:pt x="98" y="184"/>
                    <a:pt x="98" y="183"/>
                    <a:pt x="97" y="183"/>
                  </a:cubicBezTo>
                  <a:cubicBezTo>
                    <a:pt x="96" y="182"/>
                    <a:pt x="96" y="182"/>
                    <a:pt x="96" y="182"/>
                  </a:cubicBezTo>
                  <a:close/>
                  <a:moveTo>
                    <a:pt x="40" y="179"/>
                  </a:moveTo>
                  <a:cubicBezTo>
                    <a:pt x="40" y="179"/>
                    <a:pt x="40" y="179"/>
                    <a:pt x="40" y="179"/>
                  </a:cubicBezTo>
                  <a:cubicBezTo>
                    <a:pt x="41" y="180"/>
                    <a:pt x="42" y="181"/>
                    <a:pt x="43" y="182"/>
                  </a:cubicBezTo>
                  <a:cubicBezTo>
                    <a:pt x="43" y="182"/>
                    <a:pt x="43" y="182"/>
                    <a:pt x="43" y="182"/>
                  </a:cubicBezTo>
                  <a:cubicBezTo>
                    <a:pt x="43" y="182"/>
                    <a:pt x="43" y="182"/>
                    <a:pt x="43" y="182"/>
                  </a:cubicBezTo>
                  <a:cubicBezTo>
                    <a:pt x="43" y="182"/>
                    <a:pt x="43" y="182"/>
                    <a:pt x="43" y="182"/>
                  </a:cubicBezTo>
                  <a:cubicBezTo>
                    <a:pt x="43" y="182"/>
                    <a:pt x="43" y="182"/>
                    <a:pt x="43" y="182"/>
                  </a:cubicBezTo>
                  <a:cubicBezTo>
                    <a:pt x="42" y="181"/>
                    <a:pt x="41" y="180"/>
                    <a:pt x="40" y="179"/>
                  </a:cubicBezTo>
                  <a:close/>
                  <a:moveTo>
                    <a:pt x="101" y="167"/>
                  </a:moveTo>
                  <a:cubicBezTo>
                    <a:pt x="102" y="168"/>
                    <a:pt x="102" y="168"/>
                    <a:pt x="102" y="168"/>
                  </a:cubicBezTo>
                  <a:cubicBezTo>
                    <a:pt x="102" y="168"/>
                    <a:pt x="102" y="168"/>
                    <a:pt x="102" y="168"/>
                  </a:cubicBezTo>
                  <a:cubicBezTo>
                    <a:pt x="102" y="168"/>
                    <a:pt x="102" y="168"/>
                    <a:pt x="102" y="168"/>
                  </a:cubicBezTo>
                  <a:cubicBezTo>
                    <a:pt x="103" y="169"/>
                    <a:pt x="103" y="169"/>
                    <a:pt x="103" y="169"/>
                  </a:cubicBezTo>
                  <a:cubicBezTo>
                    <a:pt x="103" y="169"/>
                    <a:pt x="103" y="169"/>
                    <a:pt x="103" y="170"/>
                  </a:cubicBezTo>
                  <a:cubicBezTo>
                    <a:pt x="103" y="170"/>
                    <a:pt x="103" y="170"/>
                    <a:pt x="103" y="170"/>
                  </a:cubicBezTo>
                  <a:cubicBezTo>
                    <a:pt x="104" y="171"/>
                    <a:pt x="105" y="171"/>
                    <a:pt x="105" y="172"/>
                  </a:cubicBezTo>
                  <a:cubicBezTo>
                    <a:pt x="105" y="172"/>
                    <a:pt x="105" y="172"/>
                    <a:pt x="105" y="171"/>
                  </a:cubicBezTo>
                  <a:cubicBezTo>
                    <a:pt x="105" y="171"/>
                    <a:pt x="104" y="170"/>
                    <a:pt x="103" y="170"/>
                  </a:cubicBezTo>
                  <a:cubicBezTo>
                    <a:pt x="103" y="170"/>
                    <a:pt x="103" y="170"/>
                    <a:pt x="103" y="170"/>
                  </a:cubicBezTo>
                  <a:cubicBezTo>
                    <a:pt x="103" y="169"/>
                    <a:pt x="103" y="169"/>
                    <a:pt x="103" y="169"/>
                  </a:cubicBezTo>
                  <a:cubicBezTo>
                    <a:pt x="102" y="168"/>
                    <a:pt x="102" y="168"/>
                    <a:pt x="102" y="168"/>
                  </a:cubicBezTo>
                  <a:cubicBezTo>
                    <a:pt x="102" y="168"/>
                    <a:pt x="102" y="168"/>
                    <a:pt x="102" y="168"/>
                  </a:cubicBezTo>
                  <a:cubicBezTo>
                    <a:pt x="102" y="168"/>
                    <a:pt x="102" y="168"/>
                    <a:pt x="102" y="168"/>
                  </a:cubicBezTo>
                  <a:lnTo>
                    <a:pt x="101" y="167"/>
                  </a:lnTo>
                  <a:close/>
                  <a:moveTo>
                    <a:pt x="50" y="122"/>
                  </a:moveTo>
                  <a:cubicBezTo>
                    <a:pt x="50" y="124"/>
                    <a:pt x="49" y="126"/>
                    <a:pt x="49" y="127"/>
                  </a:cubicBezTo>
                  <a:cubicBezTo>
                    <a:pt x="49" y="126"/>
                    <a:pt x="50" y="123"/>
                    <a:pt x="50" y="122"/>
                  </a:cubicBezTo>
                  <a:close/>
                  <a:moveTo>
                    <a:pt x="102" y="16"/>
                  </a:moveTo>
                  <a:cubicBezTo>
                    <a:pt x="102" y="16"/>
                    <a:pt x="102" y="16"/>
                    <a:pt x="102" y="16"/>
                  </a:cubicBezTo>
                  <a:cubicBezTo>
                    <a:pt x="103" y="16"/>
                    <a:pt x="105" y="16"/>
                    <a:pt x="106" y="17"/>
                  </a:cubicBezTo>
                  <a:cubicBezTo>
                    <a:pt x="106" y="17"/>
                    <a:pt x="107" y="17"/>
                    <a:pt x="107" y="16"/>
                  </a:cubicBezTo>
                  <a:lnTo>
                    <a:pt x="102" y="16"/>
                  </a:lnTo>
                  <a:close/>
                  <a:moveTo>
                    <a:pt x="77" y="137"/>
                  </a:moveTo>
                  <a:cubicBezTo>
                    <a:pt x="77" y="138"/>
                    <a:pt x="77" y="138"/>
                    <a:pt x="77" y="139"/>
                  </a:cubicBezTo>
                  <a:cubicBezTo>
                    <a:pt x="76" y="140"/>
                    <a:pt x="78" y="139"/>
                    <a:pt x="79" y="139"/>
                  </a:cubicBezTo>
                  <a:cubicBezTo>
                    <a:pt x="78" y="139"/>
                    <a:pt x="77" y="138"/>
                    <a:pt x="77" y="137"/>
                  </a:cubicBezTo>
                  <a:close/>
                  <a:moveTo>
                    <a:pt x="90" y="108"/>
                  </a:moveTo>
                  <a:cubicBezTo>
                    <a:pt x="89" y="107"/>
                    <a:pt x="89" y="106"/>
                    <a:pt x="88" y="105"/>
                  </a:cubicBezTo>
                  <a:cubicBezTo>
                    <a:pt x="88" y="105"/>
                    <a:pt x="88" y="105"/>
                    <a:pt x="88" y="105"/>
                  </a:cubicBezTo>
                  <a:cubicBezTo>
                    <a:pt x="87" y="105"/>
                    <a:pt x="88" y="106"/>
                    <a:pt x="88" y="107"/>
                  </a:cubicBezTo>
                  <a:cubicBezTo>
                    <a:pt x="88" y="107"/>
                    <a:pt x="90" y="109"/>
                    <a:pt x="90" y="108"/>
                  </a:cubicBezTo>
                  <a:close/>
                  <a:moveTo>
                    <a:pt x="115" y="47"/>
                  </a:moveTo>
                  <a:cubicBezTo>
                    <a:pt x="115" y="48"/>
                    <a:pt x="115" y="48"/>
                    <a:pt x="114" y="48"/>
                  </a:cubicBezTo>
                  <a:cubicBezTo>
                    <a:pt x="114" y="49"/>
                    <a:pt x="115" y="50"/>
                    <a:pt x="116" y="49"/>
                  </a:cubicBezTo>
                  <a:cubicBezTo>
                    <a:pt x="116" y="49"/>
                    <a:pt x="116" y="48"/>
                    <a:pt x="116" y="48"/>
                  </a:cubicBezTo>
                  <a:cubicBezTo>
                    <a:pt x="116" y="48"/>
                    <a:pt x="115" y="45"/>
                    <a:pt x="115" y="47"/>
                  </a:cubicBezTo>
                  <a:close/>
                  <a:moveTo>
                    <a:pt x="84" y="182"/>
                  </a:moveTo>
                  <a:cubicBezTo>
                    <a:pt x="85" y="184"/>
                    <a:pt x="86" y="184"/>
                    <a:pt x="87" y="186"/>
                  </a:cubicBezTo>
                  <a:cubicBezTo>
                    <a:pt x="87" y="186"/>
                    <a:pt x="88" y="186"/>
                    <a:pt x="88" y="186"/>
                  </a:cubicBezTo>
                  <a:cubicBezTo>
                    <a:pt x="87" y="184"/>
                    <a:pt x="85" y="184"/>
                    <a:pt x="84" y="182"/>
                  </a:cubicBezTo>
                  <a:close/>
                  <a:moveTo>
                    <a:pt x="105" y="83"/>
                  </a:moveTo>
                  <a:cubicBezTo>
                    <a:pt x="105" y="83"/>
                    <a:pt x="105" y="84"/>
                    <a:pt x="105" y="84"/>
                  </a:cubicBezTo>
                  <a:cubicBezTo>
                    <a:pt x="105" y="84"/>
                    <a:pt x="106" y="85"/>
                    <a:pt x="107" y="86"/>
                  </a:cubicBezTo>
                  <a:cubicBezTo>
                    <a:pt x="107" y="85"/>
                    <a:pt x="106" y="84"/>
                    <a:pt x="106" y="83"/>
                  </a:cubicBezTo>
                  <a:cubicBezTo>
                    <a:pt x="106" y="83"/>
                    <a:pt x="104" y="82"/>
                    <a:pt x="105" y="83"/>
                  </a:cubicBezTo>
                  <a:close/>
                  <a:moveTo>
                    <a:pt x="16" y="148"/>
                  </a:moveTo>
                  <a:cubicBezTo>
                    <a:pt x="17" y="143"/>
                    <a:pt x="17" y="143"/>
                    <a:pt x="17" y="143"/>
                  </a:cubicBezTo>
                  <a:cubicBezTo>
                    <a:pt x="18" y="142"/>
                    <a:pt x="17" y="143"/>
                    <a:pt x="17" y="143"/>
                  </a:cubicBezTo>
                  <a:lnTo>
                    <a:pt x="16" y="148"/>
                  </a:lnTo>
                  <a:close/>
                  <a:moveTo>
                    <a:pt x="110" y="32"/>
                  </a:moveTo>
                  <a:cubicBezTo>
                    <a:pt x="111" y="33"/>
                    <a:pt x="111" y="33"/>
                    <a:pt x="111" y="33"/>
                  </a:cubicBezTo>
                  <a:cubicBezTo>
                    <a:pt x="111" y="33"/>
                    <a:pt x="111" y="33"/>
                    <a:pt x="111" y="33"/>
                  </a:cubicBezTo>
                  <a:cubicBezTo>
                    <a:pt x="111" y="34"/>
                    <a:pt x="111" y="34"/>
                    <a:pt x="111" y="34"/>
                  </a:cubicBezTo>
                  <a:cubicBezTo>
                    <a:pt x="111" y="34"/>
                    <a:pt x="111" y="34"/>
                    <a:pt x="111" y="34"/>
                  </a:cubicBezTo>
                  <a:cubicBezTo>
                    <a:pt x="112" y="35"/>
                    <a:pt x="112" y="35"/>
                    <a:pt x="112" y="35"/>
                  </a:cubicBezTo>
                  <a:cubicBezTo>
                    <a:pt x="112" y="35"/>
                    <a:pt x="112" y="36"/>
                    <a:pt x="112" y="36"/>
                  </a:cubicBezTo>
                  <a:cubicBezTo>
                    <a:pt x="113" y="37"/>
                    <a:pt x="113" y="38"/>
                    <a:pt x="114" y="39"/>
                  </a:cubicBezTo>
                  <a:cubicBezTo>
                    <a:pt x="115" y="38"/>
                    <a:pt x="114" y="38"/>
                    <a:pt x="113" y="37"/>
                  </a:cubicBezTo>
                  <a:cubicBezTo>
                    <a:pt x="113" y="37"/>
                    <a:pt x="113" y="36"/>
                    <a:pt x="112" y="36"/>
                  </a:cubicBezTo>
                  <a:cubicBezTo>
                    <a:pt x="112" y="35"/>
                    <a:pt x="112" y="35"/>
                    <a:pt x="112" y="35"/>
                  </a:cubicBezTo>
                  <a:cubicBezTo>
                    <a:pt x="111" y="34"/>
                    <a:pt x="111" y="34"/>
                    <a:pt x="111" y="34"/>
                  </a:cubicBezTo>
                  <a:cubicBezTo>
                    <a:pt x="111" y="34"/>
                    <a:pt x="111" y="34"/>
                    <a:pt x="111" y="34"/>
                  </a:cubicBezTo>
                  <a:cubicBezTo>
                    <a:pt x="111" y="33"/>
                    <a:pt x="111" y="33"/>
                    <a:pt x="111" y="33"/>
                  </a:cubicBezTo>
                  <a:cubicBezTo>
                    <a:pt x="111" y="33"/>
                    <a:pt x="111" y="33"/>
                    <a:pt x="111" y="33"/>
                  </a:cubicBezTo>
                  <a:lnTo>
                    <a:pt x="110" y="32"/>
                  </a:lnTo>
                  <a:close/>
                  <a:moveTo>
                    <a:pt x="103" y="66"/>
                  </a:moveTo>
                  <a:cubicBezTo>
                    <a:pt x="103" y="68"/>
                    <a:pt x="104" y="69"/>
                    <a:pt x="105" y="70"/>
                  </a:cubicBezTo>
                  <a:cubicBezTo>
                    <a:pt x="105" y="71"/>
                    <a:pt x="105" y="70"/>
                    <a:pt x="105" y="69"/>
                  </a:cubicBezTo>
                  <a:cubicBezTo>
                    <a:pt x="104" y="68"/>
                    <a:pt x="103" y="67"/>
                    <a:pt x="103" y="66"/>
                  </a:cubicBezTo>
                  <a:close/>
                  <a:moveTo>
                    <a:pt x="89" y="110"/>
                  </a:moveTo>
                  <a:cubicBezTo>
                    <a:pt x="89" y="110"/>
                    <a:pt x="89" y="110"/>
                    <a:pt x="89" y="110"/>
                  </a:cubicBezTo>
                  <a:cubicBezTo>
                    <a:pt x="89" y="110"/>
                    <a:pt x="89" y="110"/>
                    <a:pt x="89" y="110"/>
                  </a:cubicBezTo>
                  <a:cubicBezTo>
                    <a:pt x="91" y="114"/>
                    <a:pt x="91" y="114"/>
                    <a:pt x="91" y="114"/>
                  </a:cubicBezTo>
                  <a:cubicBezTo>
                    <a:pt x="91" y="114"/>
                    <a:pt x="92" y="113"/>
                    <a:pt x="91" y="112"/>
                  </a:cubicBezTo>
                  <a:cubicBezTo>
                    <a:pt x="90" y="112"/>
                    <a:pt x="90" y="111"/>
                    <a:pt x="89" y="110"/>
                  </a:cubicBezTo>
                  <a:cubicBezTo>
                    <a:pt x="89" y="110"/>
                    <a:pt x="89" y="110"/>
                    <a:pt x="89" y="110"/>
                  </a:cubicBezTo>
                  <a:close/>
                  <a:moveTo>
                    <a:pt x="87" y="121"/>
                  </a:moveTo>
                  <a:cubicBezTo>
                    <a:pt x="86" y="120"/>
                    <a:pt x="85" y="118"/>
                    <a:pt x="84" y="117"/>
                  </a:cubicBezTo>
                  <a:cubicBezTo>
                    <a:pt x="84" y="116"/>
                    <a:pt x="84" y="118"/>
                    <a:pt x="84" y="118"/>
                  </a:cubicBezTo>
                  <a:cubicBezTo>
                    <a:pt x="85" y="119"/>
                    <a:pt x="85" y="119"/>
                    <a:pt x="86" y="120"/>
                  </a:cubicBezTo>
                  <a:cubicBezTo>
                    <a:pt x="86" y="120"/>
                    <a:pt x="88" y="122"/>
                    <a:pt x="87" y="121"/>
                  </a:cubicBezTo>
                  <a:close/>
                  <a:moveTo>
                    <a:pt x="78" y="182"/>
                  </a:moveTo>
                  <a:cubicBezTo>
                    <a:pt x="78" y="183"/>
                    <a:pt x="79" y="185"/>
                    <a:pt x="80" y="186"/>
                  </a:cubicBezTo>
                  <a:cubicBezTo>
                    <a:pt x="80" y="185"/>
                    <a:pt x="82" y="186"/>
                    <a:pt x="81" y="185"/>
                  </a:cubicBezTo>
                  <a:cubicBezTo>
                    <a:pt x="80" y="184"/>
                    <a:pt x="79" y="183"/>
                    <a:pt x="78" y="182"/>
                  </a:cubicBezTo>
                  <a:close/>
                  <a:moveTo>
                    <a:pt x="89" y="181"/>
                  </a:moveTo>
                  <a:cubicBezTo>
                    <a:pt x="90" y="182"/>
                    <a:pt x="90" y="183"/>
                    <a:pt x="91" y="184"/>
                  </a:cubicBezTo>
                  <a:cubicBezTo>
                    <a:pt x="92" y="184"/>
                    <a:pt x="92" y="186"/>
                    <a:pt x="94" y="185"/>
                  </a:cubicBezTo>
                  <a:cubicBezTo>
                    <a:pt x="93" y="184"/>
                    <a:pt x="90" y="182"/>
                    <a:pt x="89" y="181"/>
                  </a:cubicBezTo>
                  <a:close/>
                  <a:moveTo>
                    <a:pt x="48" y="131"/>
                  </a:moveTo>
                  <a:cubicBezTo>
                    <a:pt x="46" y="137"/>
                    <a:pt x="46" y="137"/>
                    <a:pt x="46" y="137"/>
                  </a:cubicBezTo>
                  <a:cubicBezTo>
                    <a:pt x="46" y="137"/>
                    <a:pt x="47" y="137"/>
                    <a:pt x="47" y="137"/>
                  </a:cubicBezTo>
                  <a:cubicBezTo>
                    <a:pt x="47" y="135"/>
                    <a:pt x="48" y="133"/>
                    <a:pt x="48" y="131"/>
                  </a:cubicBezTo>
                  <a:close/>
                  <a:moveTo>
                    <a:pt x="84" y="120"/>
                  </a:moveTo>
                  <a:cubicBezTo>
                    <a:pt x="85" y="122"/>
                    <a:pt x="86" y="124"/>
                    <a:pt x="87" y="125"/>
                  </a:cubicBezTo>
                  <a:cubicBezTo>
                    <a:pt x="89" y="124"/>
                    <a:pt x="86" y="123"/>
                    <a:pt x="86" y="123"/>
                  </a:cubicBezTo>
                  <a:cubicBezTo>
                    <a:pt x="85" y="122"/>
                    <a:pt x="85" y="121"/>
                    <a:pt x="84" y="120"/>
                  </a:cubicBezTo>
                  <a:close/>
                  <a:moveTo>
                    <a:pt x="80" y="130"/>
                  </a:moveTo>
                  <a:cubicBezTo>
                    <a:pt x="79" y="131"/>
                    <a:pt x="79" y="131"/>
                    <a:pt x="79" y="131"/>
                  </a:cubicBezTo>
                  <a:cubicBezTo>
                    <a:pt x="80" y="132"/>
                    <a:pt x="82" y="134"/>
                    <a:pt x="83" y="135"/>
                  </a:cubicBezTo>
                  <a:cubicBezTo>
                    <a:pt x="82" y="133"/>
                    <a:pt x="81" y="131"/>
                    <a:pt x="80" y="130"/>
                  </a:cubicBezTo>
                  <a:close/>
                  <a:moveTo>
                    <a:pt x="102" y="60"/>
                  </a:moveTo>
                  <a:cubicBezTo>
                    <a:pt x="103" y="60"/>
                    <a:pt x="103" y="60"/>
                    <a:pt x="103" y="60"/>
                  </a:cubicBezTo>
                  <a:cubicBezTo>
                    <a:pt x="103" y="62"/>
                    <a:pt x="105" y="64"/>
                    <a:pt x="106" y="66"/>
                  </a:cubicBezTo>
                  <a:cubicBezTo>
                    <a:pt x="107" y="67"/>
                    <a:pt x="107" y="65"/>
                    <a:pt x="106" y="65"/>
                  </a:cubicBezTo>
                  <a:cubicBezTo>
                    <a:pt x="103" y="60"/>
                    <a:pt x="103" y="60"/>
                    <a:pt x="103" y="60"/>
                  </a:cubicBezTo>
                  <a:lnTo>
                    <a:pt x="102" y="60"/>
                  </a:lnTo>
                  <a:close/>
                  <a:moveTo>
                    <a:pt x="90" y="104"/>
                  </a:moveTo>
                  <a:cubicBezTo>
                    <a:pt x="90" y="106"/>
                    <a:pt x="92" y="108"/>
                    <a:pt x="93" y="109"/>
                  </a:cubicBezTo>
                  <a:cubicBezTo>
                    <a:pt x="93" y="109"/>
                    <a:pt x="93" y="108"/>
                    <a:pt x="93" y="107"/>
                  </a:cubicBezTo>
                  <a:cubicBezTo>
                    <a:pt x="92" y="106"/>
                    <a:pt x="91" y="105"/>
                    <a:pt x="90" y="104"/>
                  </a:cubicBezTo>
                  <a:close/>
                  <a:moveTo>
                    <a:pt x="93" y="105"/>
                  </a:moveTo>
                  <a:cubicBezTo>
                    <a:pt x="92" y="104"/>
                    <a:pt x="91" y="102"/>
                    <a:pt x="90" y="100"/>
                  </a:cubicBezTo>
                  <a:cubicBezTo>
                    <a:pt x="89" y="99"/>
                    <a:pt x="89" y="101"/>
                    <a:pt x="90" y="101"/>
                  </a:cubicBezTo>
                  <a:cubicBezTo>
                    <a:pt x="90" y="103"/>
                    <a:pt x="92" y="104"/>
                    <a:pt x="93" y="105"/>
                  </a:cubicBezTo>
                  <a:close/>
                  <a:moveTo>
                    <a:pt x="100" y="172"/>
                  </a:moveTo>
                  <a:cubicBezTo>
                    <a:pt x="104" y="177"/>
                    <a:pt x="104" y="177"/>
                    <a:pt x="104" y="177"/>
                  </a:cubicBezTo>
                  <a:cubicBezTo>
                    <a:pt x="104" y="177"/>
                    <a:pt x="105" y="175"/>
                    <a:pt x="104" y="175"/>
                  </a:cubicBezTo>
                  <a:cubicBezTo>
                    <a:pt x="103" y="174"/>
                    <a:pt x="102" y="172"/>
                    <a:pt x="101" y="171"/>
                  </a:cubicBezTo>
                  <a:cubicBezTo>
                    <a:pt x="100" y="171"/>
                    <a:pt x="100" y="172"/>
                    <a:pt x="100" y="172"/>
                  </a:cubicBezTo>
                  <a:close/>
                  <a:moveTo>
                    <a:pt x="105" y="53"/>
                  </a:moveTo>
                  <a:cubicBezTo>
                    <a:pt x="105" y="53"/>
                    <a:pt x="105" y="53"/>
                    <a:pt x="105" y="53"/>
                  </a:cubicBezTo>
                  <a:cubicBezTo>
                    <a:pt x="106" y="55"/>
                    <a:pt x="107" y="57"/>
                    <a:pt x="108" y="58"/>
                  </a:cubicBezTo>
                  <a:cubicBezTo>
                    <a:pt x="108" y="58"/>
                    <a:pt x="108" y="59"/>
                    <a:pt x="109" y="59"/>
                  </a:cubicBezTo>
                  <a:cubicBezTo>
                    <a:pt x="109" y="56"/>
                    <a:pt x="107" y="55"/>
                    <a:pt x="105" y="53"/>
                  </a:cubicBezTo>
                  <a:close/>
                  <a:moveTo>
                    <a:pt x="75" y="144"/>
                  </a:moveTo>
                  <a:cubicBezTo>
                    <a:pt x="75" y="144"/>
                    <a:pt x="75" y="144"/>
                    <a:pt x="75" y="144"/>
                  </a:cubicBezTo>
                  <a:cubicBezTo>
                    <a:pt x="85" y="145"/>
                    <a:pt x="85" y="145"/>
                    <a:pt x="85" y="145"/>
                  </a:cubicBezTo>
                  <a:lnTo>
                    <a:pt x="75" y="144"/>
                  </a:lnTo>
                  <a:close/>
                  <a:moveTo>
                    <a:pt x="93" y="91"/>
                  </a:moveTo>
                  <a:cubicBezTo>
                    <a:pt x="94" y="93"/>
                    <a:pt x="95" y="95"/>
                    <a:pt x="97" y="96"/>
                  </a:cubicBezTo>
                  <a:cubicBezTo>
                    <a:pt x="97" y="96"/>
                    <a:pt x="97" y="95"/>
                    <a:pt x="97" y="95"/>
                  </a:cubicBezTo>
                  <a:cubicBezTo>
                    <a:pt x="96" y="93"/>
                    <a:pt x="95" y="92"/>
                    <a:pt x="94" y="91"/>
                  </a:cubicBezTo>
                  <a:cubicBezTo>
                    <a:pt x="94" y="91"/>
                    <a:pt x="93" y="91"/>
                    <a:pt x="93" y="91"/>
                  </a:cubicBezTo>
                  <a:close/>
                  <a:moveTo>
                    <a:pt x="102" y="153"/>
                  </a:moveTo>
                  <a:cubicBezTo>
                    <a:pt x="104" y="155"/>
                    <a:pt x="106" y="157"/>
                    <a:pt x="107" y="158"/>
                  </a:cubicBezTo>
                  <a:cubicBezTo>
                    <a:pt x="107" y="158"/>
                    <a:pt x="108" y="157"/>
                    <a:pt x="107" y="157"/>
                  </a:cubicBezTo>
                  <a:cubicBezTo>
                    <a:pt x="103" y="153"/>
                    <a:pt x="103" y="153"/>
                    <a:pt x="103" y="153"/>
                  </a:cubicBezTo>
                  <a:cubicBezTo>
                    <a:pt x="102" y="152"/>
                    <a:pt x="102" y="153"/>
                    <a:pt x="102" y="153"/>
                  </a:cubicBezTo>
                  <a:close/>
                  <a:moveTo>
                    <a:pt x="89" y="184"/>
                  </a:moveTo>
                  <a:cubicBezTo>
                    <a:pt x="89" y="184"/>
                    <a:pt x="89" y="184"/>
                    <a:pt x="89" y="184"/>
                  </a:cubicBezTo>
                  <a:cubicBezTo>
                    <a:pt x="88" y="183"/>
                    <a:pt x="87" y="181"/>
                    <a:pt x="86" y="180"/>
                  </a:cubicBezTo>
                  <a:cubicBezTo>
                    <a:pt x="85" y="179"/>
                    <a:pt x="84" y="179"/>
                    <a:pt x="83" y="179"/>
                  </a:cubicBezTo>
                  <a:cubicBezTo>
                    <a:pt x="85" y="181"/>
                    <a:pt x="87" y="183"/>
                    <a:pt x="89" y="184"/>
                  </a:cubicBezTo>
                  <a:close/>
                  <a:moveTo>
                    <a:pt x="39" y="175"/>
                  </a:moveTo>
                  <a:cubicBezTo>
                    <a:pt x="41" y="177"/>
                    <a:pt x="43" y="179"/>
                    <a:pt x="45" y="181"/>
                  </a:cubicBezTo>
                  <a:cubicBezTo>
                    <a:pt x="43" y="179"/>
                    <a:pt x="41" y="176"/>
                    <a:pt x="39" y="174"/>
                  </a:cubicBezTo>
                  <a:cubicBezTo>
                    <a:pt x="39" y="174"/>
                    <a:pt x="38" y="174"/>
                    <a:pt x="39" y="175"/>
                  </a:cubicBezTo>
                  <a:close/>
                  <a:moveTo>
                    <a:pt x="97" y="77"/>
                  </a:moveTo>
                  <a:cubicBezTo>
                    <a:pt x="98" y="80"/>
                    <a:pt x="100" y="82"/>
                    <a:pt x="101" y="84"/>
                  </a:cubicBezTo>
                  <a:cubicBezTo>
                    <a:pt x="101" y="83"/>
                    <a:pt x="102" y="83"/>
                    <a:pt x="101" y="82"/>
                  </a:cubicBezTo>
                  <a:lnTo>
                    <a:pt x="97" y="77"/>
                  </a:lnTo>
                  <a:close/>
                  <a:moveTo>
                    <a:pt x="96" y="185"/>
                  </a:moveTo>
                  <a:cubicBezTo>
                    <a:pt x="93" y="182"/>
                    <a:pt x="93" y="182"/>
                    <a:pt x="93" y="182"/>
                  </a:cubicBezTo>
                  <a:cubicBezTo>
                    <a:pt x="93" y="181"/>
                    <a:pt x="92" y="180"/>
                    <a:pt x="90" y="180"/>
                  </a:cubicBezTo>
                  <a:cubicBezTo>
                    <a:pt x="94" y="183"/>
                    <a:pt x="94" y="183"/>
                    <a:pt x="94" y="183"/>
                  </a:cubicBezTo>
                  <a:cubicBezTo>
                    <a:pt x="95" y="184"/>
                    <a:pt x="97" y="185"/>
                    <a:pt x="96" y="185"/>
                  </a:cubicBezTo>
                  <a:close/>
                  <a:moveTo>
                    <a:pt x="43" y="176"/>
                  </a:moveTo>
                  <a:cubicBezTo>
                    <a:pt x="44" y="177"/>
                    <a:pt x="44" y="177"/>
                    <a:pt x="44" y="177"/>
                  </a:cubicBezTo>
                  <a:cubicBezTo>
                    <a:pt x="45" y="179"/>
                    <a:pt x="46" y="180"/>
                    <a:pt x="48" y="182"/>
                  </a:cubicBezTo>
                  <a:cubicBezTo>
                    <a:pt x="48" y="182"/>
                    <a:pt x="49" y="183"/>
                    <a:pt x="50" y="183"/>
                  </a:cubicBezTo>
                  <a:cubicBezTo>
                    <a:pt x="44" y="177"/>
                    <a:pt x="44" y="177"/>
                    <a:pt x="44" y="177"/>
                  </a:cubicBezTo>
                  <a:lnTo>
                    <a:pt x="43" y="176"/>
                  </a:lnTo>
                  <a:close/>
                  <a:moveTo>
                    <a:pt x="91" y="98"/>
                  </a:moveTo>
                  <a:cubicBezTo>
                    <a:pt x="94" y="104"/>
                    <a:pt x="94" y="104"/>
                    <a:pt x="94" y="104"/>
                  </a:cubicBezTo>
                  <a:cubicBezTo>
                    <a:pt x="94" y="103"/>
                    <a:pt x="95" y="102"/>
                    <a:pt x="95" y="102"/>
                  </a:cubicBezTo>
                  <a:cubicBezTo>
                    <a:pt x="94" y="101"/>
                    <a:pt x="93" y="99"/>
                    <a:pt x="91" y="98"/>
                  </a:cubicBezTo>
                  <a:cubicBezTo>
                    <a:pt x="91" y="97"/>
                    <a:pt x="90" y="97"/>
                    <a:pt x="91" y="98"/>
                  </a:cubicBezTo>
                  <a:close/>
                  <a:moveTo>
                    <a:pt x="85" y="114"/>
                  </a:moveTo>
                  <a:cubicBezTo>
                    <a:pt x="86" y="116"/>
                    <a:pt x="88" y="119"/>
                    <a:pt x="89" y="121"/>
                  </a:cubicBezTo>
                  <a:cubicBezTo>
                    <a:pt x="89" y="121"/>
                    <a:pt x="90" y="119"/>
                    <a:pt x="89" y="119"/>
                  </a:cubicBezTo>
                  <a:cubicBezTo>
                    <a:pt x="88" y="118"/>
                    <a:pt x="87" y="116"/>
                    <a:pt x="85" y="114"/>
                  </a:cubicBezTo>
                  <a:cubicBezTo>
                    <a:pt x="85" y="114"/>
                    <a:pt x="84" y="113"/>
                    <a:pt x="85" y="114"/>
                  </a:cubicBezTo>
                  <a:close/>
                  <a:moveTo>
                    <a:pt x="81" y="126"/>
                  </a:moveTo>
                  <a:cubicBezTo>
                    <a:pt x="82" y="128"/>
                    <a:pt x="84" y="130"/>
                    <a:pt x="85" y="131"/>
                  </a:cubicBezTo>
                  <a:cubicBezTo>
                    <a:pt x="86" y="131"/>
                    <a:pt x="86" y="130"/>
                    <a:pt x="86" y="130"/>
                  </a:cubicBezTo>
                  <a:cubicBezTo>
                    <a:pt x="81" y="125"/>
                    <a:pt x="81" y="125"/>
                    <a:pt x="81" y="125"/>
                  </a:cubicBezTo>
                  <a:cubicBezTo>
                    <a:pt x="81" y="125"/>
                    <a:pt x="81" y="126"/>
                    <a:pt x="81" y="126"/>
                  </a:cubicBezTo>
                  <a:close/>
                  <a:moveTo>
                    <a:pt x="78" y="179"/>
                  </a:moveTo>
                  <a:cubicBezTo>
                    <a:pt x="79" y="181"/>
                    <a:pt x="81" y="183"/>
                    <a:pt x="83" y="184"/>
                  </a:cubicBezTo>
                  <a:cubicBezTo>
                    <a:pt x="83" y="185"/>
                    <a:pt x="84" y="186"/>
                    <a:pt x="85" y="185"/>
                  </a:cubicBezTo>
                  <a:cubicBezTo>
                    <a:pt x="79" y="179"/>
                    <a:pt x="79" y="179"/>
                    <a:pt x="79" y="179"/>
                  </a:cubicBezTo>
                  <a:cubicBezTo>
                    <a:pt x="78" y="179"/>
                    <a:pt x="77" y="179"/>
                    <a:pt x="78" y="179"/>
                  </a:cubicBezTo>
                  <a:close/>
                  <a:moveTo>
                    <a:pt x="50" y="176"/>
                  </a:moveTo>
                  <a:cubicBezTo>
                    <a:pt x="51" y="179"/>
                    <a:pt x="53" y="180"/>
                    <a:pt x="55" y="183"/>
                  </a:cubicBezTo>
                  <a:cubicBezTo>
                    <a:pt x="56" y="184"/>
                    <a:pt x="57" y="183"/>
                    <a:pt x="58" y="184"/>
                  </a:cubicBezTo>
                  <a:cubicBezTo>
                    <a:pt x="50" y="176"/>
                    <a:pt x="50" y="176"/>
                    <a:pt x="50" y="176"/>
                  </a:cubicBezTo>
                  <a:cubicBezTo>
                    <a:pt x="50" y="176"/>
                    <a:pt x="50" y="176"/>
                    <a:pt x="50" y="176"/>
                  </a:cubicBezTo>
                  <a:close/>
                  <a:moveTo>
                    <a:pt x="82" y="123"/>
                  </a:moveTo>
                  <a:cubicBezTo>
                    <a:pt x="82" y="124"/>
                    <a:pt x="82" y="124"/>
                    <a:pt x="82" y="124"/>
                  </a:cubicBezTo>
                  <a:cubicBezTo>
                    <a:pt x="83" y="125"/>
                    <a:pt x="85" y="127"/>
                    <a:pt x="87" y="128"/>
                  </a:cubicBezTo>
                  <a:cubicBezTo>
                    <a:pt x="83" y="123"/>
                    <a:pt x="83" y="123"/>
                    <a:pt x="83" y="123"/>
                  </a:cubicBezTo>
                  <a:cubicBezTo>
                    <a:pt x="83" y="122"/>
                    <a:pt x="83" y="121"/>
                    <a:pt x="82" y="122"/>
                  </a:cubicBezTo>
                  <a:cubicBezTo>
                    <a:pt x="82" y="122"/>
                    <a:pt x="82" y="123"/>
                    <a:pt x="82" y="123"/>
                  </a:cubicBezTo>
                  <a:close/>
                  <a:moveTo>
                    <a:pt x="107" y="43"/>
                  </a:moveTo>
                  <a:cubicBezTo>
                    <a:pt x="108" y="45"/>
                    <a:pt x="109" y="48"/>
                    <a:pt x="111" y="51"/>
                  </a:cubicBezTo>
                  <a:cubicBezTo>
                    <a:pt x="111" y="50"/>
                    <a:pt x="112" y="49"/>
                    <a:pt x="111" y="49"/>
                  </a:cubicBezTo>
                  <a:lnTo>
                    <a:pt x="107" y="43"/>
                  </a:lnTo>
                  <a:close/>
                  <a:moveTo>
                    <a:pt x="45" y="176"/>
                  </a:moveTo>
                  <a:cubicBezTo>
                    <a:pt x="47" y="178"/>
                    <a:pt x="50" y="180"/>
                    <a:pt x="52" y="182"/>
                  </a:cubicBezTo>
                  <a:cubicBezTo>
                    <a:pt x="52" y="182"/>
                    <a:pt x="53" y="183"/>
                    <a:pt x="52" y="182"/>
                  </a:cubicBezTo>
                  <a:cubicBezTo>
                    <a:pt x="51" y="181"/>
                    <a:pt x="49" y="178"/>
                    <a:pt x="47" y="176"/>
                  </a:cubicBezTo>
                  <a:cubicBezTo>
                    <a:pt x="47" y="176"/>
                    <a:pt x="46" y="175"/>
                    <a:pt x="46" y="176"/>
                  </a:cubicBezTo>
                  <a:cubicBezTo>
                    <a:pt x="45" y="175"/>
                    <a:pt x="44" y="175"/>
                    <a:pt x="45" y="176"/>
                  </a:cubicBezTo>
                  <a:close/>
                  <a:moveTo>
                    <a:pt x="101" y="161"/>
                  </a:moveTo>
                  <a:cubicBezTo>
                    <a:pt x="102" y="163"/>
                    <a:pt x="104" y="165"/>
                    <a:pt x="106" y="167"/>
                  </a:cubicBezTo>
                  <a:cubicBezTo>
                    <a:pt x="106" y="167"/>
                    <a:pt x="106" y="165"/>
                    <a:pt x="106" y="165"/>
                  </a:cubicBezTo>
                  <a:cubicBezTo>
                    <a:pt x="104" y="163"/>
                    <a:pt x="102" y="161"/>
                    <a:pt x="101" y="159"/>
                  </a:cubicBezTo>
                  <a:cubicBezTo>
                    <a:pt x="101" y="160"/>
                    <a:pt x="101" y="161"/>
                    <a:pt x="101" y="161"/>
                  </a:cubicBezTo>
                  <a:close/>
                  <a:moveTo>
                    <a:pt x="86" y="111"/>
                  </a:moveTo>
                  <a:cubicBezTo>
                    <a:pt x="86" y="111"/>
                    <a:pt x="85" y="112"/>
                    <a:pt x="85" y="112"/>
                  </a:cubicBezTo>
                  <a:cubicBezTo>
                    <a:pt x="87" y="114"/>
                    <a:pt x="89" y="115"/>
                    <a:pt x="90" y="117"/>
                  </a:cubicBezTo>
                  <a:cubicBezTo>
                    <a:pt x="90" y="117"/>
                    <a:pt x="90" y="116"/>
                    <a:pt x="90" y="116"/>
                  </a:cubicBezTo>
                  <a:cubicBezTo>
                    <a:pt x="89" y="114"/>
                    <a:pt x="87" y="112"/>
                    <a:pt x="86" y="109"/>
                  </a:cubicBezTo>
                  <a:cubicBezTo>
                    <a:pt x="86" y="110"/>
                    <a:pt x="86" y="110"/>
                    <a:pt x="86" y="111"/>
                  </a:cubicBezTo>
                  <a:close/>
                  <a:moveTo>
                    <a:pt x="70" y="184"/>
                  </a:moveTo>
                  <a:cubicBezTo>
                    <a:pt x="70" y="185"/>
                    <a:pt x="72" y="187"/>
                    <a:pt x="74" y="186"/>
                  </a:cubicBezTo>
                  <a:cubicBezTo>
                    <a:pt x="65" y="177"/>
                    <a:pt x="65" y="177"/>
                    <a:pt x="65" y="177"/>
                  </a:cubicBezTo>
                  <a:lnTo>
                    <a:pt x="70" y="184"/>
                  </a:lnTo>
                  <a:close/>
                  <a:moveTo>
                    <a:pt x="100" y="66"/>
                  </a:moveTo>
                  <a:cubicBezTo>
                    <a:pt x="100" y="66"/>
                    <a:pt x="100" y="66"/>
                    <a:pt x="99" y="66"/>
                  </a:cubicBezTo>
                  <a:cubicBezTo>
                    <a:pt x="99" y="67"/>
                    <a:pt x="99" y="68"/>
                    <a:pt x="99" y="68"/>
                  </a:cubicBezTo>
                  <a:cubicBezTo>
                    <a:pt x="101" y="70"/>
                    <a:pt x="103" y="72"/>
                    <a:pt x="104" y="74"/>
                  </a:cubicBezTo>
                  <a:cubicBezTo>
                    <a:pt x="104" y="73"/>
                    <a:pt x="104" y="73"/>
                    <a:pt x="104" y="73"/>
                  </a:cubicBezTo>
                  <a:cubicBezTo>
                    <a:pt x="100" y="67"/>
                    <a:pt x="100" y="67"/>
                    <a:pt x="100" y="67"/>
                  </a:cubicBezTo>
                  <a:cubicBezTo>
                    <a:pt x="100" y="66"/>
                    <a:pt x="100" y="65"/>
                    <a:pt x="100" y="66"/>
                  </a:cubicBezTo>
                  <a:close/>
                  <a:moveTo>
                    <a:pt x="52" y="176"/>
                  </a:moveTo>
                  <a:cubicBezTo>
                    <a:pt x="54" y="178"/>
                    <a:pt x="57" y="181"/>
                    <a:pt x="59" y="182"/>
                  </a:cubicBezTo>
                  <a:cubicBezTo>
                    <a:pt x="58" y="180"/>
                    <a:pt x="56" y="178"/>
                    <a:pt x="55" y="176"/>
                  </a:cubicBezTo>
                  <a:cubicBezTo>
                    <a:pt x="55" y="176"/>
                    <a:pt x="53" y="175"/>
                    <a:pt x="52" y="176"/>
                  </a:cubicBezTo>
                  <a:close/>
                  <a:moveTo>
                    <a:pt x="92" y="92"/>
                  </a:moveTo>
                  <a:cubicBezTo>
                    <a:pt x="91" y="94"/>
                    <a:pt x="91" y="95"/>
                    <a:pt x="91" y="96"/>
                  </a:cubicBezTo>
                  <a:cubicBezTo>
                    <a:pt x="93" y="97"/>
                    <a:pt x="94" y="99"/>
                    <a:pt x="95" y="100"/>
                  </a:cubicBezTo>
                  <a:cubicBezTo>
                    <a:pt x="96" y="100"/>
                    <a:pt x="96" y="99"/>
                    <a:pt x="96" y="99"/>
                  </a:cubicBezTo>
                  <a:cubicBezTo>
                    <a:pt x="95" y="97"/>
                    <a:pt x="93" y="95"/>
                    <a:pt x="92" y="92"/>
                  </a:cubicBezTo>
                  <a:close/>
                  <a:moveTo>
                    <a:pt x="111" y="25"/>
                  </a:moveTo>
                  <a:cubicBezTo>
                    <a:pt x="111" y="26"/>
                    <a:pt x="110" y="27"/>
                    <a:pt x="111" y="28"/>
                  </a:cubicBezTo>
                  <a:cubicBezTo>
                    <a:pt x="112" y="30"/>
                    <a:pt x="114" y="33"/>
                    <a:pt x="116" y="34"/>
                  </a:cubicBezTo>
                  <a:cubicBezTo>
                    <a:pt x="114" y="31"/>
                    <a:pt x="113" y="28"/>
                    <a:pt x="111" y="25"/>
                  </a:cubicBezTo>
                  <a:close/>
                  <a:moveTo>
                    <a:pt x="96" y="79"/>
                  </a:moveTo>
                  <a:cubicBezTo>
                    <a:pt x="96" y="80"/>
                    <a:pt x="95" y="81"/>
                    <a:pt x="95" y="81"/>
                  </a:cubicBezTo>
                  <a:cubicBezTo>
                    <a:pt x="96" y="83"/>
                    <a:pt x="98" y="85"/>
                    <a:pt x="99" y="87"/>
                  </a:cubicBezTo>
                  <a:cubicBezTo>
                    <a:pt x="100" y="88"/>
                    <a:pt x="100" y="86"/>
                    <a:pt x="100" y="86"/>
                  </a:cubicBezTo>
                  <a:cubicBezTo>
                    <a:pt x="99" y="84"/>
                    <a:pt x="97" y="82"/>
                    <a:pt x="96" y="78"/>
                  </a:cubicBezTo>
                  <a:cubicBezTo>
                    <a:pt x="96" y="78"/>
                    <a:pt x="96" y="79"/>
                    <a:pt x="96" y="79"/>
                  </a:cubicBezTo>
                  <a:close/>
                  <a:moveTo>
                    <a:pt x="30" y="174"/>
                  </a:moveTo>
                  <a:cubicBezTo>
                    <a:pt x="33" y="177"/>
                    <a:pt x="35" y="181"/>
                    <a:pt x="38" y="183"/>
                  </a:cubicBezTo>
                  <a:cubicBezTo>
                    <a:pt x="39" y="183"/>
                    <a:pt x="40" y="183"/>
                    <a:pt x="40" y="183"/>
                  </a:cubicBezTo>
                  <a:cubicBezTo>
                    <a:pt x="37" y="180"/>
                    <a:pt x="34" y="177"/>
                    <a:pt x="31" y="174"/>
                  </a:cubicBezTo>
                  <a:cubicBezTo>
                    <a:pt x="31" y="174"/>
                    <a:pt x="31" y="174"/>
                    <a:pt x="30" y="174"/>
                  </a:cubicBezTo>
                  <a:close/>
                  <a:moveTo>
                    <a:pt x="94" y="86"/>
                  </a:moveTo>
                  <a:cubicBezTo>
                    <a:pt x="94" y="87"/>
                    <a:pt x="93" y="88"/>
                    <a:pt x="93" y="88"/>
                  </a:cubicBezTo>
                  <a:cubicBezTo>
                    <a:pt x="95" y="90"/>
                    <a:pt x="96" y="92"/>
                    <a:pt x="98" y="94"/>
                  </a:cubicBezTo>
                  <a:cubicBezTo>
                    <a:pt x="98" y="93"/>
                    <a:pt x="98" y="92"/>
                    <a:pt x="98" y="92"/>
                  </a:cubicBezTo>
                  <a:cubicBezTo>
                    <a:pt x="97" y="90"/>
                    <a:pt x="96" y="88"/>
                    <a:pt x="94" y="85"/>
                  </a:cubicBezTo>
                  <a:cubicBezTo>
                    <a:pt x="94" y="85"/>
                    <a:pt x="94" y="85"/>
                    <a:pt x="94" y="86"/>
                  </a:cubicBezTo>
                  <a:close/>
                  <a:moveTo>
                    <a:pt x="67" y="184"/>
                  </a:moveTo>
                  <a:cubicBezTo>
                    <a:pt x="67" y="184"/>
                    <a:pt x="67" y="183"/>
                    <a:pt x="67" y="183"/>
                  </a:cubicBezTo>
                  <a:cubicBezTo>
                    <a:pt x="65" y="181"/>
                    <a:pt x="64" y="179"/>
                    <a:pt x="63" y="177"/>
                  </a:cubicBezTo>
                  <a:cubicBezTo>
                    <a:pt x="62" y="176"/>
                    <a:pt x="60" y="177"/>
                    <a:pt x="59" y="176"/>
                  </a:cubicBezTo>
                  <a:cubicBezTo>
                    <a:pt x="62" y="179"/>
                    <a:pt x="64" y="182"/>
                    <a:pt x="67" y="184"/>
                  </a:cubicBezTo>
                  <a:close/>
                  <a:moveTo>
                    <a:pt x="98" y="71"/>
                  </a:moveTo>
                  <a:cubicBezTo>
                    <a:pt x="98" y="72"/>
                    <a:pt x="97" y="72"/>
                    <a:pt x="97" y="72"/>
                  </a:cubicBezTo>
                  <a:cubicBezTo>
                    <a:pt x="98" y="73"/>
                    <a:pt x="97" y="74"/>
                    <a:pt x="97" y="75"/>
                  </a:cubicBezTo>
                  <a:cubicBezTo>
                    <a:pt x="99" y="76"/>
                    <a:pt x="100" y="79"/>
                    <a:pt x="102" y="80"/>
                  </a:cubicBezTo>
                  <a:cubicBezTo>
                    <a:pt x="102" y="80"/>
                    <a:pt x="103" y="79"/>
                    <a:pt x="102" y="79"/>
                  </a:cubicBezTo>
                  <a:cubicBezTo>
                    <a:pt x="101" y="77"/>
                    <a:pt x="100" y="74"/>
                    <a:pt x="98" y="71"/>
                  </a:cubicBezTo>
                  <a:close/>
                  <a:moveTo>
                    <a:pt x="24" y="172"/>
                  </a:moveTo>
                  <a:cubicBezTo>
                    <a:pt x="26" y="176"/>
                    <a:pt x="30" y="180"/>
                    <a:pt x="33" y="183"/>
                  </a:cubicBezTo>
                  <a:cubicBezTo>
                    <a:pt x="33" y="183"/>
                    <a:pt x="34" y="183"/>
                    <a:pt x="35" y="183"/>
                  </a:cubicBezTo>
                  <a:cubicBezTo>
                    <a:pt x="32" y="179"/>
                    <a:pt x="28" y="176"/>
                    <a:pt x="25" y="173"/>
                  </a:cubicBezTo>
                  <a:cubicBezTo>
                    <a:pt x="25" y="173"/>
                    <a:pt x="24" y="172"/>
                    <a:pt x="24" y="172"/>
                  </a:cubicBezTo>
                  <a:close/>
                  <a:moveTo>
                    <a:pt x="106" y="46"/>
                  </a:moveTo>
                  <a:cubicBezTo>
                    <a:pt x="106" y="47"/>
                    <a:pt x="105" y="49"/>
                    <a:pt x="105" y="49"/>
                  </a:cubicBezTo>
                  <a:cubicBezTo>
                    <a:pt x="106" y="51"/>
                    <a:pt x="108" y="53"/>
                    <a:pt x="110" y="55"/>
                  </a:cubicBezTo>
                  <a:cubicBezTo>
                    <a:pt x="109" y="55"/>
                    <a:pt x="110" y="54"/>
                    <a:pt x="110" y="54"/>
                  </a:cubicBezTo>
                  <a:cubicBezTo>
                    <a:pt x="106" y="46"/>
                    <a:pt x="106" y="46"/>
                    <a:pt x="106" y="46"/>
                  </a:cubicBezTo>
                  <a:cubicBezTo>
                    <a:pt x="106" y="45"/>
                    <a:pt x="106" y="46"/>
                    <a:pt x="106" y="46"/>
                  </a:cubicBezTo>
                  <a:close/>
                  <a:moveTo>
                    <a:pt x="103" y="55"/>
                  </a:moveTo>
                  <a:cubicBezTo>
                    <a:pt x="103" y="56"/>
                    <a:pt x="102" y="57"/>
                    <a:pt x="102" y="57"/>
                  </a:cubicBezTo>
                  <a:cubicBezTo>
                    <a:pt x="107" y="63"/>
                    <a:pt x="107" y="63"/>
                    <a:pt x="107" y="63"/>
                  </a:cubicBezTo>
                  <a:cubicBezTo>
                    <a:pt x="108" y="63"/>
                    <a:pt x="108" y="62"/>
                    <a:pt x="108" y="61"/>
                  </a:cubicBezTo>
                  <a:cubicBezTo>
                    <a:pt x="107" y="59"/>
                    <a:pt x="105" y="57"/>
                    <a:pt x="104" y="54"/>
                  </a:cubicBezTo>
                  <a:cubicBezTo>
                    <a:pt x="104" y="54"/>
                    <a:pt x="104" y="53"/>
                    <a:pt x="103" y="54"/>
                  </a:cubicBezTo>
                  <a:cubicBezTo>
                    <a:pt x="103" y="54"/>
                    <a:pt x="103" y="55"/>
                    <a:pt x="103" y="55"/>
                  </a:cubicBezTo>
                  <a:close/>
                  <a:moveTo>
                    <a:pt x="83" y="18"/>
                  </a:moveTo>
                  <a:cubicBezTo>
                    <a:pt x="76" y="18"/>
                    <a:pt x="76" y="18"/>
                    <a:pt x="76" y="18"/>
                  </a:cubicBezTo>
                  <a:cubicBezTo>
                    <a:pt x="85" y="18"/>
                    <a:pt x="95" y="18"/>
                    <a:pt x="103" y="18"/>
                  </a:cubicBezTo>
                  <a:cubicBezTo>
                    <a:pt x="97" y="17"/>
                    <a:pt x="90" y="17"/>
                    <a:pt x="83" y="18"/>
                  </a:cubicBezTo>
                  <a:close/>
                  <a:moveTo>
                    <a:pt x="112" y="23"/>
                  </a:moveTo>
                  <a:cubicBezTo>
                    <a:pt x="114" y="26"/>
                    <a:pt x="115" y="29"/>
                    <a:pt x="117" y="32"/>
                  </a:cubicBezTo>
                  <a:cubicBezTo>
                    <a:pt x="117" y="31"/>
                    <a:pt x="118" y="29"/>
                    <a:pt x="118" y="28"/>
                  </a:cubicBezTo>
                  <a:cubicBezTo>
                    <a:pt x="118" y="27"/>
                    <a:pt x="117" y="26"/>
                    <a:pt x="116" y="25"/>
                  </a:cubicBezTo>
                  <a:cubicBezTo>
                    <a:pt x="115" y="24"/>
                    <a:pt x="115" y="23"/>
                    <a:pt x="114" y="22"/>
                  </a:cubicBezTo>
                  <a:cubicBezTo>
                    <a:pt x="114" y="22"/>
                    <a:pt x="113" y="22"/>
                    <a:pt x="112" y="21"/>
                  </a:cubicBezTo>
                  <a:cubicBezTo>
                    <a:pt x="112" y="21"/>
                    <a:pt x="112" y="22"/>
                    <a:pt x="112" y="23"/>
                  </a:cubicBezTo>
                  <a:close/>
                  <a:moveTo>
                    <a:pt x="67" y="178"/>
                  </a:moveTo>
                  <a:cubicBezTo>
                    <a:pt x="75" y="186"/>
                    <a:pt x="75" y="186"/>
                    <a:pt x="75" y="186"/>
                  </a:cubicBezTo>
                  <a:cubicBezTo>
                    <a:pt x="76" y="187"/>
                    <a:pt x="78" y="186"/>
                    <a:pt x="79" y="186"/>
                  </a:cubicBezTo>
                  <a:cubicBezTo>
                    <a:pt x="77" y="184"/>
                    <a:pt x="76" y="183"/>
                    <a:pt x="75" y="182"/>
                  </a:cubicBezTo>
                  <a:cubicBezTo>
                    <a:pt x="74" y="179"/>
                    <a:pt x="71" y="177"/>
                    <a:pt x="67" y="178"/>
                  </a:cubicBezTo>
                  <a:close/>
                  <a:moveTo>
                    <a:pt x="52" y="42"/>
                  </a:moveTo>
                  <a:cubicBezTo>
                    <a:pt x="51" y="42"/>
                    <a:pt x="50" y="42"/>
                    <a:pt x="49" y="43"/>
                  </a:cubicBezTo>
                  <a:cubicBezTo>
                    <a:pt x="49" y="45"/>
                    <a:pt x="49" y="47"/>
                    <a:pt x="49" y="49"/>
                  </a:cubicBezTo>
                  <a:cubicBezTo>
                    <a:pt x="46" y="67"/>
                    <a:pt x="46" y="67"/>
                    <a:pt x="46" y="67"/>
                  </a:cubicBezTo>
                  <a:cubicBezTo>
                    <a:pt x="48" y="58"/>
                    <a:pt x="51" y="51"/>
                    <a:pt x="52" y="42"/>
                  </a:cubicBezTo>
                  <a:cubicBezTo>
                    <a:pt x="52" y="42"/>
                    <a:pt x="53" y="41"/>
                    <a:pt x="52" y="42"/>
                  </a:cubicBezTo>
                  <a:close/>
                  <a:moveTo>
                    <a:pt x="109" y="35"/>
                  </a:moveTo>
                  <a:cubicBezTo>
                    <a:pt x="107" y="41"/>
                    <a:pt x="107" y="41"/>
                    <a:pt x="107" y="41"/>
                  </a:cubicBezTo>
                  <a:cubicBezTo>
                    <a:pt x="109" y="42"/>
                    <a:pt x="110" y="44"/>
                    <a:pt x="112" y="46"/>
                  </a:cubicBezTo>
                  <a:cubicBezTo>
                    <a:pt x="112" y="46"/>
                    <a:pt x="112" y="47"/>
                    <a:pt x="112" y="46"/>
                  </a:cubicBezTo>
                  <a:cubicBezTo>
                    <a:pt x="113" y="45"/>
                    <a:pt x="113" y="43"/>
                    <a:pt x="113" y="42"/>
                  </a:cubicBezTo>
                  <a:cubicBezTo>
                    <a:pt x="109" y="34"/>
                    <a:pt x="109" y="34"/>
                    <a:pt x="109" y="34"/>
                  </a:cubicBezTo>
                  <a:cubicBezTo>
                    <a:pt x="109" y="34"/>
                    <a:pt x="109" y="35"/>
                    <a:pt x="109" y="35"/>
                  </a:cubicBezTo>
                  <a:close/>
                  <a:moveTo>
                    <a:pt x="36" y="74"/>
                  </a:moveTo>
                  <a:cubicBezTo>
                    <a:pt x="44" y="82"/>
                    <a:pt x="44" y="82"/>
                    <a:pt x="44" y="82"/>
                  </a:cubicBezTo>
                  <a:cubicBezTo>
                    <a:pt x="47" y="83"/>
                    <a:pt x="49" y="83"/>
                    <a:pt x="51" y="84"/>
                  </a:cubicBezTo>
                  <a:cubicBezTo>
                    <a:pt x="51" y="80"/>
                    <a:pt x="52" y="77"/>
                    <a:pt x="53" y="75"/>
                  </a:cubicBezTo>
                  <a:cubicBezTo>
                    <a:pt x="48" y="76"/>
                    <a:pt x="42" y="74"/>
                    <a:pt x="37" y="73"/>
                  </a:cubicBezTo>
                  <a:cubicBezTo>
                    <a:pt x="37" y="73"/>
                    <a:pt x="35" y="74"/>
                    <a:pt x="36" y="74"/>
                  </a:cubicBezTo>
                  <a:close/>
                  <a:moveTo>
                    <a:pt x="100" y="19"/>
                  </a:moveTo>
                  <a:cubicBezTo>
                    <a:pt x="99" y="19"/>
                    <a:pt x="98" y="19"/>
                    <a:pt x="97" y="20"/>
                  </a:cubicBezTo>
                  <a:cubicBezTo>
                    <a:pt x="100" y="20"/>
                    <a:pt x="103" y="20"/>
                    <a:pt x="105" y="21"/>
                  </a:cubicBezTo>
                  <a:cubicBezTo>
                    <a:pt x="105" y="22"/>
                    <a:pt x="104" y="22"/>
                    <a:pt x="104" y="22"/>
                  </a:cubicBezTo>
                  <a:cubicBezTo>
                    <a:pt x="100" y="23"/>
                    <a:pt x="96" y="23"/>
                    <a:pt x="92" y="22"/>
                  </a:cubicBezTo>
                  <a:cubicBezTo>
                    <a:pt x="92" y="23"/>
                    <a:pt x="93" y="23"/>
                    <a:pt x="93" y="23"/>
                  </a:cubicBezTo>
                  <a:cubicBezTo>
                    <a:pt x="95" y="23"/>
                    <a:pt x="97" y="23"/>
                    <a:pt x="100" y="24"/>
                  </a:cubicBezTo>
                  <a:cubicBezTo>
                    <a:pt x="100" y="24"/>
                    <a:pt x="101" y="25"/>
                    <a:pt x="101" y="25"/>
                  </a:cubicBezTo>
                  <a:cubicBezTo>
                    <a:pt x="100" y="26"/>
                    <a:pt x="99" y="26"/>
                    <a:pt x="99" y="26"/>
                  </a:cubicBezTo>
                  <a:cubicBezTo>
                    <a:pt x="92" y="26"/>
                    <a:pt x="84" y="26"/>
                    <a:pt x="77" y="26"/>
                  </a:cubicBezTo>
                  <a:cubicBezTo>
                    <a:pt x="77" y="27"/>
                    <a:pt x="77" y="27"/>
                    <a:pt x="78" y="27"/>
                  </a:cubicBezTo>
                  <a:cubicBezTo>
                    <a:pt x="81" y="27"/>
                    <a:pt x="84" y="28"/>
                    <a:pt x="86" y="28"/>
                  </a:cubicBezTo>
                  <a:cubicBezTo>
                    <a:pt x="87" y="29"/>
                    <a:pt x="87" y="29"/>
                    <a:pt x="87" y="28"/>
                  </a:cubicBezTo>
                  <a:cubicBezTo>
                    <a:pt x="89" y="29"/>
                    <a:pt x="91" y="29"/>
                    <a:pt x="92" y="29"/>
                  </a:cubicBezTo>
                  <a:cubicBezTo>
                    <a:pt x="93" y="29"/>
                    <a:pt x="94" y="30"/>
                    <a:pt x="94" y="30"/>
                  </a:cubicBezTo>
                  <a:cubicBezTo>
                    <a:pt x="94" y="31"/>
                    <a:pt x="93" y="32"/>
                    <a:pt x="93" y="32"/>
                  </a:cubicBezTo>
                  <a:cubicBezTo>
                    <a:pt x="88" y="32"/>
                    <a:pt x="84" y="32"/>
                    <a:pt x="80" y="33"/>
                  </a:cubicBezTo>
                  <a:cubicBezTo>
                    <a:pt x="79" y="33"/>
                    <a:pt x="78" y="34"/>
                    <a:pt x="78" y="34"/>
                  </a:cubicBezTo>
                  <a:cubicBezTo>
                    <a:pt x="81" y="36"/>
                    <a:pt x="85" y="36"/>
                    <a:pt x="87" y="38"/>
                  </a:cubicBezTo>
                  <a:cubicBezTo>
                    <a:pt x="88" y="39"/>
                    <a:pt x="87" y="40"/>
                    <a:pt x="87" y="40"/>
                  </a:cubicBezTo>
                  <a:cubicBezTo>
                    <a:pt x="86" y="40"/>
                    <a:pt x="84" y="40"/>
                    <a:pt x="83" y="41"/>
                  </a:cubicBezTo>
                  <a:cubicBezTo>
                    <a:pt x="83" y="41"/>
                    <a:pt x="82" y="41"/>
                    <a:pt x="82" y="41"/>
                  </a:cubicBezTo>
                  <a:cubicBezTo>
                    <a:pt x="84" y="42"/>
                    <a:pt x="86" y="43"/>
                    <a:pt x="87" y="44"/>
                  </a:cubicBezTo>
                  <a:cubicBezTo>
                    <a:pt x="85" y="45"/>
                    <a:pt x="82" y="46"/>
                    <a:pt x="80" y="47"/>
                  </a:cubicBezTo>
                  <a:cubicBezTo>
                    <a:pt x="80" y="48"/>
                    <a:pt x="81" y="48"/>
                    <a:pt x="81" y="49"/>
                  </a:cubicBezTo>
                  <a:cubicBezTo>
                    <a:pt x="83" y="50"/>
                    <a:pt x="85" y="51"/>
                    <a:pt x="87" y="53"/>
                  </a:cubicBezTo>
                  <a:cubicBezTo>
                    <a:pt x="84" y="52"/>
                    <a:pt x="83" y="51"/>
                    <a:pt x="81" y="50"/>
                  </a:cubicBezTo>
                  <a:cubicBezTo>
                    <a:pt x="81" y="50"/>
                    <a:pt x="79" y="49"/>
                    <a:pt x="79" y="48"/>
                  </a:cubicBezTo>
                  <a:cubicBezTo>
                    <a:pt x="79" y="47"/>
                    <a:pt x="79" y="46"/>
                    <a:pt x="80" y="45"/>
                  </a:cubicBezTo>
                  <a:cubicBezTo>
                    <a:pt x="81" y="45"/>
                    <a:pt x="83" y="45"/>
                    <a:pt x="85" y="43"/>
                  </a:cubicBezTo>
                  <a:cubicBezTo>
                    <a:pt x="83" y="44"/>
                    <a:pt x="82" y="43"/>
                    <a:pt x="82" y="43"/>
                  </a:cubicBezTo>
                  <a:cubicBezTo>
                    <a:pt x="81" y="42"/>
                    <a:pt x="80" y="42"/>
                    <a:pt x="81" y="41"/>
                  </a:cubicBezTo>
                  <a:cubicBezTo>
                    <a:pt x="82" y="40"/>
                    <a:pt x="83" y="39"/>
                    <a:pt x="86" y="39"/>
                  </a:cubicBezTo>
                  <a:cubicBezTo>
                    <a:pt x="83" y="38"/>
                    <a:pt x="80" y="37"/>
                    <a:pt x="77" y="35"/>
                  </a:cubicBezTo>
                  <a:cubicBezTo>
                    <a:pt x="77" y="35"/>
                    <a:pt x="76" y="34"/>
                    <a:pt x="76" y="34"/>
                  </a:cubicBezTo>
                  <a:cubicBezTo>
                    <a:pt x="78" y="32"/>
                    <a:pt x="80" y="31"/>
                    <a:pt x="83" y="31"/>
                  </a:cubicBezTo>
                  <a:cubicBezTo>
                    <a:pt x="85" y="31"/>
                    <a:pt x="88" y="31"/>
                    <a:pt x="89" y="30"/>
                  </a:cubicBezTo>
                  <a:cubicBezTo>
                    <a:pt x="89" y="30"/>
                    <a:pt x="88" y="30"/>
                    <a:pt x="87" y="30"/>
                  </a:cubicBezTo>
                  <a:cubicBezTo>
                    <a:pt x="86" y="30"/>
                    <a:pt x="85" y="29"/>
                    <a:pt x="84" y="29"/>
                  </a:cubicBezTo>
                  <a:cubicBezTo>
                    <a:pt x="80" y="29"/>
                    <a:pt x="76" y="28"/>
                    <a:pt x="73" y="27"/>
                  </a:cubicBezTo>
                  <a:cubicBezTo>
                    <a:pt x="74" y="26"/>
                    <a:pt x="74" y="25"/>
                    <a:pt x="75" y="25"/>
                  </a:cubicBezTo>
                  <a:cubicBezTo>
                    <a:pt x="95" y="25"/>
                    <a:pt x="95" y="25"/>
                    <a:pt x="95" y="25"/>
                  </a:cubicBezTo>
                  <a:cubicBezTo>
                    <a:pt x="74" y="23"/>
                    <a:pt x="74" y="23"/>
                    <a:pt x="74" y="23"/>
                  </a:cubicBezTo>
                  <a:cubicBezTo>
                    <a:pt x="73" y="25"/>
                    <a:pt x="71" y="27"/>
                    <a:pt x="70" y="29"/>
                  </a:cubicBezTo>
                  <a:cubicBezTo>
                    <a:pt x="70" y="30"/>
                    <a:pt x="71" y="30"/>
                    <a:pt x="71" y="30"/>
                  </a:cubicBezTo>
                  <a:cubicBezTo>
                    <a:pt x="71" y="30"/>
                    <a:pt x="71" y="31"/>
                    <a:pt x="71" y="31"/>
                  </a:cubicBezTo>
                  <a:cubicBezTo>
                    <a:pt x="54" y="41"/>
                    <a:pt x="54" y="41"/>
                    <a:pt x="54" y="41"/>
                  </a:cubicBezTo>
                  <a:cubicBezTo>
                    <a:pt x="53" y="41"/>
                    <a:pt x="55" y="42"/>
                    <a:pt x="55" y="42"/>
                  </a:cubicBezTo>
                  <a:cubicBezTo>
                    <a:pt x="55" y="44"/>
                    <a:pt x="54" y="46"/>
                    <a:pt x="54" y="47"/>
                  </a:cubicBezTo>
                  <a:cubicBezTo>
                    <a:pt x="54" y="48"/>
                    <a:pt x="55" y="49"/>
                    <a:pt x="54" y="50"/>
                  </a:cubicBezTo>
                  <a:cubicBezTo>
                    <a:pt x="53" y="56"/>
                    <a:pt x="51" y="61"/>
                    <a:pt x="50" y="67"/>
                  </a:cubicBezTo>
                  <a:cubicBezTo>
                    <a:pt x="51" y="66"/>
                    <a:pt x="53" y="67"/>
                    <a:pt x="55" y="66"/>
                  </a:cubicBezTo>
                  <a:cubicBezTo>
                    <a:pt x="55" y="65"/>
                    <a:pt x="56" y="64"/>
                    <a:pt x="59" y="65"/>
                  </a:cubicBezTo>
                  <a:cubicBezTo>
                    <a:pt x="59" y="65"/>
                    <a:pt x="59" y="65"/>
                    <a:pt x="59" y="66"/>
                  </a:cubicBezTo>
                  <a:cubicBezTo>
                    <a:pt x="61" y="66"/>
                    <a:pt x="63" y="65"/>
                    <a:pt x="64" y="66"/>
                  </a:cubicBezTo>
                  <a:cubicBezTo>
                    <a:pt x="65" y="67"/>
                    <a:pt x="66" y="68"/>
                    <a:pt x="66" y="69"/>
                  </a:cubicBezTo>
                  <a:cubicBezTo>
                    <a:pt x="65" y="70"/>
                    <a:pt x="64" y="70"/>
                    <a:pt x="64" y="70"/>
                  </a:cubicBezTo>
                  <a:cubicBezTo>
                    <a:pt x="61" y="94"/>
                    <a:pt x="56" y="115"/>
                    <a:pt x="52" y="137"/>
                  </a:cubicBezTo>
                  <a:cubicBezTo>
                    <a:pt x="52" y="139"/>
                    <a:pt x="54" y="140"/>
                    <a:pt x="53" y="141"/>
                  </a:cubicBezTo>
                  <a:cubicBezTo>
                    <a:pt x="53" y="141"/>
                    <a:pt x="53" y="142"/>
                    <a:pt x="52" y="142"/>
                  </a:cubicBezTo>
                  <a:cubicBezTo>
                    <a:pt x="50" y="142"/>
                    <a:pt x="47" y="143"/>
                    <a:pt x="44" y="144"/>
                  </a:cubicBezTo>
                  <a:cubicBezTo>
                    <a:pt x="40" y="143"/>
                    <a:pt x="34" y="143"/>
                    <a:pt x="30" y="145"/>
                  </a:cubicBezTo>
                  <a:cubicBezTo>
                    <a:pt x="28" y="145"/>
                    <a:pt x="26" y="145"/>
                    <a:pt x="25" y="146"/>
                  </a:cubicBezTo>
                  <a:cubicBezTo>
                    <a:pt x="23" y="152"/>
                    <a:pt x="23" y="159"/>
                    <a:pt x="23" y="166"/>
                  </a:cubicBezTo>
                  <a:cubicBezTo>
                    <a:pt x="23" y="167"/>
                    <a:pt x="23" y="168"/>
                    <a:pt x="24" y="168"/>
                  </a:cubicBezTo>
                  <a:cubicBezTo>
                    <a:pt x="39" y="170"/>
                    <a:pt x="39" y="170"/>
                    <a:pt x="39" y="170"/>
                  </a:cubicBezTo>
                  <a:cubicBezTo>
                    <a:pt x="40" y="170"/>
                    <a:pt x="44" y="170"/>
                    <a:pt x="43" y="170"/>
                  </a:cubicBezTo>
                  <a:cubicBezTo>
                    <a:pt x="43" y="169"/>
                    <a:pt x="43" y="168"/>
                    <a:pt x="44" y="168"/>
                  </a:cubicBezTo>
                  <a:cubicBezTo>
                    <a:pt x="47" y="167"/>
                    <a:pt x="50" y="167"/>
                    <a:pt x="53" y="167"/>
                  </a:cubicBezTo>
                  <a:cubicBezTo>
                    <a:pt x="52" y="167"/>
                    <a:pt x="51" y="166"/>
                    <a:pt x="52" y="166"/>
                  </a:cubicBezTo>
                  <a:cubicBezTo>
                    <a:pt x="53" y="165"/>
                    <a:pt x="55" y="165"/>
                    <a:pt x="56" y="164"/>
                  </a:cubicBezTo>
                  <a:cubicBezTo>
                    <a:pt x="56" y="164"/>
                    <a:pt x="55" y="163"/>
                    <a:pt x="56" y="163"/>
                  </a:cubicBezTo>
                  <a:cubicBezTo>
                    <a:pt x="56" y="162"/>
                    <a:pt x="56" y="162"/>
                    <a:pt x="57" y="162"/>
                  </a:cubicBezTo>
                  <a:cubicBezTo>
                    <a:pt x="56" y="162"/>
                    <a:pt x="56" y="161"/>
                    <a:pt x="56" y="161"/>
                  </a:cubicBezTo>
                  <a:cubicBezTo>
                    <a:pt x="56" y="160"/>
                    <a:pt x="56" y="158"/>
                    <a:pt x="56" y="156"/>
                  </a:cubicBezTo>
                  <a:cubicBezTo>
                    <a:pt x="57" y="155"/>
                    <a:pt x="58" y="156"/>
                    <a:pt x="60" y="156"/>
                  </a:cubicBezTo>
                  <a:cubicBezTo>
                    <a:pt x="60" y="156"/>
                    <a:pt x="62" y="155"/>
                    <a:pt x="62" y="156"/>
                  </a:cubicBezTo>
                  <a:cubicBezTo>
                    <a:pt x="61" y="156"/>
                    <a:pt x="60" y="157"/>
                    <a:pt x="58" y="157"/>
                  </a:cubicBezTo>
                  <a:cubicBezTo>
                    <a:pt x="58" y="157"/>
                    <a:pt x="59" y="158"/>
                    <a:pt x="58" y="159"/>
                  </a:cubicBezTo>
                  <a:cubicBezTo>
                    <a:pt x="58" y="160"/>
                    <a:pt x="59" y="161"/>
                    <a:pt x="60" y="161"/>
                  </a:cubicBezTo>
                  <a:cubicBezTo>
                    <a:pt x="60" y="161"/>
                    <a:pt x="60" y="162"/>
                    <a:pt x="60" y="162"/>
                  </a:cubicBezTo>
                  <a:cubicBezTo>
                    <a:pt x="60" y="164"/>
                    <a:pt x="62" y="163"/>
                    <a:pt x="62" y="164"/>
                  </a:cubicBezTo>
                  <a:cubicBezTo>
                    <a:pt x="63" y="164"/>
                    <a:pt x="62" y="165"/>
                    <a:pt x="63" y="165"/>
                  </a:cubicBezTo>
                  <a:cubicBezTo>
                    <a:pt x="62" y="165"/>
                    <a:pt x="59" y="165"/>
                    <a:pt x="59" y="165"/>
                  </a:cubicBezTo>
                  <a:cubicBezTo>
                    <a:pt x="59" y="166"/>
                    <a:pt x="60" y="166"/>
                    <a:pt x="60" y="166"/>
                  </a:cubicBezTo>
                  <a:cubicBezTo>
                    <a:pt x="61" y="166"/>
                    <a:pt x="62" y="167"/>
                    <a:pt x="61" y="168"/>
                  </a:cubicBezTo>
                  <a:cubicBezTo>
                    <a:pt x="61" y="168"/>
                    <a:pt x="60" y="168"/>
                    <a:pt x="60" y="169"/>
                  </a:cubicBezTo>
                  <a:cubicBezTo>
                    <a:pt x="60" y="168"/>
                    <a:pt x="57" y="168"/>
                    <a:pt x="56" y="168"/>
                  </a:cubicBezTo>
                  <a:cubicBezTo>
                    <a:pt x="55" y="168"/>
                    <a:pt x="55" y="169"/>
                    <a:pt x="55" y="169"/>
                  </a:cubicBezTo>
                  <a:cubicBezTo>
                    <a:pt x="61" y="170"/>
                    <a:pt x="68" y="170"/>
                    <a:pt x="74" y="171"/>
                  </a:cubicBezTo>
                  <a:cubicBezTo>
                    <a:pt x="85" y="173"/>
                    <a:pt x="85" y="173"/>
                    <a:pt x="85" y="173"/>
                  </a:cubicBezTo>
                  <a:cubicBezTo>
                    <a:pt x="86" y="173"/>
                    <a:pt x="88" y="173"/>
                    <a:pt x="89" y="173"/>
                  </a:cubicBezTo>
                  <a:cubicBezTo>
                    <a:pt x="88" y="172"/>
                    <a:pt x="88" y="171"/>
                    <a:pt x="87" y="170"/>
                  </a:cubicBezTo>
                  <a:cubicBezTo>
                    <a:pt x="86" y="170"/>
                    <a:pt x="87" y="169"/>
                    <a:pt x="87" y="169"/>
                  </a:cubicBezTo>
                  <a:cubicBezTo>
                    <a:pt x="88" y="169"/>
                    <a:pt x="89" y="171"/>
                    <a:pt x="90" y="171"/>
                  </a:cubicBezTo>
                  <a:cubicBezTo>
                    <a:pt x="90" y="169"/>
                    <a:pt x="90" y="168"/>
                    <a:pt x="89" y="167"/>
                  </a:cubicBezTo>
                  <a:cubicBezTo>
                    <a:pt x="89" y="166"/>
                    <a:pt x="90" y="166"/>
                    <a:pt x="90" y="166"/>
                  </a:cubicBezTo>
                  <a:cubicBezTo>
                    <a:pt x="89" y="161"/>
                    <a:pt x="90" y="155"/>
                    <a:pt x="90" y="150"/>
                  </a:cubicBezTo>
                  <a:cubicBezTo>
                    <a:pt x="85" y="149"/>
                    <a:pt x="80" y="149"/>
                    <a:pt x="74" y="149"/>
                  </a:cubicBezTo>
                  <a:cubicBezTo>
                    <a:pt x="72" y="150"/>
                    <a:pt x="68" y="149"/>
                    <a:pt x="67" y="147"/>
                  </a:cubicBezTo>
                  <a:cubicBezTo>
                    <a:pt x="72" y="127"/>
                    <a:pt x="79" y="108"/>
                    <a:pt x="84" y="88"/>
                  </a:cubicBezTo>
                  <a:cubicBezTo>
                    <a:pt x="91" y="65"/>
                    <a:pt x="100" y="43"/>
                    <a:pt x="106" y="19"/>
                  </a:cubicBezTo>
                  <a:cubicBezTo>
                    <a:pt x="104" y="19"/>
                    <a:pt x="102" y="19"/>
                    <a:pt x="100" y="19"/>
                  </a:cubicBezTo>
                  <a:close/>
                  <a:moveTo>
                    <a:pt x="2" y="157"/>
                  </a:moveTo>
                  <a:cubicBezTo>
                    <a:pt x="3" y="157"/>
                    <a:pt x="3" y="157"/>
                    <a:pt x="3" y="157"/>
                  </a:cubicBezTo>
                  <a:cubicBezTo>
                    <a:pt x="5" y="160"/>
                    <a:pt x="8" y="164"/>
                    <a:pt x="10" y="166"/>
                  </a:cubicBezTo>
                  <a:cubicBezTo>
                    <a:pt x="11" y="166"/>
                    <a:pt x="10" y="165"/>
                    <a:pt x="10" y="165"/>
                  </a:cubicBezTo>
                  <a:cubicBezTo>
                    <a:pt x="9" y="164"/>
                    <a:pt x="8" y="163"/>
                    <a:pt x="9" y="162"/>
                  </a:cubicBezTo>
                  <a:cubicBezTo>
                    <a:pt x="9" y="161"/>
                    <a:pt x="10" y="162"/>
                    <a:pt x="11" y="162"/>
                  </a:cubicBezTo>
                  <a:cubicBezTo>
                    <a:pt x="12" y="148"/>
                    <a:pt x="12" y="148"/>
                    <a:pt x="12" y="148"/>
                  </a:cubicBezTo>
                  <a:cubicBezTo>
                    <a:pt x="12" y="140"/>
                    <a:pt x="12" y="140"/>
                    <a:pt x="12" y="140"/>
                  </a:cubicBezTo>
                  <a:cubicBezTo>
                    <a:pt x="15" y="139"/>
                    <a:pt x="18" y="138"/>
                    <a:pt x="22" y="137"/>
                  </a:cubicBezTo>
                  <a:cubicBezTo>
                    <a:pt x="22" y="137"/>
                    <a:pt x="22" y="137"/>
                    <a:pt x="22" y="137"/>
                  </a:cubicBezTo>
                  <a:cubicBezTo>
                    <a:pt x="23" y="136"/>
                    <a:pt x="26" y="137"/>
                    <a:pt x="26" y="137"/>
                  </a:cubicBezTo>
                  <a:cubicBezTo>
                    <a:pt x="31" y="137"/>
                    <a:pt x="36" y="137"/>
                    <a:pt x="41" y="137"/>
                  </a:cubicBezTo>
                  <a:cubicBezTo>
                    <a:pt x="40" y="136"/>
                    <a:pt x="40" y="134"/>
                    <a:pt x="41" y="133"/>
                  </a:cubicBezTo>
                  <a:cubicBezTo>
                    <a:pt x="42" y="133"/>
                    <a:pt x="43" y="134"/>
                    <a:pt x="43" y="133"/>
                  </a:cubicBezTo>
                  <a:cubicBezTo>
                    <a:pt x="46" y="122"/>
                    <a:pt x="46" y="107"/>
                    <a:pt x="48" y="95"/>
                  </a:cubicBezTo>
                  <a:cubicBezTo>
                    <a:pt x="49" y="93"/>
                    <a:pt x="50" y="90"/>
                    <a:pt x="50" y="87"/>
                  </a:cubicBezTo>
                  <a:cubicBezTo>
                    <a:pt x="47" y="87"/>
                    <a:pt x="45" y="86"/>
                    <a:pt x="42" y="85"/>
                  </a:cubicBezTo>
                  <a:cubicBezTo>
                    <a:pt x="38" y="83"/>
                    <a:pt x="38" y="83"/>
                    <a:pt x="38" y="83"/>
                  </a:cubicBezTo>
                  <a:cubicBezTo>
                    <a:pt x="37" y="82"/>
                    <a:pt x="36" y="81"/>
                    <a:pt x="35" y="80"/>
                  </a:cubicBezTo>
                  <a:cubicBezTo>
                    <a:pt x="35" y="80"/>
                    <a:pt x="35" y="80"/>
                    <a:pt x="35" y="80"/>
                  </a:cubicBezTo>
                  <a:cubicBezTo>
                    <a:pt x="34" y="81"/>
                    <a:pt x="33" y="81"/>
                    <a:pt x="32" y="80"/>
                  </a:cubicBezTo>
                  <a:cubicBezTo>
                    <a:pt x="31" y="80"/>
                    <a:pt x="31" y="79"/>
                    <a:pt x="31" y="78"/>
                  </a:cubicBezTo>
                  <a:cubicBezTo>
                    <a:pt x="30" y="70"/>
                    <a:pt x="31" y="62"/>
                    <a:pt x="33" y="56"/>
                  </a:cubicBezTo>
                  <a:cubicBezTo>
                    <a:pt x="34" y="49"/>
                    <a:pt x="37" y="43"/>
                    <a:pt x="36" y="36"/>
                  </a:cubicBezTo>
                  <a:cubicBezTo>
                    <a:pt x="38" y="35"/>
                    <a:pt x="40" y="35"/>
                    <a:pt x="41" y="36"/>
                  </a:cubicBezTo>
                  <a:cubicBezTo>
                    <a:pt x="54" y="36"/>
                    <a:pt x="61" y="31"/>
                    <a:pt x="67" y="25"/>
                  </a:cubicBezTo>
                  <a:cubicBezTo>
                    <a:pt x="68" y="22"/>
                    <a:pt x="68" y="18"/>
                    <a:pt x="69" y="15"/>
                  </a:cubicBezTo>
                  <a:cubicBezTo>
                    <a:pt x="66" y="16"/>
                    <a:pt x="63" y="16"/>
                    <a:pt x="61" y="17"/>
                  </a:cubicBezTo>
                  <a:cubicBezTo>
                    <a:pt x="60" y="17"/>
                    <a:pt x="59" y="16"/>
                    <a:pt x="57" y="16"/>
                  </a:cubicBezTo>
                  <a:cubicBezTo>
                    <a:pt x="57" y="16"/>
                    <a:pt x="57" y="14"/>
                    <a:pt x="57" y="14"/>
                  </a:cubicBezTo>
                  <a:cubicBezTo>
                    <a:pt x="59" y="13"/>
                    <a:pt x="61" y="12"/>
                    <a:pt x="63" y="12"/>
                  </a:cubicBezTo>
                  <a:cubicBezTo>
                    <a:pt x="63" y="12"/>
                    <a:pt x="63" y="10"/>
                    <a:pt x="65" y="10"/>
                  </a:cubicBezTo>
                  <a:cubicBezTo>
                    <a:pt x="64" y="10"/>
                    <a:pt x="65" y="9"/>
                    <a:pt x="65" y="8"/>
                  </a:cubicBezTo>
                  <a:cubicBezTo>
                    <a:pt x="69" y="7"/>
                    <a:pt x="74" y="8"/>
                    <a:pt x="79" y="7"/>
                  </a:cubicBezTo>
                  <a:cubicBezTo>
                    <a:pt x="90" y="7"/>
                    <a:pt x="100" y="8"/>
                    <a:pt x="110" y="9"/>
                  </a:cubicBezTo>
                  <a:cubicBezTo>
                    <a:pt x="110" y="10"/>
                    <a:pt x="111" y="9"/>
                    <a:pt x="111" y="9"/>
                  </a:cubicBezTo>
                  <a:cubicBezTo>
                    <a:pt x="111" y="6"/>
                    <a:pt x="112" y="3"/>
                    <a:pt x="112" y="1"/>
                  </a:cubicBezTo>
                  <a:cubicBezTo>
                    <a:pt x="113" y="0"/>
                    <a:pt x="114" y="0"/>
                    <a:pt x="114" y="0"/>
                  </a:cubicBezTo>
                  <a:cubicBezTo>
                    <a:pt x="116" y="0"/>
                    <a:pt x="117" y="2"/>
                    <a:pt x="117" y="4"/>
                  </a:cubicBezTo>
                  <a:cubicBezTo>
                    <a:pt x="116" y="5"/>
                    <a:pt x="115" y="8"/>
                    <a:pt x="115" y="10"/>
                  </a:cubicBezTo>
                  <a:cubicBezTo>
                    <a:pt x="117" y="10"/>
                    <a:pt x="118" y="12"/>
                    <a:pt x="118" y="14"/>
                  </a:cubicBezTo>
                  <a:cubicBezTo>
                    <a:pt x="118" y="14"/>
                    <a:pt x="117" y="14"/>
                    <a:pt x="117" y="15"/>
                  </a:cubicBezTo>
                  <a:cubicBezTo>
                    <a:pt x="118" y="14"/>
                    <a:pt x="118" y="15"/>
                    <a:pt x="118" y="15"/>
                  </a:cubicBezTo>
                  <a:cubicBezTo>
                    <a:pt x="119" y="16"/>
                    <a:pt x="118" y="17"/>
                    <a:pt x="118" y="16"/>
                  </a:cubicBezTo>
                  <a:cubicBezTo>
                    <a:pt x="117" y="16"/>
                    <a:pt x="116" y="16"/>
                    <a:pt x="115" y="15"/>
                  </a:cubicBezTo>
                  <a:cubicBezTo>
                    <a:pt x="117" y="20"/>
                    <a:pt x="118" y="23"/>
                    <a:pt x="121" y="26"/>
                  </a:cubicBezTo>
                  <a:cubicBezTo>
                    <a:pt x="122" y="30"/>
                    <a:pt x="125" y="33"/>
                    <a:pt x="126" y="36"/>
                  </a:cubicBezTo>
                  <a:cubicBezTo>
                    <a:pt x="127" y="36"/>
                    <a:pt x="128" y="37"/>
                    <a:pt x="127" y="38"/>
                  </a:cubicBezTo>
                  <a:cubicBezTo>
                    <a:pt x="126" y="38"/>
                    <a:pt x="125" y="38"/>
                    <a:pt x="125" y="38"/>
                  </a:cubicBezTo>
                  <a:cubicBezTo>
                    <a:pt x="123" y="36"/>
                    <a:pt x="122" y="34"/>
                    <a:pt x="121" y="32"/>
                  </a:cubicBezTo>
                  <a:cubicBezTo>
                    <a:pt x="119" y="33"/>
                    <a:pt x="118" y="36"/>
                    <a:pt x="119" y="38"/>
                  </a:cubicBezTo>
                  <a:cubicBezTo>
                    <a:pt x="119" y="39"/>
                    <a:pt x="117" y="38"/>
                    <a:pt x="117" y="40"/>
                  </a:cubicBezTo>
                  <a:cubicBezTo>
                    <a:pt x="118" y="41"/>
                    <a:pt x="119" y="43"/>
                    <a:pt x="119" y="45"/>
                  </a:cubicBezTo>
                  <a:cubicBezTo>
                    <a:pt x="119" y="46"/>
                    <a:pt x="117" y="46"/>
                    <a:pt x="117" y="46"/>
                  </a:cubicBezTo>
                  <a:cubicBezTo>
                    <a:pt x="117" y="47"/>
                    <a:pt x="118" y="49"/>
                    <a:pt x="117" y="50"/>
                  </a:cubicBezTo>
                  <a:cubicBezTo>
                    <a:pt x="117" y="51"/>
                    <a:pt x="116" y="51"/>
                    <a:pt x="114" y="51"/>
                  </a:cubicBezTo>
                  <a:cubicBezTo>
                    <a:pt x="116" y="52"/>
                    <a:pt x="115" y="52"/>
                    <a:pt x="114" y="51"/>
                  </a:cubicBezTo>
                  <a:cubicBezTo>
                    <a:pt x="114" y="51"/>
                    <a:pt x="114" y="51"/>
                    <a:pt x="113" y="52"/>
                  </a:cubicBezTo>
                  <a:cubicBezTo>
                    <a:pt x="114" y="52"/>
                    <a:pt x="114" y="52"/>
                    <a:pt x="114" y="53"/>
                  </a:cubicBezTo>
                  <a:cubicBezTo>
                    <a:pt x="113" y="52"/>
                    <a:pt x="113" y="53"/>
                    <a:pt x="113" y="54"/>
                  </a:cubicBezTo>
                  <a:cubicBezTo>
                    <a:pt x="113" y="55"/>
                    <a:pt x="114" y="57"/>
                    <a:pt x="114" y="59"/>
                  </a:cubicBezTo>
                  <a:cubicBezTo>
                    <a:pt x="114" y="59"/>
                    <a:pt x="113" y="60"/>
                    <a:pt x="113" y="60"/>
                  </a:cubicBezTo>
                  <a:cubicBezTo>
                    <a:pt x="113" y="60"/>
                    <a:pt x="112" y="60"/>
                    <a:pt x="112" y="60"/>
                  </a:cubicBezTo>
                  <a:cubicBezTo>
                    <a:pt x="111" y="60"/>
                    <a:pt x="111" y="61"/>
                    <a:pt x="111" y="63"/>
                  </a:cubicBezTo>
                  <a:cubicBezTo>
                    <a:pt x="111" y="63"/>
                    <a:pt x="112" y="65"/>
                    <a:pt x="111" y="66"/>
                  </a:cubicBezTo>
                  <a:cubicBezTo>
                    <a:pt x="111" y="66"/>
                    <a:pt x="111" y="66"/>
                    <a:pt x="110" y="67"/>
                  </a:cubicBezTo>
                  <a:cubicBezTo>
                    <a:pt x="110" y="67"/>
                    <a:pt x="109" y="67"/>
                    <a:pt x="109" y="67"/>
                  </a:cubicBezTo>
                  <a:cubicBezTo>
                    <a:pt x="109" y="70"/>
                    <a:pt x="108" y="74"/>
                    <a:pt x="107" y="77"/>
                  </a:cubicBezTo>
                  <a:cubicBezTo>
                    <a:pt x="107" y="78"/>
                    <a:pt x="107" y="79"/>
                    <a:pt x="108" y="80"/>
                  </a:cubicBezTo>
                  <a:cubicBezTo>
                    <a:pt x="107" y="80"/>
                    <a:pt x="107" y="80"/>
                    <a:pt x="106" y="79"/>
                  </a:cubicBezTo>
                  <a:cubicBezTo>
                    <a:pt x="106" y="79"/>
                    <a:pt x="106" y="80"/>
                    <a:pt x="106" y="81"/>
                  </a:cubicBezTo>
                  <a:cubicBezTo>
                    <a:pt x="107" y="83"/>
                    <a:pt x="108" y="84"/>
                    <a:pt x="109" y="86"/>
                  </a:cubicBezTo>
                  <a:cubicBezTo>
                    <a:pt x="109" y="86"/>
                    <a:pt x="109" y="88"/>
                    <a:pt x="108" y="88"/>
                  </a:cubicBezTo>
                  <a:cubicBezTo>
                    <a:pt x="106" y="88"/>
                    <a:pt x="105" y="86"/>
                    <a:pt x="104" y="86"/>
                  </a:cubicBezTo>
                  <a:cubicBezTo>
                    <a:pt x="104" y="87"/>
                    <a:pt x="103" y="88"/>
                    <a:pt x="104" y="89"/>
                  </a:cubicBezTo>
                  <a:cubicBezTo>
                    <a:pt x="105" y="90"/>
                    <a:pt x="106" y="91"/>
                    <a:pt x="106" y="93"/>
                  </a:cubicBezTo>
                  <a:cubicBezTo>
                    <a:pt x="106" y="94"/>
                    <a:pt x="105" y="95"/>
                    <a:pt x="104" y="94"/>
                  </a:cubicBezTo>
                  <a:cubicBezTo>
                    <a:pt x="103" y="94"/>
                    <a:pt x="103" y="94"/>
                    <a:pt x="102" y="93"/>
                  </a:cubicBezTo>
                  <a:cubicBezTo>
                    <a:pt x="102" y="93"/>
                    <a:pt x="102" y="94"/>
                    <a:pt x="102" y="94"/>
                  </a:cubicBezTo>
                  <a:cubicBezTo>
                    <a:pt x="103" y="96"/>
                    <a:pt x="104" y="97"/>
                    <a:pt x="104" y="99"/>
                  </a:cubicBezTo>
                  <a:cubicBezTo>
                    <a:pt x="104" y="99"/>
                    <a:pt x="103" y="100"/>
                    <a:pt x="103" y="100"/>
                  </a:cubicBezTo>
                  <a:cubicBezTo>
                    <a:pt x="102" y="100"/>
                    <a:pt x="101" y="99"/>
                    <a:pt x="100" y="99"/>
                  </a:cubicBezTo>
                  <a:cubicBezTo>
                    <a:pt x="100" y="99"/>
                    <a:pt x="99" y="100"/>
                    <a:pt x="99" y="101"/>
                  </a:cubicBezTo>
                  <a:cubicBezTo>
                    <a:pt x="99" y="102"/>
                    <a:pt x="100" y="103"/>
                    <a:pt x="100" y="103"/>
                  </a:cubicBezTo>
                  <a:cubicBezTo>
                    <a:pt x="99" y="104"/>
                    <a:pt x="99" y="104"/>
                    <a:pt x="98" y="104"/>
                  </a:cubicBezTo>
                  <a:cubicBezTo>
                    <a:pt x="98" y="105"/>
                    <a:pt x="97" y="107"/>
                    <a:pt x="97" y="109"/>
                  </a:cubicBezTo>
                  <a:cubicBezTo>
                    <a:pt x="97" y="109"/>
                    <a:pt x="98" y="111"/>
                    <a:pt x="97" y="111"/>
                  </a:cubicBezTo>
                  <a:cubicBezTo>
                    <a:pt x="96" y="111"/>
                    <a:pt x="96" y="111"/>
                    <a:pt x="96" y="112"/>
                  </a:cubicBezTo>
                  <a:cubicBezTo>
                    <a:pt x="95" y="113"/>
                    <a:pt x="96" y="114"/>
                    <a:pt x="96" y="115"/>
                  </a:cubicBezTo>
                  <a:cubicBezTo>
                    <a:pt x="94" y="116"/>
                    <a:pt x="94" y="117"/>
                    <a:pt x="94" y="119"/>
                  </a:cubicBezTo>
                  <a:cubicBezTo>
                    <a:pt x="94" y="119"/>
                    <a:pt x="95" y="120"/>
                    <a:pt x="95" y="121"/>
                  </a:cubicBezTo>
                  <a:cubicBezTo>
                    <a:pt x="95" y="121"/>
                    <a:pt x="94" y="122"/>
                    <a:pt x="94" y="122"/>
                  </a:cubicBezTo>
                  <a:cubicBezTo>
                    <a:pt x="93" y="122"/>
                    <a:pt x="93" y="122"/>
                    <a:pt x="92" y="121"/>
                  </a:cubicBezTo>
                  <a:cubicBezTo>
                    <a:pt x="92" y="122"/>
                    <a:pt x="92" y="123"/>
                    <a:pt x="92" y="124"/>
                  </a:cubicBezTo>
                  <a:cubicBezTo>
                    <a:pt x="92" y="125"/>
                    <a:pt x="92" y="125"/>
                    <a:pt x="93" y="126"/>
                  </a:cubicBezTo>
                  <a:cubicBezTo>
                    <a:pt x="91" y="127"/>
                    <a:pt x="89" y="129"/>
                    <a:pt x="91" y="130"/>
                  </a:cubicBezTo>
                  <a:cubicBezTo>
                    <a:pt x="91" y="131"/>
                    <a:pt x="92" y="132"/>
                    <a:pt x="92" y="133"/>
                  </a:cubicBezTo>
                  <a:cubicBezTo>
                    <a:pt x="91" y="134"/>
                    <a:pt x="90" y="134"/>
                    <a:pt x="90" y="133"/>
                  </a:cubicBezTo>
                  <a:cubicBezTo>
                    <a:pt x="90" y="135"/>
                    <a:pt x="89" y="136"/>
                    <a:pt x="90" y="137"/>
                  </a:cubicBezTo>
                  <a:cubicBezTo>
                    <a:pt x="89" y="138"/>
                    <a:pt x="89" y="138"/>
                    <a:pt x="89" y="138"/>
                  </a:cubicBezTo>
                  <a:cubicBezTo>
                    <a:pt x="88" y="141"/>
                    <a:pt x="88" y="141"/>
                    <a:pt x="88" y="141"/>
                  </a:cubicBezTo>
                  <a:cubicBezTo>
                    <a:pt x="90" y="141"/>
                    <a:pt x="92" y="141"/>
                    <a:pt x="93" y="141"/>
                  </a:cubicBezTo>
                  <a:cubicBezTo>
                    <a:pt x="94" y="140"/>
                    <a:pt x="95" y="139"/>
                    <a:pt x="97" y="140"/>
                  </a:cubicBezTo>
                  <a:cubicBezTo>
                    <a:pt x="97" y="140"/>
                    <a:pt x="97" y="142"/>
                    <a:pt x="98" y="141"/>
                  </a:cubicBezTo>
                  <a:cubicBezTo>
                    <a:pt x="100" y="141"/>
                    <a:pt x="103" y="142"/>
                    <a:pt x="103" y="144"/>
                  </a:cubicBezTo>
                  <a:cubicBezTo>
                    <a:pt x="103" y="145"/>
                    <a:pt x="104" y="146"/>
                    <a:pt x="105" y="147"/>
                  </a:cubicBezTo>
                  <a:cubicBezTo>
                    <a:pt x="108" y="151"/>
                    <a:pt x="112" y="154"/>
                    <a:pt x="116" y="156"/>
                  </a:cubicBezTo>
                  <a:cubicBezTo>
                    <a:pt x="116" y="157"/>
                    <a:pt x="115" y="158"/>
                    <a:pt x="115" y="157"/>
                  </a:cubicBezTo>
                  <a:cubicBezTo>
                    <a:pt x="113" y="157"/>
                    <a:pt x="112" y="156"/>
                    <a:pt x="111" y="155"/>
                  </a:cubicBezTo>
                  <a:cubicBezTo>
                    <a:pt x="111" y="156"/>
                    <a:pt x="111" y="158"/>
                    <a:pt x="112" y="159"/>
                  </a:cubicBezTo>
                  <a:cubicBezTo>
                    <a:pt x="110" y="159"/>
                    <a:pt x="110" y="160"/>
                    <a:pt x="110" y="161"/>
                  </a:cubicBezTo>
                  <a:cubicBezTo>
                    <a:pt x="110" y="162"/>
                    <a:pt x="111" y="162"/>
                    <a:pt x="111" y="163"/>
                  </a:cubicBezTo>
                  <a:cubicBezTo>
                    <a:pt x="109" y="163"/>
                    <a:pt x="110" y="165"/>
                    <a:pt x="110" y="166"/>
                  </a:cubicBezTo>
                  <a:cubicBezTo>
                    <a:pt x="110" y="166"/>
                    <a:pt x="111" y="167"/>
                    <a:pt x="110" y="167"/>
                  </a:cubicBezTo>
                  <a:cubicBezTo>
                    <a:pt x="108" y="167"/>
                    <a:pt x="109" y="168"/>
                    <a:pt x="109" y="169"/>
                  </a:cubicBezTo>
                  <a:cubicBezTo>
                    <a:pt x="109" y="169"/>
                    <a:pt x="109" y="170"/>
                    <a:pt x="109" y="171"/>
                  </a:cubicBezTo>
                  <a:cubicBezTo>
                    <a:pt x="109" y="172"/>
                    <a:pt x="110" y="173"/>
                    <a:pt x="109" y="174"/>
                  </a:cubicBezTo>
                  <a:cubicBezTo>
                    <a:pt x="109" y="174"/>
                    <a:pt x="109" y="174"/>
                    <a:pt x="108" y="174"/>
                  </a:cubicBezTo>
                  <a:cubicBezTo>
                    <a:pt x="108" y="176"/>
                    <a:pt x="109" y="177"/>
                    <a:pt x="109" y="178"/>
                  </a:cubicBezTo>
                  <a:cubicBezTo>
                    <a:pt x="109" y="179"/>
                    <a:pt x="108" y="179"/>
                    <a:pt x="108" y="178"/>
                  </a:cubicBezTo>
                  <a:cubicBezTo>
                    <a:pt x="107" y="179"/>
                    <a:pt x="107" y="181"/>
                    <a:pt x="108" y="181"/>
                  </a:cubicBezTo>
                  <a:cubicBezTo>
                    <a:pt x="108" y="183"/>
                    <a:pt x="110" y="184"/>
                    <a:pt x="110" y="185"/>
                  </a:cubicBezTo>
                  <a:cubicBezTo>
                    <a:pt x="110" y="185"/>
                    <a:pt x="109" y="186"/>
                    <a:pt x="109" y="185"/>
                  </a:cubicBezTo>
                  <a:cubicBezTo>
                    <a:pt x="108" y="185"/>
                    <a:pt x="107" y="184"/>
                    <a:pt x="106" y="184"/>
                  </a:cubicBezTo>
                  <a:cubicBezTo>
                    <a:pt x="109" y="188"/>
                    <a:pt x="112" y="191"/>
                    <a:pt x="115" y="195"/>
                  </a:cubicBezTo>
                  <a:cubicBezTo>
                    <a:pt x="115" y="195"/>
                    <a:pt x="116" y="196"/>
                    <a:pt x="114" y="196"/>
                  </a:cubicBezTo>
                  <a:cubicBezTo>
                    <a:pt x="114" y="196"/>
                    <a:pt x="114" y="195"/>
                    <a:pt x="113" y="195"/>
                  </a:cubicBezTo>
                  <a:cubicBezTo>
                    <a:pt x="113" y="196"/>
                    <a:pt x="112" y="196"/>
                    <a:pt x="111" y="196"/>
                  </a:cubicBezTo>
                  <a:cubicBezTo>
                    <a:pt x="109" y="194"/>
                    <a:pt x="107" y="192"/>
                    <a:pt x="105" y="190"/>
                  </a:cubicBezTo>
                  <a:cubicBezTo>
                    <a:pt x="105" y="190"/>
                    <a:pt x="102" y="189"/>
                    <a:pt x="101" y="189"/>
                  </a:cubicBezTo>
                  <a:cubicBezTo>
                    <a:pt x="102" y="189"/>
                    <a:pt x="101" y="191"/>
                    <a:pt x="101" y="190"/>
                  </a:cubicBezTo>
                  <a:cubicBezTo>
                    <a:pt x="98" y="189"/>
                    <a:pt x="93" y="190"/>
                    <a:pt x="89" y="190"/>
                  </a:cubicBezTo>
                  <a:cubicBezTo>
                    <a:pt x="87" y="190"/>
                    <a:pt x="84" y="190"/>
                    <a:pt x="82" y="189"/>
                  </a:cubicBezTo>
                  <a:cubicBezTo>
                    <a:pt x="82" y="191"/>
                    <a:pt x="80" y="191"/>
                    <a:pt x="79" y="190"/>
                  </a:cubicBezTo>
                  <a:cubicBezTo>
                    <a:pt x="78" y="189"/>
                    <a:pt x="76" y="189"/>
                    <a:pt x="75" y="190"/>
                  </a:cubicBezTo>
                  <a:cubicBezTo>
                    <a:pt x="74" y="190"/>
                    <a:pt x="74" y="190"/>
                    <a:pt x="73" y="190"/>
                  </a:cubicBezTo>
                  <a:cubicBezTo>
                    <a:pt x="68" y="190"/>
                    <a:pt x="64" y="190"/>
                    <a:pt x="59" y="190"/>
                  </a:cubicBezTo>
                  <a:cubicBezTo>
                    <a:pt x="56" y="189"/>
                    <a:pt x="53" y="189"/>
                    <a:pt x="51" y="189"/>
                  </a:cubicBezTo>
                  <a:cubicBezTo>
                    <a:pt x="50" y="189"/>
                    <a:pt x="50" y="188"/>
                    <a:pt x="50" y="188"/>
                  </a:cubicBezTo>
                  <a:cubicBezTo>
                    <a:pt x="45" y="188"/>
                    <a:pt x="41" y="186"/>
                    <a:pt x="35" y="187"/>
                  </a:cubicBezTo>
                  <a:cubicBezTo>
                    <a:pt x="36" y="187"/>
                    <a:pt x="37" y="188"/>
                    <a:pt x="37" y="189"/>
                  </a:cubicBezTo>
                  <a:cubicBezTo>
                    <a:pt x="38" y="189"/>
                    <a:pt x="37" y="190"/>
                    <a:pt x="36" y="190"/>
                  </a:cubicBezTo>
                  <a:cubicBezTo>
                    <a:pt x="35" y="189"/>
                    <a:pt x="33" y="186"/>
                    <a:pt x="30" y="186"/>
                  </a:cubicBezTo>
                  <a:cubicBezTo>
                    <a:pt x="30" y="188"/>
                    <a:pt x="32" y="190"/>
                    <a:pt x="33" y="190"/>
                  </a:cubicBezTo>
                  <a:cubicBezTo>
                    <a:pt x="34" y="191"/>
                    <a:pt x="33" y="192"/>
                    <a:pt x="34" y="193"/>
                  </a:cubicBezTo>
                  <a:cubicBezTo>
                    <a:pt x="34" y="194"/>
                    <a:pt x="33" y="194"/>
                    <a:pt x="33" y="194"/>
                  </a:cubicBezTo>
                  <a:cubicBezTo>
                    <a:pt x="30" y="191"/>
                    <a:pt x="28" y="189"/>
                    <a:pt x="25" y="186"/>
                  </a:cubicBezTo>
                  <a:cubicBezTo>
                    <a:pt x="25" y="186"/>
                    <a:pt x="24" y="186"/>
                    <a:pt x="24" y="187"/>
                  </a:cubicBezTo>
                  <a:cubicBezTo>
                    <a:pt x="23" y="186"/>
                    <a:pt x="21" y="185"/>
                    <a:pt x="20" y="183"/>
                  </a:cubicBezTo>
                  <a:cubicBezTo>
                    <a:pt x="17" y="176"/>
                    <a:pt x="11" y="171"/>
                    <a:pt x="7" y="165"/>
                  </a:cubicBezTo>
                  <a:cubicBezTo>
                    <a:pt x="4" y="163"/>
                    <a:pt x="2" y="160"/>
                    <a:pt x="1" y="157"/>
                  </a:cubicBezTo>
                  <a:cubicBezTo>
                    <a:pt x="0" y="156"/>
                    <a:pt x="1" y="156"/>
                    <a:pt x="2" y="156"/>
                  </a:cubicBezTo>
                  <a:cubicBezTo>
                    <a:pt x="2" y="156"/>
                    <a:pt x="2" y="157"/>
                    <a:pt x="2" y="157"/>
                  </a:cubicBezTo>
                  <a:close/>
                </a:path>
              </a:pathLst>
            </a:custGeom>
            <a:solidFill>
              <a:srgbClr val="FE004D"/>
            </a:solidFill>
            <a:ln>
              <a:noFill/>
            </a:ln>
            <a:extLst/>
          </p:spPr>
          <p:txBody>
            <a:bodyPr/>
            <a:lstStyle/>
            <a:p>
              <a:endParaRPr lang="zh-CN" altLang="en-US">
                <a:cs typeface="+mn-ea"/>
                <a:sym typeface="+mn-lt"/>
              </a:endParaRPr>
            </a:p>
          </p:txBody>
        </p:sp>
      </p:grpSp>
      <p:grpSp>
        <p:nvGrpSpPr>
          <p:cNvPr id="15" name="组合 14"/>
          <p:cNvGrpSpPr/>
          <p:nvPr/>
        </p:nvGrpSpPr>
        <p:grpSpPr>
          <a:xfrm>
            <a:off x="5150648" y="1780249"/>
            <a:ext cx="1530100" cy="2542884"/>
            <a:chOff x="5150648" y="1780249"/>
            <a:chExt cx="1530100" cy="2542884"/>
          </a:xfrm>
        </p:grpSpPr>
        <p:grpSp>
          <p:nvGrpSpPr>
            <p:cNvPr id="56" name="Group 33"/>
            <p:cNvGrpSpPr/>
            <p:nvPr/>
          </p:nvGrpSpPr>
          <p:grpSpPr>
            <a:xfrm>
              <a:off x="5150648" y="1780249"/>
              <a:ext cx="1530100" cy="2542884"/>
              <a:chOff x="1143000" y="1352550"/>
              <a:chExt cx="1066800" cy="1772921"/>
            </a:xfrm>
          </p:grpSpPr>
          <p:grpSp>
            <p:nvGrpSpPr>
              <p:cNvPr id="58" name="Group 34"/>
              <p:cNvGrpSpPr/>
              <p:nvPr/>
            </p:nvGrpSpPr>
            <p:grpSpPr>
              <a:xfrm>
                <a:off x="1220656" y="1995170"/>
                <a:ext cx="911488" cy="1130301"/>
                <a:chOff x="1147877" y="1942143"/>
                <a:chExt cx="911488" cy="1130301"/>
              </a:xfrm>
            </p:grpSpPr>
            <p:sp>
              <p:nvSpPr>
                <p:cNvPr id="60" name="Arrow: Notched Right 36"/>
                <p:cNvSpPr/>
                <p:nvPr/>
              </p:nvSpPr>
              <p:spPr bwMode="auto">
                <a:xfrm rot="3952631" flipH="1">
                  <a:off x="1271327" y="2284405"/>
                  <a:ext cx="1130300" cy="445776"/>
                </a:xfrm>
                <a:prstGeom prst="notchedRightArrow">
                  <a:avLst>
                    <a:gd name="adj1" fmla="val 100000"/>
                    <a:gd name="adj2" fmla="val 58021"/>
                  </a:avLst>
                </a:prstGeom>
                <a:solidFill>
                  <a:srgbClr val="82198A"/>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61" name="Arrow: Notched Right 37"/>
                <p:cNvSpPr/>
                <p:nvPr/>
              </p:nvSpPr>
              <p:spPr bwMode="auto">
                <a:xfrm rot="17647369">
                  <a:off x="805615" y="2284406"/>
                  <a:ext cx="1130300" cy="445776"/>
                </a:xfrm>
                <a:prstGeom prst="notchedRightArrow">
                  <a:avLst>
                    <a:gd name="adj1" fmla="val 100000"/>
                    <a:gd name="adj2" fmla="val 58021"/>
                  </a:avLst>
                </a:prstGeom>
                <a:solidFill>
                  <a:srgbClr val="82198A"/>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sp>
            <p:nvSpPr>
              <p:cNvPr id="59" name="Oval 35"/>
              <p:cNvSpPr/>
              <p:nvPr/>
            </p:nvSpPr>
            <p:spPr bwMode="auto">
              <a:xfrm>
                <a:off x="1143000" y="1352550"/>
                <a:ext cx="1066800" cy="1066800"/>
              </a:xfrm>
              <a:prstGeom prst="ellipse">
                <a:avLst/>
              </a:prstGeom>
              <a:solidFill>
                <a:schemeClr val="bg1"/>
              </a:solidFill>
              <a:ln w="57150">
                <a:solidFill>
                  <a:srgbClr val="82198A"/>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sp>
          <p:nvSpPr>
            <p:cNvPr id="77" name="MH_Other_2"/>
            <p:cNvSpPr>
              <a:spLocks noChangeAspect="1" noEditPoints="1"/>
            </p:cNvSpPr>
            <p:nvPr>
              <p:custDataLst>
                <p:tags r:id="rId2"/>
              </p:custDataLst>
            </p:nvPr>
          </p:nvSpPr>
          <p:spPr bwMode="auto">
            <a:xfrm>
              <a:off x="5596742" y="2138105"/>
              <a:ext cx="642937" cy="814387"/>
            </a:xfrm>
            <a:custGeom>
              <a:avLst/>
              <a:gdLst>
                <a:gd name="T0" fmla="*/ 2147483646 w 168"/>
                <a:gd name="T1" fmla="*/ 2147483646 h 213"/>
                <a:gd name="T2" fmla="*/ 2147483646 w 168"/>
                <a:gd name="T3" fmla="*/ 2147483646 h 213"/>
                <a:gd name="T4" fmla="*/ 2147483646 w 168"/>
                <a:gd name="T5" fmla="*/ 2147483646 h 213"/>
                <a:gd name="T6" fmla="*/ 2147483646 w 168"/>
                <a:gd name="T7" fmla="*/ 2147483646 h 213"/>
                <a:gd name="T8" fmla="*/ 2147483646 w 168"/>
                <a:gd name="T9" fmla="*/ 2147483646 h 213"/>
                <a:gd name="T10" fmla="*/ 2147483646 w 168"/>
                <a:gd name="T11" fmla="*/ 2147483646 h 213"/>
                <a:gd name="T12" fmla="*/ 2147483646 w 168"/>
                <a:gd name="T13" fmla="*/ 2147483646 h 213"/>
                <a:gd name="T14" fmla="*/ 2147483646 w 168"/>
                <a:gd name="T15" fmla="*/ 2147483646 h 213"/>
                <a:gd name="T16" fmla="*/ 2147483646 w 168"/>
                <a:gd name="T17" fmla="*/ 2147483646 h 213"/>
                <a:gd name="T18" fmla="*/ 2147483646 w 168"/>
                <a:gd name="T19" fmla="*/ 2147483646 h 213"/>
                <a:gd name="T20" fmla="*/ 2147483646 w 168"/>
                <a:gd name="T21" fmla="*/ 2147483646 h 213"/>
                <a:gd name="T22" fmla="*/ 2147483646 w 168"/>
                <a:gd name="T23" fmla="*/ 2147483646 h 213"/>
                <a:gd name="T24" fmla="*/ 2147483646 w 168"/>
                <a:gd name="T25" fmla="*/ 2147483646 h 213"/>
                <a:gd name="T26" fmla="*/ 2147483646 w 168"/>
                <a:gd name="T27" fmla="*/ 2147483646 h 213"/>
                <a:gd name="T28" fmla="*/ 2147483646 w 168"/>
                <a:gd name="T29" fmla="*/ 2147483646 h 213"/>
                <a:gd name="T30" fmla="*/ 2147483646 w 168"/>
                <a:gd name="T31" fmla="*/ 2147483646 h 213"/>
                <a:gd name="T32" fmla="*/ 2147483646 w 168"/>
                <a:gd name="T33" fmla="*/ 2147483646 h 213"/>
                <a:gd name="T34" fmla="*/ 2147483646 w 168"/>
                <a:gd name="T35" fmla="*/ 2147483646 h 213"/>
                <a:gd name="T36" fmla="*/ 2147483646 w 168"/>
                <a:gd name="T37" fmla="*/ 2147483646 h 213"/>
                <a:gd name="T38" fmla="*/ 2147483646 w 168"/>
                <a:gd name="T39" fmla="*/ 2147483646 h 213"/>
                <a:gd name="T40" fmla="*/ 2147483646 w 168"/>
                <a:gd name="T41" fmla="*/ 2147483646 h 213"/>
                <a:gd name="T42" fmla="*/ 2147483646 w 168"/>
                <a:gd name="T43" fmla="*/ 2147483646 h 213"/>
                <a:gd name="T44" fmla="*/ 2147483646 w 168"/>
                <a:gd name="T45" fmla="*/ 2147483646 h 213"/>
                <a:gd name="T46" fmla="*/ 2147483646 w 168"/>
                <a:gd name="T47" fmla="*/ 2147483646 h 213"/>
                <a:gd name="T48" fmla="*/ 2147483646 w 168"/>
                <a:gd name="T49" fmla="*/ 2147483646 h 213"/>
                <a:gd name="T50" fmla="*/ 2147483646 w 168"/>
                <a:gd name="T51" fmla="*/ 2147483646 h 213"/>
                <a:gd name="T52" fmla="*/ 2147483646 w 168"/>
                <a:gd name="T53" fmla="*/ 2147483646 h 213"/>
                <a:gd name="T54" fmla="*/ 2147483646 w 168"/>
                <a:gd name="T55" fmla="*/ 2147483646 h 213"/>
                <a:gd name="T56" fmla="*/ 2147483646 w 168"/>
                <a:gd name="T57" fmla="*/ 2147483646 h 213"/>
                <a:gd name="T58" fmla="*/ 2147483646 w 168"/>
                <a:gd name="T59" fmla="*/ 2147483646 h 213"/>
                <a:gd name="T60" fmla="*/ 2147483646 w 168"/>
                <a:gd name="T61" fmla="*/ 2147483646 h 213"/>
                <a:gd name="T62" fmla="*/ 2147483646 w 168"/>
                <a:gd name="T63" fmla="*/ 2147483646 h 213"/>
                <a:gd name="T64" fmla="*/ 2147483646 w 168"/>
                <a:gd name="T65" fmla="*/ 2147483646 h 213"/>
                <a:gd name="T66" fmla="*/ 2147483646 w 168"/>
                <a:gd name="T67" fmla="*/ 2147483646 h 213"/>
                <a:gd name="T68" fmla="*/ 2147483646 w 168"/>
                <a:gd name="T69" fmla="*/ 2147483646 h 213"/>
                <a:gd name="T70" fmla="*/ 2147483646 w 168"/>
                <a:gd name="T71" fmla="*/ 2147483646 h 213"/>
                <a:gd name="T72" fmla="*/ 2147483646 w 168"/>
                <a:gd name="T73" fmla="*/ 2147483646 h 213"/>
                <a:gd name="T74" fmla="*/ 2147483646 w 168"/>
                <a:gd name="T75" fmla="*/ 2147483646 h 213"/>
                <a:gd name="T76" fmla="*/ 2147483646 w 168"/>
                <a:gd name="T77" fmla="*/ 2147483646 h 213"/>
                <a:gd name="T78" fmla="*/ 2147483646 w 168"/>
                <a:gd name="T79" fmla="*/ 2147483646 h 213"/>
                <a:gd name="T80" fmla="*/ 2147483646 w 168"/>
                <a:gd name="T81" fmla="*/ 2147483646 h 213"/>
                <a:gd name="T82" fmla="*/ 2147483646 w 168"/>
                <a:gd name="T83" fmla="*/ 2147483646 h 213"/>
                <a:gd name="T84" fmla="*/ 2147483646 w 168"/>
                <a:gd name="T85" fmla="*/ 2147483646 h 213"/>
                <a:gd name="T86" fmla="*/ 2147483646 w 168"/>
                <a:gd name="T87" fmla="*/ 2147483646 h 213"/>
                <a:gd name="T88" fmla="*/ 2147483646 w 168"/>
                <a:gd name="T89" fmla="*/ 2147483646 h 213"/>
                <a:gd name="T90" fmla="*/ 2147483646 w 168"/>
                <a:gd name="T91" fmla="*/ 2147483646 h 213"/>
                <a:gd name="T92" fmla="*/ 2147483646 w 168"/>
                <a:gd name="T93" fmla="*/ 2147483646 h 213"/>
                <a:gd name="T94" fmla="*/ 2147483646 w 168"/>
                <a:gd name="T95" fmla="*/ 2147483646 h 213"/>
                <a:gd name="T96" fmla="*/ 2147483646 w 168"/>
                <a:gd name="T97" fmla="*/ 2147483646 h 213"/>
                <a:gd name="T98" fmla="*/ 2147483646 w 168"/>
                <a:gd name="T99" fmla="*/ 2147483646 h 213"/>
                <a:gd name="T100" fmla="*/ 2147483646 w 168"/>
                <a:gd name="T101" fmla="*/ 2147483646 h 213"/>
                <a:gd name="T102" fmla="*/ 2147483646 w 168"/>
                <a:gd name="T103" fmla="*/ 2147483646 h 213"/>
                <a:gd name="T104" fmla="*/ 2147483646 w 168"/>
                <a:gd name="T105" fmla="*/ 2147483646 h 213"/>
                <a:gd name="T106" fmla="*/ 2147483646 w 168"/>
                <a:gd name="T107" fmla="*/ 2147483646 h 213"/>
                <a:gd name="T108" fmla="*/ 2147483646 w 168"/>
                <a:gd name="T109" fmla="*/ 2147483646 h 213"/>
                <a:gd name="T110" fmla="*/ 2147483646 w 168"/>
                <a:gd name="T111" fmla="*/ 2147483646 h 213"/>
                <a:gd name="T112" fmla="*/ 2147483646 w 168"/>
                <a:gd name="T113" fmla="*/ 2147483646 h 213"/>
                <a:gd name="T114" fmla="*/ 2147483646 w 168"/>
                <a:gd name="T115" fmla="*/ 2147483646 h 213"/>
                <a:gd name="T116" fmla="*/ 2147483646 w 168"/>
                <a:gd name="T117" fmla="*/ 2147483646 h 213"/>
                <a:gd name="T118" fmla="*/ 2147483646 w 168"/>
                <a:gd name="T119" fmla="*/ 2147483646 h 213"/>
                <a:gd name="T120" fmla="*/ 2147483646 w 168"/>
                <a:gd name="T121" fmla="*/ 2147483646 h 213"/>
                <a:gd name="T122" fmla="*/ 2147483646 w 168"/>
                <a:gd name="T123" fmla="*/ 2147483646 h 2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8" h="213">
                  <a:moveTo>
                    <a:pt x="74" y="183"/>
                  </a:moveTo>
                  <a:cubicBezTo>
                    <a:pt x="73" y="183"/>
                    <a:pt x="72" y="184"/>
                    <a:pt x="72" y="184"/>
                  </a:cubicBezTo>
                  <a:cubicBezTo>
                    <a:pt x="73" y="184"/>
                    <a:pt x="74" y="184"/>
                    <a:pt x="74" y="183"/>
                  </a:cubicBezTo>
                  <a:close/>
                  <a:moveTo>
                    <a:pt x="92" y="190"/>
                  </a:moveTo>
                  <a:cubicBezTo>
                    <a:pt x="92" y="190"/>
                    <a:pt x="92" y="190"/>
                    <a:pt x="93" y="189"/>
                  </a:cubicBezTo>
                  <a:cubicBezTo>
                    <a:pt x="93" y="189"/>
                    <a:pt x="94" y="189"/>
                    <a:pt x="94" y="188"/>
                  </a:cubicBezTo>
                  <a:cubicBezTo>
                    <a:pt x="93" y="188"/>
                    <a:pt x="93" y="189"/>
                    <a:pt x="93" y="189"/>
                  </a:cubicBezTo>
                  <a:lnTo>
                    <a:pt x="92" y="190"/>
                  </a:lnTo>
                  <a:close/>
                  <a:moveTo>
                    <a:pt x="9" y="149"/>
                  </a:moveTo>
                  <a:cubicBezTo>
                    <a:pt x="10" y="149"/>
                    <a:pt x="10" y="148"/>
                    <a:pt x="10" y="148"/>
                  </a:cubicBezTo>
                  <a:cubicBezTo>
                    <a:pt x="9" y="148"/>
                    <a:pt x="9" y="149"/>
                    <a:pt x="9" y="149"/>
                  </a:cubicBezTo>
                  <a:close/>
                  <a:moveTo>
                    <a:pt x="26" y="80"/>
                  </a:moveTo>
                  <a:cubicBezTo>
                    <a:pt x="27" y="79"/>
                    <a:pt x="27" y="78"/>
                    <a:pt x="27" y="78"/>
                  </a:cubicBezTo>
                  <a:cubicBezTo>
                    <a:pt x="26" y="77"/>
                    <a:pt x="26" y="79"/>
                    <a:pt x="26" y="80"/>
                  </a:cubicBezTo>
                  <a:close/>
                  <a:moveTo>
                    <a:pt x="29" y="88"/>
                  </a:moveTo>
                  <a:cubicBezTo>
                    <a:pt x="29" y="87"/>
                    <a:pt x="29" y="87"/>
                    <a:pt x="30" y="86"/>
                  </a:cubicBezTo>
                  <a:cubicBezTo>
                    <a:pt x="30" y="86"/>
                    <a:pt x="30" y="85"/>
                    <a:pt x="29" y="85"/>
                  </a:cubicBezTo>
                  <a:cubicBezTo>
                    <a:pt x="29" y="86"/>
                    <a:pt x="29" y="87"/>
                    <a:pt x="29" y="88"/>
                  </a:cubicBezTo>
                  <a:close/>
                  <a:moveTo>
                    <a:pt x="40" y="88"/>
                  </a:moveTo>
                  <a:cubicBezTo>
                    <a:pt x="40" y="88"/>
                    <a:pt x="41" y="87"/>
                    <a:pt x="41" y="87"/>
                  </a:cubicBezTo>
                  <a:cubicBezTo>
                    <a:pt x="41" y="87"/>
                    <a:pt x="41" y="86"/>
                    <a:pt x="42" y="86"/>
                  </a:cubicBezTo>
                  <a:cubicBezTo>
                    <a:pt x="42" y="86"/>
                    <a:pt x="42" y="85"/>
                    <a:pt x="42" y="85"/>
                  </a:cubicBezTo>
                  <a:cubicBezTo>
                    <a:pt x="42" y="86"/>
                    <a:pt x="42" y="86"/>
                    <a:pt x="42" y="86"/>
                  </a:cubicBezTo>
                  <a:cubicBezTo>
                    <a:pt x="41" y="86"/>
                    <a:pt x="41" y="86"/>
                    <a:pt x="41" y="87"/>
                  </a:cubicBezTo>
                  <a:cubicBezTo>
                    <a:pt x="40" y="87"/>
                    <a:pt x="40" y="88"/>
                    <a:pt x="40" y="88"/>
                  </a:cubicBezTo>
                  <a:close/>
                  <a:moveTo>
                    <a:pt x="62" y="76"/>
                  </a:moveTo>
                  <a:cubicBezTo>
                    <a:pt x="63" y="75"/>
                    <a:pt x="63" y="75"/>
                    <a:pt x="63" y="75"/>
                  </a:cubicBezTo>
                  <a:cubicBezTo>
                    <a:pt x="63" y="75"/>
                    <a:pt x="64" y="75"/>
                    <a:pt x="64" y="74"/>
                  </a:cubicBezTo>
                  <a:cubicBezTo>
                    <a:pt x="64" y="74"/>
                    <a:pt x="64" y="74"/>
                    <a:pt x="64" y="74"/>
                  </a:cubicBezTo>
                  <a:cubicBezTo>
                    <a:pt x="65" y="73"/>
                    <a:pt x="65" y="73"/>
                    <a:pt x="65" y="73"/>
                  </a:cubicBezTo>
                  <a:cubicBezTo>
                    <a:pt x="64" y="74"/>
                    <a:pt x="64" y="74"/>
                    <a:pt x="64" y="74"/>
                  </a:cubicBezTo>
                  <a:cubicBezTo>
                    <a:pt x="64" y="74"/>
                    <a:pt x="64" y="74"/>
                    <a:pt x="64" y="74"/>
                  </a:cubicBezTo>
                  <a:cubicBezTo>
                    <a:pt x="63" y="74"/>
                    <a:pt x="63" y="75"/>
                    <a:pt x="63" y="75"/>
                  </a:cubicBezTo>
                  <a:lnTo>
                    <a:pt x="62" y="76"/>
                  </a:lnTo>
                  <a:close/>
                  <a:moveTo>
                    <a:pt x="26" y="60"/>
                  </a:moveTo>
                  <a:cubicBezTo>
                    <a:pt x="26" y="59"/>
                    <a:pt x="26" y="59"/>
                    <a:pt x="26" y="59"/>
                  </a:cubicBezTo>
                  <a:cubicBezTo>
                    <a:pt x="27" y="59"/>
                    <a:pt x="27" y="58"/>
                    <a:pt x="28" y="58"/>
                  </a:cubicBezTo>
                  <a:cubicBezTo>
                    <a:pt x="28" y="56"/>
                    <a:pt x="26" y="58"/>
                    <a:pt x="26" y="59"/>
                  </a:cubicBezTo>
                  <a:lnTo>
                    <a:pt x="26" y="60"/>
                  </a:lnTo>
                  <a:close/>
                  <a:moveTo>
                    <a:pt x="29" y="52"/>
                  </a:moveTo>
                  <a:cubicBezTo>
                    <a:pt x="29" y="52"/>
                    <a:pt x="29" y="52"/>
                    <a:pt x="29" y="52"/>
                  </a:cubicBezTo>
                  <a:cubicBezTo>
                    <a:pt x="30" y="51"/>
                    <a:pt x="30" y="51"/>
                    <a:pt x="30" y="51"/>
                  </a:cubicBezTo>
                  <a:cubicBezTo>
                    <a:pt x="30" y="51"/>
                    <a:pt x="30" y="51"/>
                    <a:pt x="30" y="51"/>
                  </a:cubicBezTo>
                  <a:cubicBezTo>
                    <a:pt x="30" y="50"/>
                    <a:pt x="30" y="50"/>
                    <a:pt x="30" y="50"/>
                  </a:cubicBezTo>
                  <a:cubicBezTo>
                    <a:pt x="31" y="49"/>
                    <a:pt x="32" y="49"/>
                    <a:pt x="32" y="48"/>
                  </a:cubicBezTo>
                  <a:cubicBezTo>
                    <a:pt x="31" y="48"/>
                    <a:pt x="31" y="49"/>
                    <a:pt x="30" y="50"/>
                  </a:cubicBezTo>
                  <a:cubicBezTo>
                    <a:pt x="30" y="51"/>
                    <a:pt x="30" y="51"/>
                    <a:pt x="30" y="51"/>
                  </a:cubicBezTo>
                  <a:cubicBezTo>
                    <a:pt x="30" y="51"/>
                    <a:pt x="30" y="51"/>
                    <a:pt x="30" y="51"/>
                  </a:cubicBezTo>
                  <a:cubicBezTo>
                    <a:pt x="29" y="52"/>
                    <a:pt x="29" y="52"/>
                    <a:pt x="29" y="52"/>
                  </a:cubicBezTo>
                  <a:close/>
                  <a:moveTo>
                    <a:pt x="73" y="202"/>
                  </a:moveTo>
                  <a:cubicBezTo>
                    <a:pt x="72" y="202"/>
                    <a:pt x="72" y="201"/>
                    <a:pt x="72" y="200"/>
                  </a:cubicBezTo>
                  <a:cubicBezTo>
                    <a:pt x="73" y="200"/>
                    <a:pt x="74" y="200"/>
                    <a:pt x="74" y="201"/>
                  </a:cubicBezTo>
                  <a:cubicBezTo>
                    <a:pt x="74" y="201"/>
                    <a:pt x="73" y="201"/>
                    <a:pt x="73" y="202"/>
                  </a:cubicBezTo>
                  <a:close/>
                  <a:moveTo>
                    <a:pt x="129" y="175"/>
                  </a:moveTo>
                  <a:cubicBezTo>
                    <a:pt x="129" y="175"/>
                    <a:pt x="130" y="175"/>
                    <a:pt x="130" y="175"/>
                  </a:cubicBezTo>
                  <a:cubicBezTo>
                    <a:pt x="131" y="175"/>
                    <a:pt x="132" y="176"/>
                    <a:pt x="133" y="175"/>
                  </a:cubicBezTo>
                  <a:lnTo>
                    <a:pt x="129" y="175"/>
                  </a:lnTo>
                  <a:close/>
                  <a:moveTo>
                    <a:pt x="42" y="27"/>
                  </a:moveTo>
                  <a:cubicBezTo>
                    <a:pt x="43" y="27"/>
                    <a:pt x="43" y="26"/>
                    <a:pt x="43" y="25"/>
                  </a:cubicBezTo>
                  <a:cubicBezTo>
                    <a:pt x="43" y="25"/>
                    <a:pt x="42" y="26"/>
                    <a:pt x="42" y="26"/>
                  </a:cubicBezTo>
                  <a:cubicBezTo>
                    <a:pt x="42" y="26"/>
                    <a:pt x="41" y="27"/>
                    <a:pt x="42" y="27"/>
                  </a:cubicBezTo>
                  <a:close/>
                  <a:moveTo>
                    <a:pt x="32" y="144"/>
                  </a:moveTo>
                  <a:cubicBezTo>
                    <a:pt x="32" y="143"/>
                    <a:pt x="32" y="143"/>
                    <a:pt x="32" y="143"/>
                  </a:cubicBezTo>
                  <a:cubicBezTo>
                    <a:pt x="33" y="143"/>
                    <a:pt x="33" y="143"/>
                    <a:pt x="33" y="143"/>
                  </a:cubicBezTo>
                  <a:cubicBezTo>
                    <a:pt x="34" y="142"/>
                    <a:pt x="35" y="141"/>
                    <a:pt x="35" y="140"/>
                  </a:cubicBezTo>
                  <a:cubicBezTo>
                    <a:pt x="35" y="140"/>
                    <a:pt x="34" y="141"/>
                    <a:pt x="33" y="142"/>
                  </a:cubicBezTo>
                  <a:cubicBezTo>
                    <a:pt x="33" y="142"/>
                    <a:pt x="33" y="143"/>
                    <a:pt x="33" y="143"/>
                  </a:cubicBezTo>
                  <a:cubicBezTo>
                    <a:pt x="32" y="143"/>
                    <a:pt x="32" y="143"/>
                    <a:pt x="32" y="143"/>
                  </a:cubicBezTo>
                  <a:lnTo>
                    <a:pt x="32" y="144"/>
                  </a:lnTo>
                  <a:close/>
                  <a:moveTo>
                    <a:pt x="64" y="81"/>
                  </a:moveTo>
                  <a:cubicBezTo>
                    <a:pt x="63" y="81"/>
                    <a:pt x="63" y="81"/>
                    <a:pt x="62" y="82"/>
                  </a:cubicBezTo>
                  <a:cubicBezTo>
                    <a:pt x="62" y="82"/>
                    <a:pt x="60" y="83"/>
                    <a:pt x="61" y="83"/>
                  </a:cubicBezTo>
                  <a:cubicBezTo>
                    <a:pt x="63" y="83"/>
                    <a:pt x="63" y="82"/>
                    <a:pt x="64" y="81"/>
                  </a:cubicBezTo>
                  <a:close/>
                  <a:moveTo>
                    <a:pt x="46" y="76"/>
                  </a:moveTo>
                  <a:cubicBezTo>
                    <a:pt x="46" y="76"/>
                    <a:pt x="46" y="76"/>
                    <a:pt x="46" y="76"/>
                  </a:cubicBezTo>
                  <a:cubicBezTo>
                    <a:pt x="47" y="75"/>
                    <a:pt x="48" y="74"/>
                    <a:pt x="48" y="73"/>
                  </a:cubicBezTo>
                  <a:cubicBezTo>
                    <a:pt x="48" y="71"/>
                    <a:pt x="47" y="73"/>
                    <a:pt x="47" y="73"/>
                  </a:cubicBezTo>
                  <a:cubicBezTo>
                    <a:pt x="47" y="74"/>
                    <a:pt x="46" y="75"/>
                    <a:pt x="46" y="76"/>
                  </a:cubicBezTo>
                  <a:close/>
                  <a:moveTo>
                    <a:pt x="92" y="190"/>
                  </a:moveTo>
                  <a:cubicBezTo>
                    <a:pt x="88" y="192"/>
                    <a:pt x="88" y="192"/>
                    <a:pt x="88" y="192"/>
                  </a:cubicBezTo>
                  <a:cubicBezTo>
                    <a:pt x="88" y="193"/>
                    <a:pt x="89" y="193"/>
                    <a:pt x="89" y="193"/>
                  </a:cubicBezTo>
                  <a:cubicBezTo>
                    <a:pt x="90" y="192"/>
                    <a:pt x="91" y="191"/>
                    <a:pt x="92" y="190"/>
                  </a:cubicBezTo>
                  <a:close/>
                  <a:moveTo>
                    <a:pt x="40" y="88"/>
                  </a:moveTo>
                  <a:cubicBezTo>
                    <a:pt x="40" y="88"/>
                    <a:pt x="40" y="88"/>
                    <a:pt x="39" y="88"/>
                  </a:cubicBezTo>
                  <a:cubicBezTo>
                    <a:pt x="38" y="89"/>
                    <a:pt x="38" y="91"/>
                    <a:pt x="37" y="92"/>
                  </a:cubicBezTo>
                  <a:cubicBezTo>
                    <a:pt x="36" y="92"/>
                    <a:pt x="37" y="93"/>
                    <a:pt x="37" y="93"/>
                  </a:cubicBezTo>
                  <a:lnTo>
                    <a:pt x="40" y="88"/>
                  </a:lnTo>
                  <a:close/>
                  <a:moveTo>
                    <a:pt x="88" y="80"/>
                  </a:moveTo>
                  <a:cubicBezTo>
                    <a:pt x="88" y="80"/>
                    <a:pt x="89" y="80"/>
                    <a:pt x="89" y="80"/>
                  </a:cubicBezTo>
                  <a:cubicBezTo>
                    <a:pt x="89" y="79"/>
                    <a:pt x="90" y="78"/>
                    <a:pt x="90" y="76"/>
                  </a:cubicBezTo>
                  <a:cubicBezTo>
                    <a:pt x="89" y="77"/>
                    <a:pt x="89" y="78"/>
                    <a:pt x="88" y="79"/>
                  </a:cubicBezTo>
                  <a:cubicBezTo>
                    <a:pt x="88" y="80"/>
                    <a:pt x="87" y="80"/>
                    <a:pt x="88" y="80"/>
                  </a:cubicBezTo>
                  <a:close/>
                  <a:moveTo>
                    <a:pt x="70" y="182"/>
                  </a:moveTo>
                  <a:cubicBezTo>
                    <a:pt x="69" y="182"/>
                    <a:pt x="69" y="182"/>
                    <a:pt x="69" y="182"/>
                  </a:cubicBezTo>
                  <a:cubicBezTo>
                    <a:pt x="68" y="183"/>
                    <a:pt x="66" y="185"/>
                    <a:pt x="66" y="187"/>
                  </a:cubicBezTo>
                  <a:cubicBezTo>
                    <a:pt x="67" y="185"/>
                    <a:pt x="68" y="184"/>
                    <a:pt x="70" y="182"/>
                  </a:cubicBezTo>
                  <a:close/>
                  <a:moveTo>
                    <a:pt x="45" y="81"/>
                  </a:moveTo>
                  <a:cubicBezTo>
                    <a:pt x="45" y="80"/>
                    <a:pt x="46" y="80"/>
                    <a:pt x="46" y="80"/>
                  </a:cubicBezTo>
                  <a:cubicBezTo>
                    <a:pt x="47" y="78"/>
                    <a:pt x="48" y="77"/>
                    <a:pt x="49" y="75"/>
                  </a:cubicBezTo>
                  <a:cubicBezTo>
                    <a:pt x="48" y="76"/>
                    <a:pt x="46" y="78"/>
                    <a:pt x="45" y="81"/>
                  </a:cubicBezTo>
                  <a:close/>
                  <a:moveTo>
                    <a:pt x="63" y="79"/>
                  </a:moveTo>
                  <a:cubicBezTo>
                    <a:pt x="63" y="78"/>
                    <a:pt x="63" y="78"/>
                    <a:pt x="63" y="78"/>
                  </a:cubicBezTo>
                  <a:cubicBezTo>
                    <a:pt x="64" y="78"/>
                    <a:pt x="64" y="78"/>
                    <a:pt x="64" y="77"/>
                  </a:cubicBezTo>
                  <a:cubicBezTo>
                    <a:pt x="64" y="77"/>
                    <a:pt x="65" y="77"/>
                    <a:pt x="65" y="76"/>
                  </a:cubicBezTo>
                  <a:cubicBezTo>
                    <a:pt x="65" y="76"/>
                    <a:pt x="65" y="76"/>
                    <a:pt x="66" y="76"/>
                  </a:cubicBezTo>
                  <a:cubicBezTo>
                    <a:pt x="67" y="75"/>
                    <a:pt x="67" y="74"/>
                    <a:pt x="68" y="73"/>
                  </a:cubicBezTo>
                  <a:cubicBezTo>
                    <a:pt x="68" y="73"/>
                    <a:pt x="68" y="73"/>
                    <a:pt x="68" y="73"/>
                  </a:cubicBezTo>
                  <a:cubicBezTo>
                    <a:pt x="68" y="73"/>
                    <a:pt x="68" y="73"/>
                    <a:pt x="68" y="73"/>
                  </a:cubicBezTo>
                  <a:cubicBezTo>
                    <a:pt x="67" y="74"/>
                    <a:pt x="66" y="75"/>
                    <a:pt x="66" y="76"/>
                  </a:cubicBezTo>
                  <a:cubicBezTo>
                    <a:pt x="65" y="76"/>
                    <a:pt x="65" y="76"/>
                    <a:pt x="65" y="76"/>
                  </a:cubicBezTo>
                  <a:cubicBezTo>
                    <a:pt x="64" y="76"/>
                    <a:pt x="64" y="77"/>
                    <a:pt x="64" y="77"/>
                  </a:cubicBezTo>
                  <a:cubicBezTo>
                    <a:pt x="63" y="77"/>
                    <a:pt x="63" y="78"/>
                    <a:pt x="63" y="78"/>
                  </a:cubicBezTo>
                  <a:lnTo>
                    <a:pt x="63" y="79"/>
                  </a:lnTo>
                  <a:close/>
                  <a:moveTo>
                    <a:pt x="24" y="151"/>
                  </a:moveTo>
                  <a:cubicBezTo>
                    <a:pt x="23" y="151"/>
                    <a:pt x="22" y="153"/>
                    <a:pt x="21" y="153"/>
                  </a:cubicBezTo>
                  <a:cubicBezTo>
                    <a:pt x="20" y="153"/>
                    <a:pt x="20" y="155"/>
                    <a:pt x="20" y="155"/>
                  </a:cubicBezTo>
                  <a:cubicBezTo>
                    <a:pt x="21" y="154"/>
                    <a:pt x="23" y="153"/>
                    <a:pt x="24" y="151"/>
                  </a:cubicBezTo>
                  <a:close/>
                  <a:moveTo>
                    <a:pt x="55" y="176"/>
                  </a:moveTo>
                  <a:cubicBezTo>
                    <a:pt x="56" y="175"/>
                    <a:pt x="56" y="175"/>
                    <a:pt x="56" y="175"/>
                  </a:cubicBezTo>
                  <a:cubicBezTo>
                    <a:pt x="56" y="175"/>
                    <a:pt x="56" y="175"/>
                    <a:pt x="56" y="175"/>
                  </a:cubicBezTo>
                  <a:cubicBezTo>
                    <a:pt x="57" y="174"/>
                    <a:pt x="59" y="173"/>
                    <a:pt x="60" y="171"/>
                  </a:cubicBezTo>
                  <a:cubicBezTo>
                    <a:pt x="60" y="171"/>
                    <a:pt x="59" y="171"/>
                    <a:pt x="59" y="171"/>
                  </a:cubicBezTo>
                  <a:cubicBezTo>
                    <a:pt x="58" y="173"/>
                    <a:pt x="57" y="173"/>
                    <a:pt x="56" y="175"/>
                  </a:cubicBezTo>
                  <a:cubicBezTo>
                    <a:pt x="56" y="175"/>
                    <a:pt x="56" y="175"/>
                    <a:pt x="56" y="175"/>
                  </a:cubicBezTo>
                  <a:lnTo>
                    <a:pt x="55" y="176"/>
                  </a:lnTo>
                  <a:close/>
                  <a:moveTo>
                    <a:pt x="55" y="78"/>
                  </a:moveTo>
                  <a:cubicBezTo>
                    <a:pt x="56" y="77"/>
                    <a:pt x="58" y="76"/>
                    <a:pt x="58" y="75"/>
                  </a:cubicBezTo>
                  <a:cubicBezTo>
                    <a:pt x="57" y="75"/>
                    <a:pt x="56" y="76"/>
                    <a:pt x="55" y="76"/>
                  </a:cubicBezTo>
                  <a:cubicBezTo>
                    <a:pt x="55" y="77"/>
                    <a:pt x="55" y="77"/>
                    <a:pt x="55" y="78"/>
                  </a:cubicBezTo>
                  <a:close/>
                  <a:moveTo>
                    <a:pt x="36" y="180"/>
                  </a:moveTo>
                  <a:cubicBezTo>
                    <a:pt x="37" y="180"/>
                    <a:pt x="37" y="179"/>
                    <a:pt x="37" y="179"/>
                  </a:cubicBezTo>
                  <a:cubicBezTo>
                    <a:pt x="37" y="179"/>
                    <a:pt x="37" y="179"/>
                    <a:pt x="37" y="179"/>
                  </a:cubicBezTo>
                  <a:cubicBezTo>
                    <a:pt x="38" y="178"/>
                    <a:pt x="39" y="177"/>
                    <a:pt x="40" y="177"/>
                  </a:cubicBezTo>
                  <a:cubicBezTo>
                    <a:pt x="40" y="176"/>
                    <a:pt x="40" y="176"/>
                    <a:pt x="40" y="176"/>
                  </a:cubicBezTo>
                  <a:cubicBezTo>
                    <a:pt x="40" y="176"/>
                    <a:pt x="40" y="176"/>
                    <a:pt x="41" y="175"/>
                  </a:cubicBezTo>
                  <a:cubicBezTo>
                    <a:pt x="41" y="175"/>
                    <a:pt x="41" y="175"/>
                    <a:pt x="41" y="174"/>
                  </a:cubicBezTo>
                  <a:cubicBezTo>
                    <a:pt x="42" y="174"/>
                    <a:pt x="42" y="174"/>
                    <a:pt x="42" y="174"/>
                  </a:cubicBezTo>
                  <a:cubicBezTo>
                    <a:pt x="42" y="174"/>
                    <a:pt x="43" y="174"/>
                    <a:pt x="42" y="173"/>
                  </a:cubicBezTo>
                  <a:cubicBezTo>
                    <a:pt x="42" y="174"/>
                    <a:pt x="42" y="174"/>
                    <a:pt x="42" y="174"/>
                  </a:cubicBezTo>
                  <a:cubicBezTo>
                    <a:pt x="41" y="174"/>
                    <a:pt x="41" y="174"/>
                    <a:pt x="41" y="174"/>
                  </a:cubicBezTo>
                  <a:cubicBezTo>
                    <a:pt x="41" y="174"/>
                    <a:pt x="41" y="175"/>
                    <a:pt x="41" y="175"/>
                  </a:cubicBezTo>
                  <a:cubicBezTo>
                    <a:pt x="40" y="175"/>
                    <a:pt x="40" y="176"/>
                    <a:pt x="40" y="176"/>
                  </a:cubicBezTo>
                  <a:cubicBezTo>
                    <a:pt x="39" y="177"/>
                    <a:pt x="38" y="177"/>
                    <a:pt x="38" y="178"/>
                  </a:cubicBezTo>
                  <a:cubicBezTo>
                    <a:pt x="38" y="178"/>
                    <a:pt x="37" y="179"/>
                    <a:pt x="37" y="179"/>
                  </a:cubicBezTo>
                  <a:cubicBezTo>
                    <a:pt x="37" y="179"/>
                    <a:pt x="37" y="179"/>
                    <a:pt x="37" y="179"/>
                  </a:cubicBezTo>
                  <a:cubicBezTo>
                    <a:pt x="36" y="179"/>
                    <a:pt x="36" y="180"/>
                    <a:pt x="36" y="180"/>
                  </a:cubicBezTo>
                  <a:close/>
                  <a:moveTo>
                    <a:pt x="106" y="204"/>
                  </a:moveTo>
                  <a:cubicBezTo>
                    <a:pt x="107" y="203"/>
                    <a:pt x="108" y="202"/>
                    <a:pt x="109" y="201"/>
                  </a:cubicBezTo>
                  <a:cubicBezTo>
                    <a:pt x="109" y="201"/>
                    <a:pt x="107" y="201"/>
                    <a:pt x="107" y="202"/>
                  </a:cubicBezTo>
                  <a:cubicBezTo>
                    <a:pt x="106" y="203"/>
                    <a:pt x="106" y="203"/>
                    <a:pt x="106" y="204"/>
                  </a:cubicBezTo>
                  <a:close/>
                  <a:moveTo>
                    <a:pt x="70" y="182"/>
                  </a:moveTo>
                  <a:cubicBezTo>
                    <a:pt x="70" y="182"/>
                    <a:pt x="70" y="182"/>
                    <a:pt x="70" y="182"/>
                  </a:cubicBezTo>
                  <a:cubicBezTo>
                    <a:pt x="70" y="181"/>
                    <a:pt x="70" y="181"/>
                    <a:pt x="70" y="181"/>
                  </a:cubicBezTo>
                  <a:cubicBezTo>
                    <a:pt x="71" y="181"/>
                    <a:pt x="71" y="181"/>
                    <a:pt x="71" y="180"/>
                  </a:cubicBezTo>
                  <a:cubicBezTo>
                    <a:pt x="73" y="179"/>
                    <a:pt x="74" y="177"/>
                    <a:pt x="76" y="176"/>
                  </a:cubicBezTo>
                  <a:cubicBezTo>
                    <a:pt x="74" y="176"/>
                    <a:pt x="72" y="178"/>
                    <a:pt x="71" y="180"/>
                  </a:cubicBezTo>
                  <a:cubicBezTo>
                    <a:pt x="71" y="180"/>
                    <a:pt x="71" y="180"/>
                    <a:pt x="71" y="180"/>
                  </a:cubicBezTo>
                  <a:cubicBezTo>
                    <a:pt x="71" y="180"/>
                    <a:pt x="70" y="181"/>
                    <a:pt x="70" y="181"/>
                  </a:cubicBezTo>
                  <a:cubicBezTo>
                    <a:pt x="70" y="182"/>
                    <a:pt x="70" y="182"/>
                    <a:pt x="70" y="182"/>
                  </a:cubicBezTo>
                  <a:close/>
                  <a:moveTo>
                    <a:pt x="73" y="188"/>
                  </a:moveTo>
                  <a:cubicBezTo>
                    <a:pt x="74" y="186"/>
                    <a:pt x="77" y="184"/>
                    <a:pt x="78" y="182"/>
                  </a:cubicBezTo>
                  <a:cubicBezTo>
                    <a:pt x="76" y="184"/>
                    <a:pt x="74" y="185"/>
                    <a:pt x="72" y="187"/>
                  </a:cubicBezTo>
                  <a:cubicBezTo>
                    <a:pt x="72" y="187"/>
                    <a:pt x="72" y="189"/>
                    <a:pt x="73" y="188"/>
                  </a:cubicBezTo>
                  <a:close/>
                  <a:moveTo>
                    <a:pt x="25" y="45"/>
                  </a:moveTo>
                  <a:cubicBezTo>
                    <a:pt x="26" y="44"/>
                    <a:pt x="26" y="44"/>
                    <a:pt x="26" y="44"/>
                  </a:cubicBezTo>
                  <a:cubicBezTo>
                    <a:pt x="26" y="44"/>
                    <a:pt x="26" y="44"/>
                    <a:pt x="26" y="44"/>
                  </a:cubicBezTo>
                  <a:cubicBezTo>
                    <a:pt x="27" y="43"/>
                    <a:pt x="27" y="43"/>
                    <a:pt x="27" y="43"/>
                  </a:cubicBezTo>
                  <a:cubicBezTo>
                    <a:pt x="28" y="42"/>
                    <a:pt x="29" y="40"/>
                    <a:pt x="30" y="38"/>
                  </a:cubicBezTo>
                  <a:cubicBezTo>
                    <a:pt x="30" y="38"/>
                    <a:pt x="30" y="38"/>
                    <a:pt x="30" y="38"/>
                  </a:cubicBezTo>
                  <a:cubicBezTo>
                    <a:pt x="31" y="38"/>
                    <a:pt x="32" y="37"/>
                    <a:pt x="31" y="36"/>
                  </a:cubicBezTo>
                  <a:cubicBezTo>
                    <a:pt x="31" y="36"/>
                    <a:pt x="30" y="37"/>
                    <a:pt x="30" y="38"/>
                  </a:cubicBezTo>
                  <a:cubicBezTo>
                    <a:pt x="29" y="39"/>
                    <a:pt x="28" y="41"/>
                    <a:pt x="27" y="42"/>
                  </a:cubicBezTo>
                  <a:cubicBezTo>
                    <a:pt x="27" y="42"/>
                    <a:pt x="27" y="43"/>
                    <a:pt x="27" y="43"/>
                  </a:cubicBezTo>
                  <a:cubicBezTo>
                    <a:pt x="26" y="44"/>
                    <a:pt x="26" y="44"/>
                    <a:pt x="26" y="44"/>
                  </a:cubicBezTo>
                  <a:cubicBezTo>
                    <a:pt x="26" y="44"/>
                    <a:pt x="26" y="44"/>
                    <a:pt x="26" y="44"/>
                  </a:cubicBezTo>
                  <a:lnTo>
                    <a:pt x="25" y="45"/>
                  </a:lnTo>
                  <a:close/>
                  <a:moveTo>
                    <a:pt x="80" y="75"/>
                  </a:moveTo>
                  <a:cubicBezTo>
                    <a:pt x="80" y="75"/>
                    <a:pt x="80" y="75"/>
                    <a:pt x="80" y="75"/>
                  </a:cubicBezTo>
                  <a:cubicBezTo>
                    <a:pt x="79" y="77"/>
                    <a:pt x="77" y="78"/>
                    <a:pt x="75" y="80"/>
                  </a:cubicBezTo>
                  <a:cubicBezTo>
                    <a:pt x="75" y="80"/>
                    <a:pt x="76" y="81"/>
                    <a:pt x="76" y="81"/>
                  </a:cubicBezTo>
                  <a:lnTo>
                    <a:pt x="80" y="75"/>
                  </a:lnTo>
                  <a:close/>
                  <a:moveTo>
                    <a:pt x="46" y="90"/>
                  </a:moveTo>
                  <a:cubicBezTo>
                    <a:pt x="46" y="90"/>
                    <a:pt x="47" y="89"/>
                    <a:pt x="47" y="88"/>
                  </a:cubicBezTo>
                  <a:cubicBezTo>
                    <a:pt x="47" y="88"/>
                    <a:pt x="48" y="88"/>
                    <a:pt x="48" y="87"/>
                  </a:cubicBezTo>
                  <a:cubicBezTo>
                    <a:pt x="49" y="87"/>
                    <a:pt x="49" y="86"/>
                    <a:pt x="49" y="85"/>
                  </a:cubicBezTo>
                  <a:cubicBezTo>
                    <a:pt x="50" y="84"/>
                    <a:pt x="50" y="84"/>
                    <a:pt x="50" y="84"/>
                  </a:cubicBezTo>
                  <a:cubicBezTo>
                    <a:pt x="50" y="84"/>
                    <a:pt x="50" y="84"/>
                    <a:pt x="50" y="84"/>
                  </a:cubicBezTo>
                  <a:cubicBezTo>
                    <a:pt x="51" y="83"/>
                    <a:pt x="51" y="83"/>
                    <a:pt x="51" y="82"/>
                  </a:cubicBezTo>
                  <a:cubicBezTo>
                    <a:pt x="51" y="81"/>
                    <a:pt x="51" y="81"/>
                    <a:pt x="51" y="82"/>
                  </a:cubicBezTo>
                  <a:cubicBezTo>
                    <a:pt x="50" y="82"/>
                    <a:pt x="51" y="83"/>
                    <a:pt x="50" y="84"/>
                  </a:cubicBezTo>
                  <a:cubicBezTo>
                    <a:pt x="50" y="84"/>
                    <a:pt x="50" y="84"/>
                    <a:pt x="50" y="84"/>
                  </a:cubicBezTo>
                  <a:cubicBezTo>
                    <a:pt x="49" y="85"/>
                    <a:pt x="49" y="85"/>
                    <a:pt x="49" y="85"/>
                  </a:cubicBezTo>
                  <a:cubicBezTo>
                    <a:pt x="48" y="85"/>
                    <a:pt x="48" y="86"/>
                    <a:pt x="48" y="87"/>
                  </a:cubicBezTo>
                  <a:cubicBezTo>
                    <a:pt x="47" y="88"/>
                    <a:pt x="46" y="89"/>
                    <a:pt x="46" y="90"/>
                  </a:cubicBezTo>
                  <a:close/>
                  <a:moveTo>
                    <a:pt x="89" y="185"/>
                  </a:moveTo>
                  <a:cubicBezTo>
                    <a:pt x="87" y="187"/>
                    <a:pt x="85" y="189"/>
                    <a:pt x="83" y="191"/>
                  </a:cubicBezTo>
                  <a:cubicBezTo>
                    <a:pt x="83" y="191"/>
                    <a:pt x="83" y="192"/>
                    <a:pt x="83" y="191"/>
                  </a:cubicBezTo>
                  <a:cubicBezTo>
                    <a:pt x="85" y="190"/>
                    <a:pt x="88" y="188"/>
                    <a:pt x="89" y="185"/>
                  </a:cubicBezTo>
                  <a:close/>
                  <a:moveTo>
                    <a:pt x="59" y="175"/>
                  </a:moveTo>
                  <a:cubicBezTo>
                    <a:pt x="52" y="182"/>
                    <a:pt x="52" y="182"/>
                    <a:pt x="52" y="182"/>
                  </a:cubicBezTo>
                  <a:cubicBezTo>
                    <a:pt x="52" y="183"/>
                    <a:pt x="52" y="184"/>
                    <a:pt x="52" y="183"/>
                  </a:cubicBezTo>
                  <a:cubicBezTo>
                    <a:pt x="55" y="180"/>
                    <a:pt x="57" y="178"/>
                    <a:pt x="59" y="175"/>
                  </a:cubicBezTo>
                  <a:close/>
                  <a:moveTo>
                    <a:pt x="134" y="61"/>
                  </a:moveTo>
                  <a:cubicBezTo>
                    <a:pt x="136" y="60"/>
                    <a:pt x="137" y="59"/>
                    <a:pt x="139" y="58"/>
                  </a:cubicBezTo>
                  <a:cubicBezTo>
                    <a:pt x="139" y="58"/>
                    <a:pt x="137" y="57"/>
                    <a:pt x="137" y="57"/>
                  </a:cubicBezTo>
                  <a:cubicBezTo>
                    <a:pt x="136" y="58"/>
                    <a:pt x="134" y="59"/>
                    <a:pt x="134" y="60"/>
                  </a:cubicBezTo>
                  <a:cubicBezTo>
                    <a:pt x="134" y="60"/>
                    <a:pt x="134" y="60"/>
                    <a:pt x="134" y="61"/>
                  </a:cubicBezTo>
                  <a:close/>
                  <a:moveTo>
                    <a:pt x="116" y="23"/>
                  </a:moveTo>
                  <a:cubicBezTo>
                    <a:pt x="116" y="23"/>
                    <a:pt x="116" y="23"/>
                    <a:pt x="116" y="23"/>
                  </a:cubicBezTo>
                  <a:cubicBezTo>
                    <a:pt x="119" y="21"/>
                    <a:pt x="121" y="19"/>
                    <a:pt x="124" y="18"/>
                  </a:cubicBezTo>
                  <a:cubicBezTo>
                    <a:pt x="124" y="18"/>
                    <a:pt x="122" y="17"/>
                    <a:pt x="122" y="18"/>
                  </a:cubicBezTo>
                  <a:cubicBezTo>
                    <a:pt x="120" y="19"/>
                    <a:pt x="119" y="21"/>
                    <a:pt x="116" y="22"/>
                  </a:cubicBezTo>
                  <a:cubicBezTo>
                    <a:pt x="116" y="22"/>
                    <a:pt x="116" y="22"/>
                    <a:pt x="116" y="23"/>
                  </a:cubicBezTo>
                  <a:close/>
                  <a:moveTo>
                    <a:pt x="146" y="63"/>
                  </a:moveTo>
                  <a:cubicBezTo>
                    <a:pt x="146" y="63"/>
                    <a:pt x="146" y="63"/>
                    <a:pt x="145" y="63"/>
                  </a:cubicBezTo>
                  <a:cubicBezTo>
                    <a:pt x="137" y="68"/>
                    <a:pt x="137" y="68"/>
                    <a:pt x="137" y="68"/>
                  </a:cubicBezTo>
                  <a:cubicBezTo>
                    <a:pt x="141" y="67"/>
                    <a:pt x="144" y="65"/>
                    <a:pt x="146" y="63"/>
                  </a:cubicBezTo>
                  <a:close/>
                  <a:moveTo>
                    <a:pt x="125" y="23"/>
                  </a:moveTo>
                  <a:cubicBezTo>
                    <a:pt x="127" y="22"/>
                    <a:pt x="129" y="21"/>
                    <a:pt x="132" y="20"/>
                  </a:cubicBezTo>
                  <a:cubicBezTo>
                    <a:pt x="131" y="19"/>
                    <a:pt x="129" y="19"/>
                    <a:pt x="129" y="19"/>
                  </a:cubicBezTo>
                  <a:cubicBezTo>
                    <a:pt x="128" y="20"/>
                    <a:pt x="127" y="21"/>
                    <a:pt x="126" y="22"/>
                  </a:cubicBezTo>
                  <a:cubicBezTo>
                    <a:pt x="125" y="22"/>
                    <a:pt x="123" y="24"/>
                    <a:pt x="125" y="23"/>
                  </a:cubicBezTo>
                  <a:close/>
                  <a:moveTo>
                    <a:pt x="58" y="183"/>
                  </a:moveTo>
                  <a:cubicBezTo>
                    <a:pt x="61" y="180"/>
                    <a:pt x="64" y="177"/>
                    <a:pt x="67" y="174"/>
                  </a:cubicBezTo>
                  <a:cubicBezTo>
                    <a:pt x="63" y="176"/>
                    <a:pt x="61" y="180"/>
                    <a:pt x="58" y="183"/>
                  </a:cubicBezTo>
                  <a:cubicBezTo>
                    <a:pt x="58" y="183"/>
                    <a:pt x="58" y="183"/>
                    <a:pt x="58" y="183"/>
                  </a:cubicBezTo>
                  <a:close/>
                  <a:moveTo>
                    <a:pt x="74" y="183"/>
                  </a:moveTo>
                  <a:cubicBezTo>
                    <a:pt x="76" y="181"/>
                    <a:pt x="78" y="179"/>
                    <a:pt x="81" y="178"/>
                  </a:cubicBezTo>
                  <a:cubicBezTo>
                    <a:pt x="80" y="178"/>
                    <a:pt x="79" y="177"/>
                    <a:pt x="78" y="178"/>
                  </a:cubicBezTo>
                  <a:cubicBezTo>
                    <a:pt x="77" y="179"/>
                    <a:pt x="76" y="181"/>
                    <a:pt x="74" y="182"/>
                  </a:cubicBezTo>
                  <a:cubicBezTo>
                    <a:pt x="74" y="182"/>
                    <a:pt x="74" y="183"/>
                    <a:pt x="74" y="183"/>
                  </a:cubicBezTo>
                  <a:close/>
                  <a:moveTo>
                    <a:pt x="27" y="63"/>
                  </a:moveTo>
                  <a:cubicBezTo>
                    <a:pt x="27" y="63"/>
                    <a:pt x="27" y="63"/>
                    <a:pt x="27" y="63"/>
                  </a:cubicBezTo>
                  <a:cubicBezTo>
                    <a:pt x="27" y="62"/>
                    <a:pt x="27" y="62"/>
                    <a:pt x="27" y="62"/>
                  </a:cubicBezTo>
                  <a:cubicBezTo>
                    <a:pt x="30" y="59"/>
                    <a:pt x="31" y="57"/>
                    <a:pt x="33" y="54"/>
                  </a:cubicBezTo>
                  <a:cubicBezTo>
                    <a:pt x="34" y="53"/>
                    <a:pt x="34" y="53"/>
                    <a:pt x="34" y="53"/>
                  </a:cubicBezTo>
                  <a:cubicBezTo>
                    <a:pt x="35" y="52"/>
                    <a:pt x="37" y="49"/>
                    <a:pt x="38" y="47"/>
                  </a:cubicBezTo>
                  <a:cubicBezTo>
                    <a:pt x="34" y="53"/>
                    <a:pt x="34" y="53"/>
                    <a:pt x="34" y="53"/>
                  </a:cubicBezTo>
                  <a:cubicBezTo>
                    <a:pt x="33" y="54"/>
                    <a:pt x="33" y="54"/>
                    <a:pt x="33" y="54"/>
                  </a:cubicBezTo>
                  <a:cubicBezTo>
                    <a:pt x="31" y="56"/>
                    <a:pt x="29" y="59"/>
                    <a:pt x="27" y="62"/>
                  </a:cubicBezTo>
                  <a:cubicBezTo>
                    <a:pt x="27" y="63"/>
                    <a:pt x="27" y="63"/>
                    <a:pt x="27" y="63"/>
                  </a:cubicBezTo>
                  <a:close/>
                  <a:moveTo>
                    <a:pt x="129" y="189"/>
                  </a:moveTo>
                  <a:cubicBezTo>
                    <a:pt x="130" y="189"/>
                    <a:pt x="131" y="189"/>
                    <a:pt x="131" y="190"/>
                  </a:cubicBezTo>
                  <a:cubicBezTo>
                    <a:pt x="135" y="188"/>
                    <a:pt x="135" y="188"/>
                    <a:pt x="135" y="188"/>
                  </a:cubicBezTo>
                  <a:cubicBezTo>
                    <a:pt x="134" y="187"/>
                    <a:pt x="133" y="187"/>
                    <a:pt x="132" y="187"/>
                  </a:cubicBezTo>
                  <a:cubicBezTo>
                    <a:pt x="131" y="187"/>
                    <a:pt x="130" y="188"/>
                    <a:pt x="129" y="189"/>
                  </a:cubicBezTo>
                  <a:close/>
                  <a:moveTo>
                    <a:pt x="85" y="26"/>
                  </a:moveTo>
                  <a:cubicBezTo>
                    <a:pt x="86" y="26"/>
                    <a:pt x="87" y="26"/>
                    <a:pt x="87" y="25"/>
                  </a:cubicBezTo>
                  <a:cubicBezTo>
                    <a:pt x="88" y="24"/>
                    <a:pt x="88" y="24"/>
                    <a:pt x="88" y="24"/>
                  </a:cubicBezTo>
                  <a:cubicBezTo>
                    <a:pt x="88" y="24"/>
                    <a:pt x="88" y="24"/>
                    <a:pt x="88" y="24"/>
                  </a:cubicBezTo>
                  <a:cubicBezTo>
                    <a:pt x="89" y="24"/>
                    <a:pt x="89" y="24"/>
                    <a:pt x="89" y="24"/>
                  </a:cubicBezTo>
                  <a:cubicBezTo>
                    <a:pt x="89" y="23"/>
                    <a:pt x="89" y="23"/>
                    <a:pt x="89" y="23"/>
                  </a:cubicBezTo>
                  <a:cubicBezTo>
                    <a:pt x="89" y="23"/>
                    <a:pt x="90" y="23"/>
                    <a:pt x="90" y="23"/>
                  </a:cubicBezTo>
                  <a:cubicBezTo>
                    <a:pt x="90" y="22"/>
                    <a:pt x="90" y="22"/>
                    <a:pt x="90" y="22"/>
                  </a:cubicBezTo>
                  <a:cubicBezTo>
                    <a:pt x="91" y="22"/>
                    <a:pt x="91" y="22"/>
                    <a:pt x="91" y="22"/>
                  </a:cubicBezTo>
                  <a:cubicBezTo>
                    <a:pt x="91" y="22"/>
                    <a:pt x="91" y="22"/>
                    <a:pt x="91" y="22"/>
                  </a:cubicBezTo>
                  <a:cubicBezTo>
                    <a:pt x="92" y="21"/>
                    <a:pt x="92" y="21"/>
                    <a:pt x="92" y="21"/>
                  </a:cubicBezTo>
                  <a:cubicBezTo>
                    <a:pt x="92" y="21"/>
                    <a:pt x="93" y="20"/>
                    <a:pt x="93" y="20"/>
                  </a:cubicBezTo>
                  <a:cubicBezTo>
                    <a:pt x="100" y="16"/>
                    <a:pt x="100" y="16"/>
                    <a:pt x="100" y="16"/>
                  </a:cubicBezTo>
                  <a:cubicBezTo>
                    <a:pt x="99" y="15"/>
                    <a:pt x="97" y="15"/>
                    <a:pt x="97" y="16"/>
                  </a:cubicBezTo>
                  <a:cubicBezTo>
                    <a:pt x="96" y="17"/>
                    <a:pt x="94" y="19"/>
                    <a:pt x="93" y="19"/>
                  </a:cubicBezTo>
                  <a:cubicBezTo>
                    <a:pt x="93" y="19"/>
                    <a:pt x="93" y="20"/>
                    <a:pt x="93" y="20"/>
                  </a:cubicBezTo>
                  <a:cubicBezTo>
                    <a:pt x="92" y="20"/>
                    <a:pt x="92" y="20"/>
                    <a:pt x="92" y="21"/>
                  </a:cubicBezTo>
                  <a:cubicBezTo>
                    <a:pt x="91" y="21"/>
                    <a:pt x="91" y="21"/>
                    <a:pt x="91" y="22"/>
                  </a:cubicBezTo>
                  <a:cubicBezTo>
                    <a:pt x="91" y="22"/>
                    <a:pt x="91" y="22"/>
                    <a:pt x="91" y="22"/>
                  </a:cubicBezTo>
                  <a:cubicBezTo>
                    <a:pt x="90" y="22"/>
                    <a:pt x="90" y="22"/>
                    <a:pt x="90" y="22"/>
                  </a:cubicBezTo>
                  <a:cubicBezTo>
                    <a:pt x="90" y="23"/>
                    <a:pt x="90" y="23"/>
                    <a:pt x="90" y="23"/>
                  </a:cubicBezTo>
                  <a:cubicBezTo>
                    <a:pt x="89" y="23"/>
                    <a:pt x="89" y="23"/>
                    <a:pt x="89" y="23"/>
                  </a:cubicBezTo>
                  <a:cubicBezTo>
                    <a:pt x="89" y="24"/>
                    <a:pt x="89" y="24"/>
                    <a:pt x="89" y="24"/>
                  </a:cubicBezTo>
                  <a:cubicBezTo>
                    <a:pt x="88" y="24"/>
                    <a:pt x="88" y="24"/>
                    <a:pt x="88" y="24"/>
                  </a:cubicBezTo>
                  <a:cubicBezTo>
                    <a:pt x="88" y="24"/>
                    <a:pt x="88" y="24"/>
                    <a:pt x="88" y="24"/>
                  </a:cubicBezTo>
                  <a:cubicBezTo>
                    <a:pt x="87" y="25"/>
                    <a:pt x="87" y="25"/>
                    <a:pt x="87" y="25"/>
                  </a:cubicBezTo>
                  <a:cubicBezTo>
                    <a:pt x="87" y="25"/>
                    <a:pt x="86" y="26"/>
                    <a:pt x="85" y="26"/>
                  </a:cubicBezTo>
                  <a:close/>
                  <a:moveTo>
                    <a:pt x="24" y="151"/>
                  </a:moveTo>
                  <a:cubicBezTo>
                    <a:pt x="27" y="147"/>
                    <a:pt x="30" y="142"/>
                    <a:pt x="34" y="138"/>
                  </a:cubicBezTo>
                  <a:cubicBezTo>
                    <a:pt x="34" y="137"/>
                    <a:pt x="33" y="138"/>
                    <a:pt x="33" y="138"/>
                  </a:cubicBezTo>
                  <a:cubicBezTo>
                    <a:pt x="30" y="142"/>
                    <a:pt x="27" y="146"/>
                    <a:pt x="24" y="150"/>
                  </a:cubicBezTo>
                  <a:cubicBezTo>
                    <a:pt x="23" y="150"/>
                    <a:pt x="23" y="151"/>
                    <a:pt x="24" y="151"/>
                  </a:cubicBezTo>
                  <a:close/>
                  <a:moveTo>
                    <a:pt x="39" y="65"/>
                  </a:moveTo>
                  <a:cubicBezTo>
                    <a:pt x="37" y="69"/>
                    <a:pt x="35" y="72"/>
                    <a:pt x="32" y="75"/>
                  </a:cubicBezTo>
                  <a:cubicBezTo>
                    <a:pt x="31" y="76"/>
                    <a:pt x="31" y="77"/>
                    <a:pt x="32" y="78"/>
                  </a:cubicBezTo>
                  <a:cubicBezTo>
                    <a:pt x="34" y="74"/>
                    <a:pt x="37" y="69"/>
                    <a:pt x="39" y="65"/>
                  </a:cubicBezTo>
                  <a:close/>
                  <a:moveTo>
                    <a:pt x="104" y="187"/>
                  </a:moveTo>
                  <a:cubicBezTo>
                    <a:pt x="101" y="189"/>
                    <a:pt x="98" y="191"/>
                    <a:pt x="95" y="194"/>
                  </a:cubicBezTo>
                  <a:cubicBezTo>
                    <a:pt x="96" y="194"/>
                    <a:pt x="97" y="195"/>
                    <a:pt x="98" y="194"/>
                  </a:cubicBezTo>
                  <a:cubicBezTo>
                    <a:pt x="100" y="192"/>
                    <a:pt x="102" y="190"/>
                    <a:pt x="104" y="187"/>
                  </a:cubicBezTo>
                  <a:close/>
                  <a:moveTo>
                    <a:pt x="66" y="27"/>
                  </a:moveTo>
                  <a:cubicBezTo>
                    <a:pt x="66" y="26"/>
                    <a:pt x="66" y="26"/>
                    <a:pt x="66" y="26"/>
                  </a:cubicBezTo>
                  <a:cubicBezTo>
                    <a:pt x="67" y="26"/>
                    <a:pt x="67" y="26"/>
                    <a:pt x="67" y="26"/>
                  </a:cubicBezTo>
                  <a:cubicBezTo>
                    <a:pt x="67" y="26"/>
                    <a:pt x="67" y="26"/>
                    <a:pt x="67" y="26"/>
                  </a:cubicBezTo>
                  <a:cubicBezTo>
                    <a:pt x="68" y="26"/>
                    <a:pt x="68" y="25"/>
                    <a:pt x="68" y="25"/>
                  </a:cubicBezTo>
                  <a:cubicBezTo>
                    <a:pt x="72" y="22"/>
                    <a:pt x="75" y="18"/>
                    <a:pt x="79" y="15"/>
                  </a:cubicBezTo>
                  <a:cubicBezTo>
                    <a:pt x="75" y="16"/>
                    <a:pt x="74" y="18"/>
                    <a:pt x="72" y="21"/>
                  </a:cubicBezTo>
                  <a:cubicBezTo>
                    <a:pt x="71" y="22"/>
                    <a:pt x="70" y="23"/>
                    <a:pt x="69" y="24"/>
                  </a:cubicBezTo>
                  <a:cubicBezTo>
                    <a:pt x="68" y="24"/>
                    <a:pt x="68" y="24"/>
                    <a:pt x="68" y="25"/>
                  </a:cubicBezTo>
                  <a:cubicBezTo>
                    <a:pt x="68" y="25"/>
                    <a:pt x="67" y="25"/>
                    <a:pt x="67" y="26"/>
                  </a:cubicBezTo>
                  <a:cubicBezTo>
                    <a:pt x="67" y="26"/>
                    <a:pt x="67" y="26"/>
                    <a:pt x="67" y="26"/>
                  </a:cubicBezTo>
                  <a:cubicBezTo>
                    <a:pt x="66" y="26"/>
                    <a:pt x="66" y="26"/>
                    <a:pt x="66" y="26"/>
                  </a:cubicBezTo>
                  <a:lnTo>
                    <a:pt x="66" y="27"/>
                  </a:lnTo>
                  <a:close/>
                  <a:moveTo>
                    <a:pt x="85" y="180"/>
                  </a:moveTo>
                  <a:cubicBezTo>
                    <a:pt x="82" y="183"/>
                    <a:pt x="79" y="186"/>
                    <a:pt x="76" y="189"/>
                  </a:cubicBezTo>
                  <a:cubicBezTo>
                    <a:pt x="76" y="190"/>
                    <a:pt x="77" y="190"/>
                    <a:pt x="77" y="190"/>
                  </a:cubicBezTo>
                  <a:cubicBezTo>
                    <a:pt x="86" y="181"/>
                    <a:pt x="86" y="181"/>
                    <a:pt x="86" y="181"/>
                  </a:cubicBezTo>
                  <a:cubicBezTo>
                    <a:pt x="86" y="181"/>
                    <a:pt x="86" y="180"/>
                    <a:pt x="85" y="180"/>
                  </a:cubicBezTo>
                  <a:close/>
                  <a:moveTo>
                    <a:pt x="140" y="64"/>
                  </a:moveTo>
                  <a:cubicBezTo>
                    <a:pt x="141" y="64"/>
                    <a:pt x="141" y="64"/>
                    <a:pt x="141" y="64"/>
                  </a:cubicBezTo>
                  <a:cubicBezTo>
                    <a:pt x="141" y="64"/>
                    <a:pt x="141" y="64"/>
                    <a:pt x="141" y="64"/>
                  </a:cubicBezTo>
                  <a:cubicBezTo>
                    <a:pt x="142" y="63"/>
                    <a:pt x="142" y="63"/>
                    <a:pt x="142" y="63"/>
                  </a:cubicBezTo>
                  <a:cubicBezTo>
                    <a:pt x="142" y="63"/>
                    <a:pt x="143" y="63"/>
                    <a:pt x="143" y="63"/>
                  </a:cubicBezTo>
                  <a:cubicBezTo>
                    <a:pt x="146" y="61"/>
                    <a:pt x="148" y="59"/>
                    <a:pt x="152" y="58"/>
                  </a:cubicBezTo>
                  <a:cubicBezTo>
                    <a:pt x="151" y="57"/>
                    <a:pt x="152" y="56"/>
                    <a:pt x="152" y="56"/>
                  </a:cubicBezTo>
                  <a:cubicBezTo>
                    <a:pt x="143" y="62"/>
                    <a:pt x="143" y="62"/>
                    <a:pt x="143" y="62"/>
                  </a:cubicBezTo>
                  <a:cubicBezTo>
                    <a:pt x="143" y="62"/>
                    <a:pt x="143" y="63"/>
                    <a:pt x="143" y="63"/>
                  </a:cubicBezTo>
                  <a:cubicBezTo>
                    <a:pt x="142" y="63"/>
                    <a:pt x="142" y="63"/>
                    <a:pt x="142" y="63"/>
                  </a:cubicBezTo>
                  <a:cubicBezTo>
                    <a:pt x="142" y="63"/>
                    <a:pt x="141" y="64"/>
                    <a:pt x="141" y="64"/>
                  </a:cubicBezTo>
                  <a:cubicBezTo>
                    <a:pt x="141" y="64"/>
                    <a:pt x="141" y="64"/>
                    <a:pt x="141" y="64"/>
                  </a:cubicBezTo>
                  <a:lnTo>
                    <a:pt x="140" y="64"/>
                  </a:lnTo>
                  <a:close/>
                  <a:moveTo>
                    <a:pt x="23" y="160"/>
                  </a:moveTo>
                  <a:cubicBezTo>
                    <a:pt x="24" y="160"/>
                    <a:pt x="24" y="160"/>
                    <a:pt x="24" y="160"/>
                  </a:cubicBezTo>
                  <a:cubicBezTo>
                    <a:pt x="24" y="160"/>
                    <a:pt x="25" y="159"/>
                    <a:pt x="25" y="159"/>
                  </a:cubicBezTo>
                  <a:cubicBezTo>
                    <a:pt x="26" y="158"/>
                    <a:pt x="27" y="157"/>
                    <a:pt x="28" y="156"/>
                  </a:cubicBezTo>
                  <a:cubicBezTo>
                    <a:pt x="28" y="155"/>
                    <a:pt x="28" y="155"/>
                    <a:pt x="28" y="155"/>
                  </a:cubicBezTo>
                  <a:cubicBezTo>
                    <a:pt x="31" y="152"/>
                    <a:pt x="33" y="149"/>
                    <a:pt x="36" y="147"/>
                  </a:cubicBezTo>
                  <a:cubicBezTo>
                    <a:pt x="36" y="147"/>
                    <a:pt x="36" y="145"/>
                    <a:pt x="36" y="144"/>
                  </a:cubicBezTo>
                  <a:cubicBezTo>
                    <a:pt x="28" y="154"/>
                    <a:pt x="28" y="154"/>
                    <a:pt x="28" y="154"/>
                  </a:cubicBezTo>
                  <a:cubicBezTo>
                    <a:pt x="28" y="154"/>
                    <a:pt x="28" y="155"/>
                    <a:pt x="28" y="155"/>
                  </a:cubicBezTo>
                  <a:cubicBezTo>
                    <a:pt x="27" y="156"/>
                    <a:pt x="26" y="157"/>
                    <a:pt x="25" y="158"/>
                  </a:cubicBezTo>
                  <a:cubicBezTo>
                    <a:pt x="25" y="158"/>
                    <a:pt x="25" y="159"/>
                    <a:pt x="25" y="159"/>
                  </a:cubicBezTo>
                  <a:cubicBezTo>
                    <a:pt x="24" y="159"/>
                    <a:pt x="24" y="159"/>
                    <a:pt x="24" y="160"/>
                  </a:cubicBezTo>
                  <a:lnTo>
                    <a:pt x="23" y="160"/>
                  </a:lnTo>
                  <a:close/>
                  <a:moveTo>
                    <a:pt x="109" y="194"/>
                  </a:moveTo>
                  <a:cubicBezTo>
                    <a:pt x="113" y="192"/>
                    <a:pt x="116" y="188"/>
                    <a:pt x="119" y="186"/>
                  </a:cubicBezTo>
                  <a:cubicBezTo>
                    <a:pt x="119" y="186"/>
                    <a:pt x="118" y="185"/>
                    <a:pt x="118" y="185"/>
                  </a:cubicBezTo>
                  <a:cubicBezTo>
                    <a:pt x="114" y="188"/>
                    <a:pt x="112" y="191"/>
                    <a:pt x="109" y="194"/>
                  </a:cubicBezTo>
                  <a:cubicBezTo>
                    <a:pt x="109" y="194"/>
                    <a:pt x="109" y="194"/>
                    <a:pt x="109" y="194"/>
                  </a:cubicBezTo>
                  <a:close/>
                  <a:moveTo>
                    <a:pt x="21" y="148"/>
                  </a:moveTo>
                  <a:cubicBezTo>
                    <a:pt x="25" y="143"/>
                    <a:pt x="30" y="138"/>
                    <a:pt x="34" y="133"/>
                  </a:cubicBezTo>
                  <a:cubicBezTo>
                    <a:pt x="33" y="133"/>
                    <a:pt x="32" y="134"/>
                    <a:pt x="32" y="134"/>
                  </a:cubicBezTo>
                  <a:cubicBezTo>
                    <a:pt x="28" y="138"/>
                    <a:pt x="25" y="143"/>
                    <a:pt x="21" y="147"/>
                  </a:cubicBezTo>
                  <a:cubicBezTo>
                    <a:pt x="21" y="147"/>
                    <a:pt x="21" y="148"/>
                    <a:pt x="21" y="149"/>
                  </a:cubicBezTo>
                  <a:cubicBezTo>
                    <a:pt x="21" y="149"/>
                    <a:pt x="21" y="148"/>
                    <a:pt x="21" y="148"/>
                  </a:cubicBezTo>
                  <a:close/>
                  <a:moveTo>
                    <a:pt x="46" y="182"/>
                  </a:moveTo>
                  <a:cubicBezTo>
                    <a:pt x="49" y="178"/>
                    <a:pt x="52" y="174"/>
                    <a:pt x="56" y="171"/>
                  </a:cubicBezTo>
                  <a:cubicBezTo>
                    <a:pt x="57" y="170"/>
                    <a:pt x="55" y="169"/>
                    <a:pt x="55" y="170"/>
                  </a:cubicBezTo>
                  <a:cubicBezTo>
                    <a:pt x="46" y="182"/>
                    <a:pt x="46" y="182"/>
                    <a:pt x="46" y="182"/>
                  </a:cubicBezTo>
                  <a:cubicBezTo>
                    <a:pt x="46" y="182"/>
                    <a:pt x="45" y="183"/>
                    <a:pt x="46" y="182"/>
                  </a:cubicBezTo>
                  <a:close/>
                  <a:moveTo>
                    <a:pt x="43" y="30"/>
                  </a:moveTo>
                  <a:cubicBezTo>
                    <a:pt x="43" y="33"/>
                    <a:pt x="44" y="35"/>
                    <a:pt x="45" y="37"/>
                  </a:cubicBezTo>
                  <a:cubicBezTo>
                    <a:pt x="45" y="37"/>
                    <a:pt x="46" y="37"/>
                    <a:pt x="47" y="38"/>
                  </a:cubicBezTo>
                  <a:cubicBezTo>
                    <a:pt x="46" y="36"/>
                    <a:pt x="46" y="35"/>
                    <a:pt x="46" y="34"/>
                  </a:cubicBezTo>
                  <a:cubicBezTo>
                    <a:pt x="46" y="32"/>
                    <a:pt x="45" y="31"/>
                    <a:pt x="43" y="30"/>
                  </a:cubicBezTo>
                  <a:cubicBezTo>
                    <a:pt x="43" y="30"/>
                    <a:pt x="43" y="29"/>
                    <a:pt x="43" y="30"/>
                  </a:cubicBezTo>
                  <a:close/>
                  <a:moveTo>
                    <a:pt x="55" y="51"/>
                  </a:moveTo>
                  <a:cubicBezTo>
                    <a:pt x="56" y="55"/>
                    <a:pt x="57" y="59"/>
                    <a:pt x="58" y="63"/>
                  </a:cubicBezTo>
                  <a:cubicBezTo>
                    <a:pt x="58" y="63"/>
                    <a:pt x="59" y="62"/>
                    <a:pt x="59" y="62"/>
                  </a:cubicBezTo>
                  <a:cubicBezTo>
                    <a:pt x="58" y="58"/>
                    <a:pt x="58" y="54"/>
                    <a:pt x="56" y="51"/>
                  </a:cubicBezTo>
                  <a:cubicBezTo>
                    <a:pt x="56" y="50"/>
                    <a:pt x="55" y="50"/>
                    <a:pt x="55" y="51"/>
                  </a:cubicBezTo>
                  <a:close/>
                  <a:moveTo>
                    <a:pt x="81" y="65"/>
                  </a:moveTo>
                  <a:cubicBezTo>
                    <a:pt x="83" y="65"/>
                    <a:pt x="84" y="66"/>
                    <a:pt x="86" y="66"/>
                  </a:cubicBezTo>
                  <a:cubicBezTo>
                    <a:pt x="92" y="67"/>
                    <a:pt x="95" y="70"/>
                    <a:pt x="96" y="75"/>
                  </a:cubicBezTo>
                  <a:cubicBezTo>
                    <a:pt x="96" y="75"/>
                    <a:pt x="96" y="74"/>
                    <a:pt x="96" y="74"/>
                  </a:cubicBezTo>
                  <a:cubicBezTo>
                    <a:pt x="95" y="67"/>
                    <a:pt x="87" y="63"/>
                    <a:pt x="79" y="64"/>
                  </a:cubicBezTo>
                  <a:cubicBezTo>
                    <a:pt x="79" y="64"/>
                    <a:pt x="81" y="65"/>
                    <a:pt x="81" y="65"/>
                  </a:cubicBezTo>
                  <a:close/>
                  <a:moveTo>
                    <a:pt x="121" y="41"/>
                  </a:moveTo>
                  <a:cubicBezTo>
                    <a:pt x="122" y="40"/>
                    <a:pt x="124" y="40"/>
                    <a:pt x="125" y="39"/>
                  </a:cubicBezTo>
                  <a:cubicBezTo>
                    <a:pt x="126" y="38"/>
                    <a:pt x="127" y="37"/>
                    <a:pt x="129" y="35"/>
                  </a:cubicBezTo>
                  <a:cubicBezTo>
                    <a:pt x="128" y="35"/>
                    <a:pt x="130" y="34"/>
                    <a:pt x="129" y="34"/>
                  </a:cubicBezTo>
                  <a:cubicBezTo>
                    <a:pt x="126" y="35"/>
                    <a:pt x="123" y="37"/>
                    <a:pt x="121" y="40"/>
                  </a:cubicBezTo>
                  <a:cubicBezTo>
                    <a:pt x="121" y="40"/>
                    <a:pt x="120" y="41"/>
                    <a:pt x="121" y="41"/>
                  </a:cubicBezTo>
                  <a:close/>
                  <a:moveTo>
                    <a:pt x="94" y="27"/>
                  </a:moveTo>
                  <a:cubicBezTo>
                    <a:pt x="94" y="26"/>
                    <a:pt x="94" y="26"/>
                    <a:pt x="94" y="26"/>
                  </a:cubicBezTo>
                  <a:cubicBezTo>
                    <a:pt x="94" y="26"/>
                    <a:pt x="94" y="26"/>
                    <a:pt x="94" y="26"/>
                  </a:cubicBezTo>
                  <a:cubicBezTo>
                    <a:pt x="95" y="26"/>
                    <a:pt x="95" y="26"/>
                    <a:pt x="95" y="26"/>
                  </a:cubicBezTo>
                  <a:cubicBezTo>
                    <a:pt x="95" y="25"/>
                    <a:pt x="95" y="25"/>
                    <a:pt x="95" y="25"/>
                  </a:cubicBezTo>
                  <a:cubicBezTo>
                    <a:pt x="96" y="25"/>
                    <a:pt x="96" y="25"/>
                    <a:pt x="96" y="25"/>
                  </a:cubicBezTo>
                  <a:cubicBezTo>
                    <a:pt x="96" y="25"/>
                    <a:pt x="97" y="24"/>
                    <a:pt x="97" y="24"/>
                  </a:cubicBezTo>
                  <a:cubicBezTo>
                    <a:pt x="101" y="20"/>
                    <a:pt x="106" y="17"/>
                    <a:pt x="111" y="14"/>
                  </a:cubicBezTo>
                  <a:cubicBezTo>
                    <a:pt x="107" y="13"/>
                    <a:pt x="107" y="13"/>
                    <a:pt x="107" y="13"/>
                  </a:cubicBezTo>
                  <a:cubicBezTo>
                    <a:pt x="107" y="14"/>
                    <a:pt x="108" y="14"/>
                    <a:pt x="108" y="15"/>
                  </a:cubicBezTo>
                  <a:cubicBezTo>
                    <a:pt x="106" y="15"/>
                    <a:pt x="105" y="16"/>
                    <a:pt x="104" y="17"/>
                  </a:cubicBezTo>
                  <a:cubicBezTo>
                    <a:pt x="101" y="19"/>
                    <a:pt x="99" y="21"/>
                    <a:pt x="97" y="23"/>
                  </a:cubicBezTo>
                  <a:cubicBezTo>
                    <a:pt x="97" y="23"/>
                    <a:pt x="97" y="24"/>
                    <a:pt x="97" y="24"/>
                  </a:cubicBezTo>
                  <a:cubicBezTo>
                    <a:pt x="96" y="24"/>
                    <a:pt x="96" y="24"/>
                    <a:pt x="96" y="25"/>
                  </a:cubicBezTo>
                  <a:cubicBezTo>
                    <a:pt x="95" y="25"/>
                    <a:pt x="95" y="25"/>
                    <a:pt x="95" y="25"/>
                  </a:cubicBezTo>
                  <a:cubicBezTo>
                    <a:pt x="95" y="26"/>
                    <a:pt x="95" y="26"/>
                    <a:pt x="95" y="26"/>
                  </a:cubicBezTo>
                  <a:cubicBezTo>
                    <a:pt x="94" y="26"/>
                    <a:pt x="94" y="26"/>
                    <a:pt x="94" y="26"/>
                  </a:cubicBezTo>
                  <a:cubicBezTo>
                    <a:pt x="94" y="26"/>
                    <a:pt x="94" y="26"/>
                    <a:pt x="94" y="26"/>
                  </a:cubicBezTo>
                  <a:lnTo>
                    <a:pt x="94" y="27"/>
                  </a:lnTo>
                  <a:close/>
                  <a:moveTo>
                    <a:pt x="118" y="36"/>
                  </a:moveTo>
                  <a:cubicBezTo>
                    <a:pt x="119" y="35"/>
                    <a:pt x="119" y="35"/>
                    <a:pt x="119" y="35"/>
                  </a:cubicBezTo>
                  <a:cubicBezTo>
                    <a:pt x="125" y="32"/>
                    <a:pt x="130" y="27"/>
                    <a:pt x="134" y="22"/>
                  </a:cubicBezTo>
                  <a:cubicBezTo>
                    <a:pt x="129" y="26"/>
                    <a:pt x="124" y="31"/>
                    <a:pt x="119" y="34"/>
                  </a:cubicBezTo>
                  <a:cubicBezTo>
                    <a:pt x="119" y="35"/>
                    <a:pt x="119" y="35"/>
                    <a:pt x="119" y="35"/>
                  </a:cubicBezTo>
                  <a:cubicBezTo>
                    <a:pt x="118" y="35"/>
                    <a:pt x="118" y="35"/>
                    <a:pt x="118" y="36"/>
                  </a:cubicBezTo>
                  <a:close/>
                  <a:moveTo>
                    <a:pt x="132" y="54"/>
                  </a:moveTo>
                  <a:cubicBezTo>
                    <a:pt x="137" y="51"/>
                    <a:pt x="141" y="48"/>
                    <a:pt x="146" y="44"/>
                  </a:cubicBezTo>
                  <a:cubicBezTo>
                    <a:pt x="140" y="46"/>
                    <a:pt x="136" y="51"/>
                    <a:pt x="132" y="54"/>
                  </a:cubicBezTo>
                  <a:close/>
                  <a:moveTo>
                    <a:pt x="32" y="153"/>
                  </a:moveTo>
                  <a:cubicBezTo>
                    <a:pt x="29" y="157"/>
                    <a:pt x="25" y="160"/>
                    <a:pt x="22" y="165"/>
                  </a:cubicBezTo>
                  <a:cubicBezTo>
                    <a:pt x="22" y="165"/>
                    <a:pt x="22" y="166"/>
                    <a:pt x="22" y="167"/>
                  </a:cubicBezTo>
                  <a:cubicBezTo>
                    <a:pt x="26" y="163"/>
                    <a:pt x="29" y="158"/>
                    <a:pt x="32" y="153"/>
                  </a:cubicBezTo>
                  <a:close/>
                  <a:moveTo>
                    <a:pt x="140" y="84"/>
                  </a:moveTo>
                  <a:cubicBezTo>
                    <a:pt x="143" y="84"/>
                    <a:pt x="145" y="82"/>
                    <a:pt x="147" y="80"/>
                  </a:cubicBezTo>
                  <a:cubicBezTo>
                    <a:pt x="148" y="80"/>
                    <a:pt x="148" y="78"/>
                    <a:pt x="148" y="76"/>
                  </a:cubicBezTo>
                  <a:cubicBezTo>
                    <a:pt x="145" y="79"/>
                    <a:pt x="142" y="81"/>
                    <a:pt x="140" y="84"/>
                  </a:cubicBezTo>
                  <a:cubicBezTo>
                    <a:pt x="140" y="84"/>
                    <a:pt x="140" y="84"/>
                    <a:pt x="140" y="84"/>
                  </a:cubicBezTo>
                  <a:close/>
                  <a:moveTo>
                    <a:pt x="26" y="172"/>
                  </a:moveTo>
                  <a:cubicBezTo>
                    <a:pt x="27" y="172"/>
                    <a:pt x="27" y="172"/>
                    <a:pt x="27" y="171"/>
                  </a:cubicBezTo>
                  <a:cubicBezTo>
                    <a:pt x="30" y="168"/>
                    <a:pt x="33" y="165"/>
                    <a:pt x="36" y="162"/>
                  </a:cubicBezTo>
                  <a:cubicBezTo>
                    <a:pt x="36" y="161"/>
                    <a:pt x="36" y="160"/>
                    <a:pt x="37" y="159"/>
                  </a:cubicBezTo>
                  <a:cubicBezTo>
                    <a:pt x="37" y="158"/>
                    <a:pt x="38" y="159"/>
                    <a:pt x="39" y="158"/>
                  </a:cubicBezTo>
                  <a:cubicBezTo>
                    <a:pt x="38" y="158"/>
                    <a:pt x="39" y="156"/>
                    <a:pt x="38" y="157"/>
                  </a:cubicBezTo>
                  <a:cubicBezTo>
                    <a:pt x="27" y="171"/>
                    <a:pt x="27" y="171"/>
                    <a:pt x="27" y="171"/>
                  </a:cubicBezTo>
                  <a:cubicBezTo>
                    <a:pt x="26" y="171"/>
                    <a:pt x="26" y="172"/>
                    <a:pt x="26" y="172"/>
                  </a:cubicBezTo>
                  <a:close/>
                  <a:moveTo>
                    <a:pt x="159" y="127"/>
                  </a:moveTo>
                  <a:cubicBezTo>
                    <a:pt x="160" y="127"/>
                    <a:pt x="160" y="128"/>
                    <a:pt x="160" y="128"/>
                  </a:cubicBezTo>
                  <a:cubicBezTo>
                    <a:pt x="160" y="128"/>
                    <a:pt x="160" y="129"/>
                    <a:pt x="160" y="129"/>
                  </a:cubicBezTo>
                  <a:cubicBezTo>
                    <a:pt x="161" y="129"/>
                    <a:pt x="162" y="130"/>
                    <a:pt x="163" y="131"/>
                  </a:cubicBezTo>
                  <a:cubicBezTo>
                    <a:pt x="164" y="129"/>
                    <a:pt x="164" y="127"/>
                    <a:pt x="165" y="126"/>
                  </a:cubicBezTo>
                  <a:cubicBezTo>
                    <a:pt x="163" y="126"/>
                    <a:pt x="161" y="126"/>
                    <a:pt x="159" y="125"/>
                  </a:cubicBezTo>
                  <a:cubicBezTo>
                    <a:pt x="159" y="126"/>
                    <a:pt x="160" y="126"/>
                    <a:pt x="159" y="127"/>
                  </a:cubicBezTo>
                  <a:close/>
                  <a:moveTo>
                    <a:pt x="87" y="191"/>
                  </a:moveTo>
                  <a:cubicBezTo>
                    <a:pt x="99" y="181"/>
                    <a:pt x="99" y="181"/>
                    <a:pt x="99" y="181"/>
                  </a:cubicBezTo>
                  <a:cubicBezTo>
                    <a:pt x="98" y="181"/>
                    <a:pt x="97" y="181"/>
                    <a:pt x="96" y="180"/>
                  </a:cubicBezTo>
                  <a:cubicBezTo>
                    <a:pt x="93" y="184"/>
                    <a:pt x="90" y="187"/>
                    <a:pt x="87" y="191"/>
                  </a:cubicBezTo>
                  <a:close/>
                  <a:moveTo>
                    <a:pt x="127" y="190"/>
                  </a:moveTo>
                  <a:cubicBezTo>
                    <a:pt x="124" y="192"/>
                    <a:pt x="120" y="195"/>
                    <a:pt x="117" y="198"/>
                  </a:cubicBezTo>
                  <a:cubicBezTo>
                    <a:pt x="121" y="197"/>
                    <a:pt x="125" y="195"/>
                    <a:pt x="128" y="192"/>
                  </a:cubicBezTo>
                  <a:cubicBezTo>
                    <a:pt x="129" y="191"/>
                    <a:pt x="127" y="191"/>
                    <a:pt x="127" y="190"/>
                  </a:cubicBezTo>
                  <a:close/>
                  <a:moveTo>
                    <a:pt x="78" y="81"/>
                  </a:moveTo>
                  <a:cubicBezTo>
                    <a:pt x="82" y="79"/>
                    <a:pt x="84" y="76"/>
                    <a:pt x="88" y="73"/>
                  </a:cubicBezTo>
                  <a:cubicBezTo>
                    <a:pt x="88" y="72"/>
                    <a:pt x="86" y="72"/>
                    <a:pt x="85" y="71"/>
                  </a:cubicBezTo>
                  <a:cubicBezTo>
                    <a:pt x="83" y="75"/>
                    <a:pt x="80" y="78"/>
                    <a:pt x="78" y="81"/>
                  </a:cubicBezTo>
                  <a:close/>
                  <a:moveTo>
                    <a:pt x="21" y="143"/>
                  </a:moveTo>
                  <a:cubicBezTo>
                    <a:pt x="26" y="138"/>
                    <a:pt x="29" y="134"/>
                    <a:pt x="33" y="129"/>
                  </a:cubicBezTo>
                  <a:cubicBezTo>
                    <a:pt x="33" y="128"/>
                    <a:pt x="33" y="128"/>
                    <a:pt x="33" y="127"/>
                  </a:cubicBezTo>
                  <a:cubicBezTo>
                    <a:pt x="30" y="130"/>
                    <a:pt x="27" y="134"/>
                    <a:pt x="25" y="137"/>
                  </a:cubicBezTo>
                  <a:cubicBezTo>
                    <a:pt x="24" y="139"/>
                    <a:pt x="22" y="141"/>
                    <a:pt x="21" y="143"/>
                  </a:cubicBezTo>
                  <a:close/>
                  <a:moveTo>
                    <a:pt x="80" y="191"/>
                  </a:moveTo>
                  <a:cubicBezTo>
                    <a:pt x="84" y="187"/>
                    <a:pt x="88" y="183"/>
                    <a:pt x="93" y="180"/>
                  </a:cubicBezTo>
                  <a:cubicBezTo>
                    <a:pt x="92" y="180"/>
                    <a:pt x="90" y="180"/>
                    <a:pt x="90" y="180"/>
                  </a:cubicBezTo>
                  <a:cubicBezTo>
                    <a:pt x="89" y="179"/>
                    <a:pt x="88" y="181"/>
                    <a:pt x="87" y="182"/>
                  </a:cubicBezTo>
                  <a:cubicBezTo>
                    <a:pt x="85" y="185"/>
                    <a:pt x="82" y="188"/>
                    <a:pt x="80" y="191"/>
                  </a:cubicBezTo>
                  <a:close/>
                  <a:moveTo>
                    <a:pt x="103" y="26"/>
                  </a:moveTo>
                  <a:cubicBezTo>
                    <a:pt x="104" y="26"/>
                    <a:pt x="104" y="26"/>
                    <a:pt x="104" y="26"/>
                  </a:cubicBezTo>
                  <a:cubicBezTo>
                    <a:pt x="108" y="23"/>
                    <a:pt x="113" y="19"/>
                    <a:pt x="118" y="16"/>
                  </a:cubicBezTo>
                  <a:cubicBezTo>
                    <a:pt x="117" y="15"/>
                    <a:pt x="115" y="14"/>
                    <a:pt x="115" y="15"/>
                  </a:cubicBezTo>
                  <a:cubicBezTo>
                    <a:pt x="104" y="25"/>
                    <a:pt x="104" y="25"/>
                    <a:pt x="104" y="25"/>
                  </a:cubicBezTo>
                  <a:cubicBezTo>
                    <a:pt x="104" y="25"/>
                    <a:pt x="104" y="26"/>
                    <a:pt x="104" y="26"/>
                  </a:cubicBezTo>
                  <a:lnTo>
                    <a:pt x="103" y="26"/>
                  </a:lnTo>
                  <a:close/>
                  <a:moveTo>
                    <a:pt x="30" y="64"/>
                  </a:moveTo>
                  <a:cubicBezTo>
                    <a:pt x="30" y="64"/>
                    <a:pt x="30" y="64"/>
                    <a:pt x="30" y="64"/>
                  </a:cubicBezTo>
                  <a:cubicBezTo>
                    <a:pt x="39" y="51"/>
                    <a:pt x="39" y="51"/>
                    <a:pt x="39" y="51"/>
                  </a:cubicBezTo>
                  <a:cubicBezTo>
                    <a:pt x="39" y="51"/>
                    <a:pt x="39" y="50"/>
                    <a:pt x="38" y="50"/>
                  </a:cubicBezTo>
                  <a:cubicBezTo>
                    <a:pt x="35" y="55"/>
                    <a:pt x="32" y="59"/>
                    <a:pt x="29" y="63"/>
                  </a:cubicBezTo>
                  <a:cubicBezTo>
                    <a:pt x="28" y="64"/>
                    <a:pt x="29" y="64"/>
                    <a:pt x="30" y="64"/>
                  </a:cubicBezTo>
                  <a:close/>
                  <a:moveTo>
                    <a:pt x="131" y="123"/>
                  </a:moveTo>
                  <a:cubicBezTo>
                    <a:pt x="131" y="123"/>
                    <a:pt x="132" y="123"/>
                    <a:pt x="133" y="124"/>
                  </a:cubicBezTo>
                  <a:cubicBezTo>
                    <a:pt x="150" y="127"/>
                    <a:pt x="150" y="127"/>
                    <a:pt x="150" y="127"/>
                  </a:cubicBezTo>
                  <a:cubicBezTo>
                    <a:pt x="144" y="125"/>
                    <a:pt x="139" y="123"/>
                    <a:pt x="132" y="121"/>
                  </a:cubicBezTo>
                  <a:cubicBezTo>
                    <a:pt x="133" y="122"/>
                    <a:pt x="131" y="123"/>
                    <a:pt x="131" y="123"/>
                  </a:cubicBezTo>
                  <a:close/>
                  <a:moveTo>
                    <a:pt x="67" y="81"/>
                  </a:moveTo>
                  <a:cubicBezTo>
                    <a:pt x="69" y="81"/>
                    <a:pt x="70" y="81"/>
                    <a:pt x="71" y="80"/>
                  </a:cubicBezTo>
                  <a:cubicBezTo>
                    <a:pt x="80" y="71"/>
                    <a:pt x="80" y="71"/>
                    <a:pt x="80" y="71"/>
                  </a:cubicBezTo>
                  <a:cubicBezTo>
                    <a:pt x="79" y="71"/>
                    <a:pt x="78" y="70"/>
                    <a:pt x="77" y="71"/>
                  </a:cubicBezTo>
                  <a:cubicBezTo>
                    <a:pt x="74" y="74"/>
                    <a:pt x="71" y="78"/>
                    <a:pt x="67" y="81"/>
                  </a:cubicBezTo>
                  <a:close/>
                  <a:moveTo>
                    <a:pt x="24" y="168"/>
                  </a:moveTo>
                  <a:cubicBezTo>
                    <a:pt x="25" y="168"/>
                    <a:pt x="25" y="168"/>
                    <a:pt x="25" y="168"/>
                  </a:cubicBezTo>
                  <a:cubicBezTo>
                    <a:pt x="25" y="167"/>
                    <a:pt x="25" y="167"/>
                    <a:pt x="25" y="167"/>
                  </a:cubicBezTo>
                  <a:cubicBezTo>
                    <a:pt x="29" y="163"/>
                    <a:pt x="33" y="158"/>
                    <a:pt x="37" y="154"/>
                  </a:cubicBezTo>
                  <a:cubicBezTo>
                    <a:pt x="38" y="154"/>
                    <a:pt x="37" y="151"/>
                    <a:pt x="37" y="150"/>
                  </a:cubicBezTo>
                  <a:cubicBezTo>
                    <a:pt x="37" y="150"/>
                    <a:pt x="36" y="150"/>
                    <a:pt x="36" y="150"/>
                  </a:cubicBezTo>
                  <a:cubicBezTo>
                    <a:pt x="33" y="157"/>
                    <a:pt x="29" y="162"/>
                    <a:pt x="25" y="167"/>
                  </a:cubicBezTo>
                  <a:cubicBezTo>
                    <a:pt x="25" y="168"/>
                    <a:pt x="25" y="168"/>
                    <a:pt x="25" y="168"/>
                  </a:cubicBezTo>
                  <a:lnTo>
                    <a:pt x="24" y="168"/>
                  </a:lnTo>
                  <a:close/>
                  <a:moveTo>
                    <a:pt x="31" y="74"/>
                  </a:moveTo>
                  <a:cubicBezTo>
                    <a:pt x="35" y="69"/>
                    <a:pt x="38" y="64"/>
                    <a:pt x="42" y="59"/>
                  </a:cubicBezTo>
                  <a:cubicBezTo>
                    <a:pt x="42" y="59"/>
                    <a:pt x="41" y="58"/>
                    <a:pt x="41" y="57"/>
                  </a:cubicBezTo>
                  <a:cubicBezTo>
                    <a:pt x="31" y="71"/>
                    <a:pt x="31" y="71"/>
                    <a:pt x="31" y="71"/>
                  </a:cubicBezTo>
                  <a:cubicBezTo>
                    <a:pt x="31" y="72"/>
                    <a:pt x="31" y="73"/>
                    <a:pt x="31" y="74"/>
                  </a:cubicBezTo>
                  <a:close/>
                  <a:moveTo>
                    <a:pt x="51" y="27"/>
                  </a:moveTo>
                  <a:cubicBezTo>
                    <a:pt x="51" y="28"/>
                    <a:pt x="51" y="29"/>
                    <a:pt x="51" y="30"/>
                  </a:cubicBezTo>
                  <a:cubicBezTo>
                    <a:pt x="60" y="20"/>
                    <a:pt x="60" y="20"/>
                    <a:pt x="60" y="20"/>
                  </a:cubicBezTo>
                  <a:cubicBezTo>
                    <a:pt x="57" y="21"/>
                    <a:pt x="55" y="23"/>
                    <a:pt x="53" y="24"/>
                  </a:cubicBezTo>
                  <a:cubicBezTo>
                    <a:pt x="52" y="25"/>
                    <a:pt x="50" y="25"/>
                    <a:pt x="51" y="27"/>
                  </a:cubicBezTo>
                  <a:close/>
                  <a:moveTo>
                    <a:pt x="62" y="186"/>
                  </a:moveTo>
                  <a:cubicBezTo>
                    <a:pt x="62" y="186"/>
                    <a:pt x="63" y="186"/>
                    <a:pt x="63" y="186"/>
                  </a:cubicBezTo>
                  <a:cubicBezTo>
                    <a:pt x="66" y="183"/>
                    <a:pt x="69" y="179"/>
                    <a:pt x="72" y="175"/>
                  </a:cubicBezTo>
                  <a:cubicBezTo>
                    <a:pt x="72" y="175"/>
                    <a:pt x="71" y="175"/>
                    <a:pt x="71" y="175"/>
                  </a:cubicBezTo>
                  <a:cubicBezTo>
                    <a:pt x="67" y="178"/>
                    <a:pt x="64" y="182"/>
                    <a:pt x="61" y="185"/>
                  </a:cubicBezTo>
                  <a:cubicBezTo>
                    <a:pt x="61" y="185"/>
                    <a:pt x="62" y="186"/>
                    <a:pt x="62" y="186"/>
                  </a:cubicBezTo>
                  <a:close/>
                  <a:moveTo>
                    <a:pt x="65" y="22"/>
                  </a:moveTo>
                  <a:cubicBezTo>
                    <a:pt x="64" y="22"/>
                    <a:pt x="64" y="24"/>
                    <a:pt x="64" y="24"/>
                  </a:cubicBezTo>
                  <a:cubicBezTo>
                    <a:pt x="63" y="24"/>
                    <a:pt x="62" y="25"/>
                    <a:pt x="61" y="26"/>
                  </a:cubicBezTo>
                  <a:cubicBezTo>
                    <a:pt x="60" y="28"/>
                    <a:pt x="59" y="29"/>
                    <a:pt x="58" y="31"/>
                  </a:cubicBezTo>
                  <a:cubicBezTo>
                    <a:pt x="58" y="32"/>
                    <a:pt x="59" y="31"/>
                    <a:pt x="60" y="31"/>
                  </a:cubicBezTo>
                  <a:cubicBezTo>
                    <a:pt x="72" y="18"/>
                    <a:pt x="72" y="18"/>
                    <a:pt x="72" y="18"/>
                  </a:cubicBezTo>
                  <a:cubicBezTo>
                    <a:pt x="71" y="17"/>
                    <a:pt x="71" y="18"/>
                    <a:pt x="71" y="19"/>
                  </a:cubicBezTo>
                  <a:cubicBezTo>
                    <a:pt x="70" y="19"/>
                    <a:pt x="69" y="18"/>
                    <a:pt x="70" y="18"/>
                  </a:cubicBezTo>
                  <a:cubicBezTo>
                    <a:pt x="71" y="18"/>
                    <a:pt x="71" y="17"/>
                    <a:pt x="70" y="18"/>
                  </a:cubicBezTo>
                  <a:cubicBezTo>
                    <a:pt x="69" y="18"/>
                    <a:pt x="68" y="20"/>
                    <a:pt x="67" y="21"/>
                  </a:cubicBezTo>
                  <a:cubicBezTo>
                    <a:pt x="67" y="21"/>
                    <a:pt x="67" y="22"/>
                    <a:pt x="66" y="22"/>
                  </a:cubicBezTo>
                  <a:cubicBezTo>
                    <a:pt x="66" y="23"/>
                    <a:pt x="65" y="22"/>
                    <a:pt x="65" y="22"/>
                  </a:cubicBezTo>
                  <a:close/>
                  <a:moveTo>
                    <a:pt x="92" y="193"/>
                  </a:moveTo>
                  <a:cubicBezTo>
                    <a:pt x="92" y="193"/>
                    <a:pt x="93" y="193"/>
                    <a:pt x="93" y="193"/>
                  </a:cubicBezTo>
                  <a:cubicBezTo>
                    <a:pt x="98" y="190"/>
                    <a:pt x="102" y="186"/>
                    <a:pt x="107" y="183"/>
                  </a:cubicBezTo>
                  <a:cubicBezTo>
                    <a:pt x="105" y="182"/>
                    <a:pt x="104" y="181"/>
                    <a:pt x="103" y="182"/>
                  </a:cubicBezTo>
                  <a:cubicBezTo>
                    <a:pt x="92" y="192"/>
                    <a:pt x="92" y="192"/>
                    <a:pt x="92" y="192"/>
                  </a:cubicBezTo>
                  <a:cubicBezTo>
                    <a:pt x="92" y="192"/>
                    <a:pt x="91" y="193"/>
                    <a:pt x="92" y="193"/>
                  </a:cubicBezTo>
                  <a:close/>
                  <a:moveTo>
                    <a:pt x="129" y="32"/>
                  </a:moveTo>
                  <a:cubicBezTo>
                    <a:pt x="132" y="31"/>
                    <a:pt x="134" y="29"/>
                    <a:pt x="137" y="28"/>
                  </a:cubicBezTo>
                  <a:cubicBezTo>
                    <a:pt x="137" y="27"/>
                    <a:pt x="138" y="28"/>
                    <a:pt x="138" y="29"/>
                  </a:cubicBezTo>
                  <a:cubicBezTo>
                    <a:pt x="130" y="36"/>
                    <a:pt x="130" y="36"/>
                    <a:pt x="130" y="36"/>
                  </a:cubicBezTo>
                  <a:cubicBezTo>
                    <a:pt x="129" y="37"/>
                    <a:pt x="131" y="36"/>
                    <a:pt x="131" y="36"/>
                  </a:cubicBezTo>
                  <a:cubicBezTo>
                    <a:pt x="135" y="34"/>
                    <a:pt x="138" y="32"/>
                    <a:pt x="142" y="30"/>
                  </a:cubicBezTo>
                  <a:cubicBezTo>
                    <a:pt x="140" y="29"/>
                    <a:pt x="138" y="27"/>
                    <a:pt x="137" y="25"/>
                  </a:cubicBezTo>
                  <a:cubicBezTo>
                    <a:pt x="130" y="31"/>
                    <a:pt x="130" y="31"/>
                    <a:pt x="130" y="31"/>
                  </a:cubicBezTo>
                  <a:cubicBezTo>
                    <a:pt x="130" y="31"/>
                    <a:pt x="130" y="32"/>
                    <a:pt x="129" y="32"/>
                  </a:cubicBezTo>
                  <a:close/>
                  <a:moveTo>
                    <a:pt x="33" y="87"/>
                  </a:moveTo>
                  <a:cubicBezTo>
                    <a:pt x="35" y="87"/>
                    <a:pt x="35" y="87"/>
                    <a:pt x="35" y="87"/>
                  </a:cubicBezTo>
                  <a:cubicBezTo>
                    <a:pt x="46" y="70"/>
                    <a:pt x="46" y="70"/>
                    <a:pt x="46" y="70"/>
                  </a:cubicBezTo>
                  <a:cubicBezTo>
                    <a:pt x="46" y="70"/>
                    <a:pt x="46" y="69"/>
                    <a:pt x="45" y="68"/>
                  </a:cubicBezTo>
                  <a:cubicBezTo>
                    <a:pt x="38" y="79"/>
                    <a:pt x="38" y="79"/>
                    <a:pt x="38" y="79"/>
                  </a:cubicBezTo>
                  <a:cubicBezTo>
                    <a:pt x="37" y="81"/>
                    <a:pt x="34" y="84"/>
                    <a:pt x="33" y="87"/>
                  </a:cubicBezTo>
                  <a:close/>
                  <a:moveTo>
                    <a:pt x="32" y="81"/>
                  </a:moveTo>
                  <a:cubicBezTo>
                    <a:pt x="32" y="81"/>
                    <a:pt x="33" y="82"/>
                    <a:pt x="33" y="83"/>
                  </a:cubicBezTo>
                  <a:cubicBezTo>
                    <a:pt x="44" y="65"/>
                    <a:pt x="44" y="65"/>
                    <a:pt x="44" y="65"/>
                  </a:cubicBezTo>
                  <a:cubicBezTo>
                    <a:pt x="45" y="64"/>
                    <a:pt x="44" y="63"/>
                    <a:pt x="43" y="63"/>
                  </a:cubicBezTo>
                  <a:cubicBezTo>
                    <a:pt x="41" y="68"/>
                    <a:pt x="37" y="72"/>
                    <a:pt x="35" y="76"/>
                  </a:cubicBezTo>
                  <a:cubicBezTo>
                    <a:pt x="34" y="78"/>
                    <a:pt x="32" y="79"/>
                    <a:pt x="32" y="81"/>
                  </a:cubicBezTo>
                  <a:close/>
                  <a:moveTo>
                    <a:pt x="101" y="195"/>
                  </a:moveTo>
                  <a:cubicBezTo>
                    <a:pt x="101" y="195"/>
                    <a:pt x="101" y="195"/>
                    <a:pt x="101" y="195"/>
                  </a:cubicBezTo>
                  <a:cubicBezTo>
                    <a:pt x="106" y="192"/>
                    <a:pt x="110" y="189"/>
                    <a:pt x="114" y="184"/>
                  </a:cubicBezTo>
                  <a:cubicBezTo>
                    <a:pt x="113" y="184"/>
                    <a:pt x="112" y="185"/>
                    <a:pt x="111" y="183"/>
                  </a:cubicBezTo>
                  <a:cubicBezTo>
                    <a:pt x="100" y="194"/>
                    <a:pt x="100" y="194"/>
                    <a:pt x="100" y="194"/>
                  </a:cubicBezTo>
                  <a:cubicBezTo>
                    <a:pt x="100" y="195"/>
                    <a:pt x="100" y="195"/>
                    <a:pt x="101" y="195"/>
                  </a:cubicBezTo>
                  <a:close/>
                  <a:moveTo>
                    <a:pt x="79" y="83"/>
                  </a:moveTo>
                  <a:cubicBezTo>
                    <a:pt x="81" y="84"/>
                    <a:pt x="83" y="84"/>
                    <a:pt x="84" y="85"/>
                  </a:cubicBezTo>
                  <a:cubicBezTo>
                    <a:pt x="85" y="84"/>
                    <a:pt x="87" y="83"/>
                    <a:pt x="87" y="82"/>
                  </a:cubicBezTo>
                  <a:cubicBezTo>
                    <a:pt x="87" y="82"/>
                    <a:pt x="86" y="82"/>
                    <a:pt x="86" y="82"/>
                  </a:cubicBezTo>
                  <a:cubicBezTo>
                    <a:pt x="85" y="81"/>
                    <a:pt x="86" y="80"/>
                    <a:pt x="86" y="79"/>
                  </a:cubicBezTo>
                  <a:cubicBezTo>
                    <a:pt x="87" y="78"/>
                    <a:pt x="88" y="77"/>
                    <a:pt x="89" y="76"/>
                  </a:cubicBezTo>
                  <a:cubicBezTo>
                    <a:pt x="89" y="75"/>
                    <a:pt x="89" y="74"/>
                    <a:pt x="89" y="75"/>
                  </a:cubicBezTo>
                  <a:cubicBezTo>
                    <a:pt x="83" y="79"/>
                    <a:pt x="83" y="79"/>
                    <a:pt x="83" y="79"/>
                  </a:cubicBezTo>
                  <a:cubicBezTo>
                    <a:pt x="82" y="80"/>
                    <a:pt x="79" y="82"/>
                    <a:pt x="79" y="83"/>
                  </a:cubicBezTo>
                  <a:close/>
                  <a:moveTo>
                    <a:pt x="145" y="71"/>
                  </a:moveTo>
                  <a:cubicBezTo>
                    <a:pt x="145" y="72"/>
                    <a:pt x="143" y="73"/>
                    <a:pt x="142" y="74"/>
                  </a:cubicBezTo>
                  <a:cubicBezTo>
                    <a:pt x="141" y="74"/>
                    <a:pt x="140" y="74"/>
                    <a:pt x="140" y="73"/>
                  </a:cubicBezTo>
                  <a:cubicBezTo>
                    <a:pt x="139" y="74"/>
                    <a:pt x="139" y="74"/>
                    <a:pt x="139" y="75"/>
                  </a:cubicBezTo>
                  <a:cubicBezTo>
                    <a:pt x="149" y="72"/>
                    <a:pt x="149" y="72"/>
                    <a:pt x="149" y="72"/>
                  </a:cubicBezTo>
                  <a:cubicBezTo>
                    <a:pt x="150" y="68"/>
                    <a:pt x="151" y="65"/>
                    <a:pt x="151" y="61"/>
                  </a:cubicBezTo>
                  <a:cubicBezTo>
                    <a:pt x="151" y="61"/>
                    <a:pt x="150" y="62"/>
                    <a:pt x="149" y="63"/>
                  </a:cubicBezTo>
                  <a:cubicBezTo>
                    <a:pt x="149" y="63"/>
                    <a:pt x="149" y="64"/>
                    <a:pt x="149" y="65"/>
                  </a:cubicBezTo>
                  <a:cubicBezTo>
                    <a:pt x="146" y="67"/>
                    <a:pt x="143" y="70"/>
                    <a:pt x="141" y="72"/>
                  </a:cubicBezTo>
                  <a:cubicBezTo>
                    <a:pt x="141" y="72"/>
                    <a:pt x="142" y="72"/>
                    <a:pt x="142" y="72"/>
                  </a:cubicBezTo>
                  <a:cubicBezTo>
                    <a:pt x="143" y="72"/>
                    <a:pt x="144" y="71"/>
                    <a:pt x="145" y="71"/>
                  </a:cubicBezTo>
                  <a:cubicBezTo>
                    <a:pt x="145" y="71"/>
                    <a:pt x="146" y="70"/>
                    <a:pt x="145" y="71"/>
                  </a:cubicBezTo>
                  <a:close/>
                  <a:moveTo>
                    <a:pt x="113" y="198"/>
                  </a:moveTo>
                  <a:cubicBezTo>
                    <a:pt x="113" y="198"/>
                    <a:pt x="114" y="198"/>
                    <a:pt x="114" y="198"/>
                  </a:cubicBezTo>
                  <a:cubicBezTo>
                    <a:pt x="119" y="194"/>
                    <a:pt x="124" y="190"/>
                    <a:pt x="129" y="187"/>
                  </a:cubicBezTo>
                  <a:cubicBezTo>
                    <a:pt x="123" y="186"/>
                    <a:pt x="123" y="186"/>
                    <a:pt x="123" y="186"/>
                  </a:cubicBezTo>
                  <a:cubicBezTo>
                    <a:pt x="119" y="189"/>
                    <a:pt x="115" y="193"/>
                    <a:pt x="111" y="197"/>
                  </a:cubicBezTo>
                  <a:cubicBezTo>
                    <a:pt x="112" y="197"/>
                    <a:pt x="113" y="198"/>
                    <a:pt x="113" y="198"/>
                  </a:cubicBezTo>
                  <a:close/>
                  <a:moveTo>
                    <a:pt x="23" y="181"/>
                  </a:moveTo>
                  <a:cubicBezTo>
                    <a:pt x="23" y="182"/>
                    <a:pt x="23" y="183"/>
                    <a:pt x="23" y="183"/>
                  </a:cubicBezTo>
                  <a:cubicBezTo>
                    <a:pt x="23" y="184"/>
                    <a:pt x="24" y="183"/>
                    <a:pt x="25" y="183"/>
                  </a:cubicBezTo>
                  <a:cubicBezTo>
                    <a:pt x="40" y="167"/>
                    <a:pt x="40" y="167"/>
                    <a:pt x="40" y="167"/>
                  </a:cubicBezTo>
                  <a:cubicBezTo>
                    <a:pt x="40" y="166"/>
                    <a:pt x="39" y="165"/>
                    <a:pt x="39" y="164"/>
                  </a:cubicBezTo>
                  <a:cubicBezTo>
                    <a:pt x="38" y="163"/>
                    <a:pt x="38" y="164"/>
                    <a:pt x="37" y="163"/>
                  </a:cubicBezTo>
                  <a:cubicBezTo>
                    <a:pt x="26" y="175"/>
                    <a:pt x="26" y="175"/>
                    <a:pt x="26" y="175"/>
                  </a:cubicBezTo>
                  <a:cubicBezTo>
                    <a:pt x="24" y="176"/>
                    <a:pt x="22" y="178"/>
                    <a:pt x="23" y="181"/>
                  </a:cubicBezTo>
                  <a:close/>
                  <a:moveTo>
                    <a:pt x="131" y="48"/>
                  </a:moveTo>
                  <a:cubicBezTo>
                    <a:pt x="132" y="47"/>
                    <a:pt x="132" y="47"/>
                    <a:pt x="132" y="47"/>
                  </a:cubicBezTo>
                  <a:cubicBezTo>
                    <a:pt x="132" y="47"/>
                    <a:pt x="132" y="47"/>
                    <a:pt x="132" y="47"/>
                  </a:cubicBezTo>
                  <a:cubicBezTo>
                    <a:pt x="133" y="47"/>
                    <a:pt x="133" y="47"/>
                    <a:pt x="133" y="47"/>
                  </a:cubicBezTo>
                  <a:cubicBezTo>
                    <a:pt x="136" y="45"/>
                    <a:pt x="140" y="42"/>
                    <a:pt x="144" y="40"/>
                  </a:cubicBezTo>
                  <a:cubicBezTo>
                    <a:pt x="145" y="40"/>
                    <a:pt x="145" y="41"/>
                    <a:pt x="145" y="42"/>
                  </a:cubicBezTo>
                  <a:cubicBezTo>
                    <a:pt x="145" y="42"/>
                    <a:pt x="144" y="43"/>
                    <a:pt x="145" y="43"/>
                  </a:cubicBezTo>
                  <a:cubicBezTo>
                    <a:pt x="146" y="43"/>
                    <a:pt x="147" y="42"/>
                    <a:pt x="148" y="42"/>
                  </a:cubicBezTo>
                  <a:cubicBezTo>
                    <a:pt x="149" y="43"/>
                    <a:pt x="148" y="44"/>
                    <a:pt x="148" y="44"/>
                  </a:cubicBezTo>
                  <a:cubicBezTo>
                    <a:pt x="147" y="44"/>
                    <a:pt x="147" y="45"/>
                    <a:pt x="146" y="46"/>
                  </a:cubicBezTo>
                  <a:cubicBezTo>
                    <a:pt x="147" y="45"/>
                    <a:pt x="149" y="44"/>
                    <a:pt x="149" y="44"/>
                  </a:cubicBezTo>
                  <a:cubicBezTo>
                    <a:pt x="150" y="45"/>
                    <a:pt x="151" y="46"/>
                    <a:pt x="150" y="47"/>
                  </a:cubicBezTo>
                  <a:cubicBezTo>
                    <a:pt x="147" y="49"/>
                    <a:pt x="142" y="52"/>
                    <a:pt x="138" y="56"/>
                  </a:cubicBezTo>
                  <a:cubicBezTo>
                    <a:pt x="140" y="56"/>
                    <a:pt x="143" y="55"/>
                    <a:pt x="144" y="54"/>
                  </a:cubicBezTo>
                  <a:cubicBezTo>
                    <a:pt x="147" y="54"/>
                    <a:pt x="149" y="53"/>
                    <a:pt x="151" y="52"/>
                  </a:cubicBezTo>
                  <a:cubicBezTo>
                    <a:pt x="152" y="46"/>
                    <a:pt x="151" y="41"/>
                    <a:pt x="150" y="38"/>
                  </a:cubicBezTo>
                  <a:cubicBezTo>
                    <a:pt x="149" y="36"/>
                    <a:pt x="148" y="34"/>
                    <a:pt x="146" y="32"/>
                  </a:cubicBezTo>
                  <a:cubicBezTo>
                    <a:pt x="146" y="32"/>
                    <a:pt x="144" y="34"/>
                    <a:pt x="143" y="35"/>
                  </a:cubicBezTo>
                  <a:cubicBezTo>
                    <a:pt x="144" y="35"/>
                    <a:pt x="144" y="36"/>
                    <a:pt x="144" y="37"/>
                  </a:cubicBezTo>
                  <a:cubicBezTo>
                    <a:pt x="141" y="40"/>
                    <a:pt x="138" y="42"/>
                    <a:pt x="135" y="45"/>
                  </a:cubicBezTo>
                  <a:cubicBezTo>
                    <a:pt x="134" y="45"/>
                    <a:pt x="133" y="46"/>
                    <a:pt x="133" y="47"/>
                  </a:cubicBezTo>
                  <a:cubicBezTo>
                    <a:pt x="132" y="47"/>
                    <a:pt x="132" y="47"/>
                    <a:pt x="132" y="47"/>
                  </a:cubicBezTo>
                  <a:cubicBezTo>
                    <a:pt x="132" y="47"/>
                    <a:pt x="132" y="47"/>
                    <a:pt x="132" y="47"/>
                  </a:cubicBezTo>
                  <a:lnTo>
                    <a:pt x="131" y="48"/>
                  </a:lnTo>
                  <a:close/>
                  <a:moveTo>
                    <a:pt x="92" y="139"/>
                  </a:moveTo>
                  <a:cubicBezTo>
                    <a:pt x="92" y="139"/>
                    <a:pt x="92" y="139"/>
                    <a:pt x="92" y="139"/>
                  </a:cubicBezTo>
                  <a:cubicBezTo>
                    <a:pt x="96" y="135"/>
                    <a:pt x="100" y="131"/>
                    <a:pt x="104" y="128"/>
                  </a:cubicBezTo>
                  <a:cubicBezTo>
                    <a:pt x="104" y="128"/>
                    <a:pt x="105" y="128"/>
                    <a:pt x="105" y="129"/>
                  </a:cubicBezTo>
                  <a:cubicBezTo>
                    <a:pt x="101" y="135"/>
                    <a:pt x="97" y="140"/>
                    <a:pt x="93" y="146"/>
                  </a:cubicBezTo>
                  <a:cubicBezTo>
                    <a:pt x="93" y="147"/>
                    <a:pt x="93" y="146"/>
                    <a:pt x="93" y="147"/>
                  </a:cubicBezTo>
                  <a:cubicBezTo>
                    <a:pt x="99" y="143"/>
                    <a:pt x="103" y="138"/>
                    <a:pt x="108" y="135"/>
                  </a:cubicBezTo>
                  <a:cubicBezTo>
                    <a:pt x="108" y="135"/>
                    <a:pt x="111" y="135"/>
                    <a:pt x="110" y="136"/>
                  </a:cubicBezTo>
                  <a:cubicBezTo>
                    <a:pt x="103" y="146"/>
                    <a:pt x="103" y="146"/>
                    <a:pt x="103" y="146"/>
                  </a:cubicBezTo>
                  <a:cubicBezTo>
                    <a:pt x="106" y="145"/>
                    <a:pt x="108" y="143"/>
                    <a:pt x="110" y="141"/>
                  </a:cubicBezTo>
                  <a:cubicBezTo>
                    <a:pt x="110" y="141"/>
                    <a:pt x="111" y="141"/>
                    <a:pt x="111" y="142"/>
                  </a:cubicBezTo>
                  <a:cubicBezTo>
                    <a:pt x="111" y="143"/>
                    <a:pt x="111" y="143"/>
                    <a:pt x="111" y="144"/>
                  </a:cubicBezTo>
                  <a:cubicBezTo>
                    <a:pt x="111" y="143"/>
                    <a:pt x="113" y="142"/>
                    <a:pt x="114" y="142"/>
                  </a:cubicBezTo>
                  <a:cubicBezTo>
                    <a:pt x="115" y="143"/>
                    <a:pt x="114" y="144"/>
                    <a:pt x="114" y="144"/>
                  </a:cubicBezTo>
                  <a:cubicBezTo>
                    <a:pt x="114" y="144"/>
                    <a:pt x="113" y="143"/>
                    <a:pt x="113" y="144"/>
                  </a:cubicBezTo>
                  <a:cubicBezTo>
                    <a:pt x="111" y="144"/>
                    <a:pt x="110" y="146"/>
                    <a:pt x="109" y="145"/>
                  </a:cubicBezTo>
                  <a:cubicBezTo>
                    <a:pt x="108" y="144"/>
                    <a:pt x="105" y="147"/>
                    <a:pt x="105" y="147"/>
                  </a:cubicBezTo>
                  <a:cubicBezTo>
                    <a:pt x="104" y="148"/>
                    <a:pt x="102" y="148"/>
                    <a:pt x="102" y="147"/>
                  </a:cubicBezTo>
                  <a:cubicBezTo>
                    <a:pt x="102" y="146"/>
                    <a:pt x="102" y="145"/>
                    <a:pt x="102" y="144"/>
                  </a:cubicBezTo>
                  <a:cubicBezTo>
                    <a:pt x="107" y="138"/>
                    <a:pt x="107" y="138"/>
                    <a:pt x="107" y="138"/>
                  </a:cubicBezTo>
                  <a:cubicBezTo>
                    <a:pt x="102" y="141"/>
                    <a:pt x="98" y="145"/>
                    <a:pt x="94" y="148"/>
                  </a:cubicBezTo>
                  <a:cubicBezTo>
                    <a:pt x="93" y="148"/>
                    <a:pt x="91" y="149"/>
                    <a:pt x="91" y="147"/>
                  </a:cubicBezTo>
                  <a:cubicBezTo>
                    <a:pt x="91" y="145"/>
                    <a:pt x="92" y="144"/>
                    <a:pt x="93" y="142"/>
                  </a:cubicBezTo>
                  <a:cubicBezTo>
                    <a:pt x="95" y="140"/>
                    <a:pt x="96" y="139"/>
                    <a:pt x="98" y="137"/>
                  </a:cubicBezTo>
                  <a:cubicBezTo>
                    <a:pt x="98" y="137"/>
                    <a:pt x="98" y="136"/>
                    <a:pt x="98" y="136"/>
                  </a:cubicBezTo>
                  <a:cubicBezTo>
                    <a:pt x="98" y="136"/>
                    <a:pt x="98" y="136"/>
                    <a:pt x="98" y="136"/>
                  </a:cubicBezTo>
                  <a:cubicBezTo>
                    <a:pt x="99" y="136"/>
                    <a:pt x="99" y="135"/>
                    <a:pt x="99" y="135"/>
                  </a:cubicBezTo>
                  <a:cubicBezTo>
                    <a:pt x="98" y="135"/>
                    <a:pt x="98" y="135"/>
                    <a:pt x="98" y="136"/>
                  </a:cubicBezTo>
                  <a:cubicBezTo>
                    <a:pt x="98" y="136"/>
                    <a:pt x="98" y="136"/>
                    <a:pt x="98" y="136"/>
                  </a:cubicBezTo>
                  <a:cubicBezTo>
                    <a:pt x="95" y="139"/>
                    <a:pt x="91" y="142"/>
                    <a:pt x="88" y="144"/>
                  </a:cubicBezTo>
                  <a:cubicBezTo>
                    <a:pt x="88" y="145"/>
                    <a:pt x="87" y="144"/>
                    <a:pt x="87" y="143"/>
                  </a:cubicBezTo>
                  <a:cubicBezTo>
                    <a:pt x="87" y="142"/>
                    <a:pt x="88" y="141"/>
                    <a:pt x="89" y="140"/>
                  </a:cubicBezTo>
                  <a:cubicBezTo>
                    <a:pt x="89" y="139"/>
                    <a:pt x="89" y="140"/>
                    <a:pt x="88" y="140"/>
                  </a:cubicBezTo>
                  <a:cubicBezTo>
                    <a:pt x="87" y="141"/>
                    <a:pt x="86" y="142"/>
                    <a:pt x="85" y="143"/>
                  </a:cubicBezTo>
                  <a:cubicBezTo>
                    <a:pt x="84" y="143"/>
                    <a:pt x="83" y="142"/>
                    <a:pt x="83" y="141"/>
                  </a:cubicBezTo>
                  <a:cubicBezTo>
                    <a:pt x="84" y="140"/>
                    <a:pt x="83" y="138"/>
                    <a:pt x="85" y="137"/>
                  </a:cubicBezTo>
                  <a:cubicBezTo>
                    <a:pt x="96" y="124"/>
                    <a:pt x="96" y="124"/>
                    <a:pt x="96" y="124"/>
                  </a:cubicBezTo>
                  <a:cubicBezTo>
                    <a:pt x="97" y="124"/>
                    <a:pt x="97" y="126"/>
                    <a:pt x="97" y="126"/>
                  </a:cubicBezTo>
                  <a:cubicBezTo>
                    <a:pt x="95" y="130"/>
                    <a:pt x="92" y="133"/>
                    <a:pt x="89" y="136"/>
                  </a:cubicBezTo>
                  <a:cubicBezTo>
                    <a:pt x="88" y="137"/>
                    <a:pt x="89" y="137"/>
                    <a:pt x="90" y="136"/>
                  </a:cubicBezTo>
                  <a:cubicBezTo>
                    <a:pt x="93" y="134"/>
                    <a:pt x="96" y="130"/>
                    <a:pt x="99" y="128"/>
                  </a:cubicBezTo>
                  <a:cubicBezTo>
                    <a:pt x="100" y="127"/>
                    <a:pt x="100" y="129"/>
                    <a:pt x="100" y="129"/>
                  </a:cubicBezTo>
                  <a:cubicBezTo>
                    <a:pt x="98" y="132"/>
                    <a:pt x="95" y="135"/>
                    <a:pt x="92" y="139"/>
                  </a:cubicBezTo>
                  <a:close/>
                  <a:moveTo>
                    <a:pt x="144" y="85"/>
                  </a:moveTo>
                  <a:cubicBezTo>
                    <a:pt x="142" y="85"/>
                    <a:pt x="140" y="86"/>
                    <a:pt x="138" y="86"/>
                  </a:cubicBezTo>
                  <a:cubicBezTo>
                    <a:pt x="137" y="86"/>
                    <a:pt x="137" y="84"/>
                    <a:pt x="138" y="84"/>
                  </a:cubicBezTo>
                  <a:cubicBezTo>
                    <a:pt x="140" y="80"/>
                    <a:pt x="144" y="78"/>
                    <a:pt x="147" y="75"/>
                  </a:cubicBezTo>
                  <a:cubicBezTo>
                    <a:pt x="147" y="74"/>
                    <a:pt x="147" y="74"/>
                    <a:pt x="146" y="74"/>
                  </a:cubicBezTo>
                  <a:cubicBezTo>
                    <a:pt x="144" y="75"/>
                    <a:pt x="141" y="76"/>
                    <a:pt x="139" y="77"/>
                  </a:cubicBezTo>
                  <a:cubicBezTo>
                    <a:pt x="138" y="77"/>
                    <a:pt x="137" y="76"/>
                    <a:pt x="137" y="75"/>
                  </a:cubicBezTo>
                  <a:cubicBezTo>
                    <a:pt x="137" y="73"/>
                    <a:pt x="139" y="71"/>
                    <a:pt x="140" y="69"/>
                  </a:cubicBezTo>
                  <a:cubicBezTo>
                    <a:pt x="138" y="71"/>
                    <a:pt x="135" y="69"/>
                    <a:pt x="134" y="67"/>
                  </a:cubicBezTo>
                  <a:cubicBezTo>
                    <a:pt x="134" y="67"/>
                    <a:pt x="135" y="66"/>
                    <a:pt x="135" y="66"/>
                  </a:cubicBezTo>
                  <a:cubicBezTo>
                    <a:pt x="138" y="63"/>
                    <a:pt x="142" y="61"/>
                    <a:pt x="145" y="58"/>
                  </a:cubicBezTo>
                  <a:cubicBezTo>
                    <a:pt x="145" y="58"/>
                    <a:pt x="146" y="56"/>
                    <a:pt x="145" y="57"/>
                  </a:cubicBezTo>
                  <a:cubicBezTo>
                    <a:pt x="141" y="59"/>
                    <a:pt x="137" y="61"/>
                    <a:pt x="133" y="63"/>
                  </a:cubicBezTo>
                  <a:cubicBezTo>
                    <a:pt x="132" y="63"/>
                    <a:pt x="131" y="62"/>
                    <a:pt x="131" y="61"/>
                  </a:cubicBezTo>
                  <a:cubicBezTo>
                    <a:pt x="131" y="60"/>
                    <a:pt x="133" y="59"/>
                    <a:pt x="134" y="57"/>
                  </a:cubicBezTo>
                  <a:cubicBezTo>
                    <a:pt x="135" y="56"/>
                    <a:pt x="136" y="55"/>
                    <a:pt x="136" y="54"/>
                  </a:cubicBezTo>
                  <a:cubicBezTo>
                    <a:pt x="133" y="55"/>
                    <a:pt x="131" y="58"/>
                    <a:pt x="127" y="59"/>
                  </a:cubicBezTo>
                  <a:cubicBezTo>
                    <a:pt x="127" y="58"/>
                    <a:pt x="127" y="57"/>
                    <a:pt x="127" y="56"/>
                  </a:cubicBezTo>
                  <a:cubicBezTo>
                    <a:pt x="129" y="54"/>
                    <a:pt x="131" y="52"/>
                    <a:pt x="134" y="49"/>
                  </a:cubicBezTo>
                  <a:cubicBezTo>
                    <a:pt x="133" y="49"/>
                    <a:pt x="132" y="50"/>
                    <a:pt x="131" y="50"/>
                  </a:cubicBezTo>
                  <a:cubicBezTo>
                    <a:pt x="130" y="51"/>
                    <a:pt x="129" y="52"/>
                    <a:pt x="127" y="51"/>
                  </a:cubicBezTo>
                  <a:cubicBezTo>
                    <a:pt x="126" y="51"/>
                    <a:pt x="126" y="49"/>
                    <a:pt x="127" y="49"/>
                  </a:cubicBezTo>
                  <a:cubicBezTo>
                    <a:pt x="128" y="48"/>
                    <a:pt x="125" y="47"/>
                    <a:pt x="127" y="46"/>
                  </a:cubicBezTo>
                  <a:cubicBezTo>
                    <a:pt x="132" y="42"/>
                    <a:pt x="136" y="38"/>
                    <a:pt x="141" y="33"/>
                  </a:cubicBezTo>
                  <a:cubicBezTo>
                    <a:pt x="130" y="40"/>
                    <a:pt x="130" y="40"/>
                    <a:pt x="130" y="40"/>
                  </a:cubicBezTo>
                  <a:cubicBezTo>
                    <a:pt x="129" y="40"/>
                    <a:pt x="127" y="40"/>
                    <a:pt x="126" y="41"/>
                  </a:cubicBezTo>
                  <a:cubicBezTo>
                    <a:pt x="124" y="42"/>
                    <a:pt x="122" y="43"/>
                    <a:pt x="120" y="43"/>
                  </a:cubicBezTo>
                  <a:cubicBezTo>
                    <a:pt x="119" y="42"/>
                    <a:pt x="119" y="41"/>
                    <a:pt x="119" y="41"/>
                  </a:cubicBezTo>
                  <a:cubicBezTo>
                    <a:pt x="120" y="38"/>
                    <a:pt x="122" y="36"/>
                    <a:pt x="123" y="35"/>
                  </a:cubicBezTo>
                  <a:cubicBezTo>
                    <a:pt x="124" y="34"/>
                    <a:pt x="125" y="33"/>
                    <a:pt x="124" y="34"/>
                  </a:cubicBezTo>
                  <a:cubicBezTo>
                    <a:pt x="121" y="36"/>
                    <a:pt x="118" y="38"/>
                    <a:pt x="114" y="39"/>
                  </a:cubicBezTo>
                  <a:cubicBezTo>
                    <a:pt x="114" y="40"/>
                    <a:pt x="113" y="39"/>
                    <a:pt x="113" y="38"/>
                  </a:cubicBezTo>
                  <a:cubicBezTo>
                    <a:pt x="113" y="38"/>
                    <a:pt x="113" y="37"/>
                    <a:pt x="114" y="37"/>
                  </a:cubicBezTo>
                  <a:cubicBezTo>
                    <a:pt x="118" y="33"/>
                    <a:pt x="123" y="29"/>
                    <a:pt x="128" y="25"/>
                  </a:cubicBezTo>
                  <a:cubicBezTo>
                    <a:pt x="127" y="25"/>
                    <a:pt x="126" y="26"/>
                    <a:pt x="125" y="26"/>
                  </a:cubicBezTo>
                  <a:cubicBezTo>
                    <a:pt x="119" y="28"/>
                    <a:pt x="114" y="33"/>
                    <a:pt x="109" y="37"/>
                  </a:cubicBezTo>
                  <a:cubicBezTo>
                    <a:pt x="108" y="37"/>
                    <a:pt x="107" y="37"/>
                    <a:pt x="107" y="36"/>
                  </a:cubicBezTo>
                  <a:cubicBezTo>
                    <a:pt x="106" y="35"/>
                    <a:pt x="107" y="35"/>
                    <a:pt x="108" y="34"/>
                  </a:cubicBezTo>
                  <a:cubicBezTo>
                    <a:pt x="112" y="30"/>
                    <a:pt x="116" y="27"/>
                    <a:pt x="120" y="24"/>
                  </a:cubicBezTo>
                  <a:cubicBezTo>
                    <a:pt x="121" y="23"/>
                    <a:pt x="125" y="21"/>
                    <a:pt x="125" y="19"/>
                  </a:cubicBezTo>
                  <a:cubicBezTo>
                    <a:pt x="119" y="23"/>
                    <a:pt x="114" y="27"/>
                    <a:pt x="108" y="31"/>
                  </a:cubicBezTo>
                  <a:cubicBezTo>
                    <a:pt x="106" y="32"/>
                    <a:pt x="104" y="34"/>
                    <a:pt x="102" y="34"/>
                  </a:cubicBezTo>
                  <a:cubicBezTo>
                    <a:pt x="101" y="35"/>
                    <a:pt x="101" y="33"/>
                    <a:pt x="102" y="32"/>
                  </a:cubicBezTo>
                  <a:cubicBezTo>
                    <a:pt x="105" y="29"/>
                    <a:pt x="109" y="26"/>
                    <a:pt x="112" y="23"/>
                  </a:cubicBezTo>
                  <a:cubicBezTo>
                    <a:pt x="114" y="22"/>
                    <a:pt x="117" y="20"/>
                    <a:pt x="118" y="18"/>
                  </a:cubicBezTo>
                  <a:cubicBezTo>
                    <a:pt x="113" y="21"/>
                    <a:pt x="109" y="24"/>
                    <a:pt x="104" y="28"/>
                  </a:cubicBezTo>
                  <a:cubicBezTo>
                    <a:pt x="101" y="30"/>
                    <a:pt x="98" y="32"/>
                    <a:pt x="95" y="34"/>
                  </a:cubicBezTo>
                  <a:cubicBezTo>
                    <a:pt x="94" y="33"/>
                    <a:pt x="95" y="32"/>
                    <a:pt x="95" y="31"/>
                  </a:cubicBezTo>
                  <a:cubicBezTo>
                    <a:pt x="100" y="26"/>
                    <a:pt x="106" y="21"/>
                    <a:pt x="111" y="16"/>
                  </a:cubicBezTo>
                  <a:cubicBezTo>
                    <a:pt x="102" y="21"/>
                    <a:pt x="94" y="29"/>
                    <a:pt x="86" y="36"/>
                  </a:cubicBezTo>
                  <a:cubicBezTo>
                    <a:pt x="85" y="36"/>
                    <a:pt x="84" y="35"/>
                    <a:pt x="84" y="35"/>
                  </a:cubicBezTo>
                  <a:cubicBezTo>
                    <a:pt x="84" y="34"/>
                    <a:pt x="84" y="34"/>
                    <a:pt x="85" y="33"/>
                  </a:cubicBezTo>
                  <a:cubicBezTo>
                    <a:pt x="89" y="27"/>
                    <a:pt x="95" y="23"/>
                    <a:pt x="101" y="18"/>
                  </a:cubicBezTo>
                  <a:cubicBezTo>
                    <a:pt x="100" y="17"/>
                    <a:pt x="100" y="17"/>
                    <a:pt x="100" y="17"/>
                  </a:cubicBezTo>
                  <a:cubicBezTo>
                    <a:pt x="93" y="22"/>
                    <a:pt x="87" y="28"/>
                    <a:pt x="80" y="33"/>
                  </a:cubicBezTo>
                  <a:cubicBezTo>
                    <a:pt x="79" y="33"/>
                    <a:pt x="79" y="32"/>
                    <a:pt x="79" y="32"/>
                  </a:cubicBezTo>
                  <a:cubicBezTo>
                    <a:pt x="79" y="31"/>
                    <a:pt x="80" y="30"/>
                    <a:pt x="80" y="29"/>
                  </a:cubicBezTo>
                  <a:cubicBezTo>
                    <a:pt x="85" y="24"/>
                    <a:pt x="90" y="20"/>
                    <a:pt x="95" y="15"/>
                  </a:cubicBezTo>
                  <a:cubicBezTo>
                    <a:pt x="94" y="15"/>
                    <a:pt x="92" y="14"/>
                    <a:pt x="91" y="15"/>
                  </a:cubicBezTo>
                  <a:cubicBezTo>
                    <a:pt x="83" y="20"/>
                    <a:pt x="77" y="27"/>
                    <a:pt x="70" y="33"/>
                  </a:cubicBezTo>
                  <a:cubicBezTo>
                    <a:pt x="69" y="34"/>
                    <a:pt x="69" y="35"/>
                    <a:pt x="68" y="34"/>
                  </a:cubicBezTo>
                  <a:cubicBezTo>
                    <a:pt x="67" y="33"/>
                    <a:pt x="68" y="32"/>
                    <a:pt x="69" y="31"/>
                  </a:cubicBezTo>
                  <a:cubicBezTo>
                    <a:pt x="74" y="25"/>
                    <a:pt x="80" y="21"/>
                    <a:pt x="85" y="15"/>
                  </a:cubicBezTo>
                  <a:cubicBezTo>
                    <a:pt x="84" y="15"/>
                    <a:pt x="83" y="14"/>
                    <a:pt x="82" y="15"/>
                  </a:cubicBezTo>
                  <a:cubicBezTo>
                    <a:pt x="75" y="21"/>
                    <a:pt x="68" y="27"/>
                    <a:pt x="61" y="33"/>
                  </a:cubicBezTo>
                  <a:cubicBezTo>
                    <a:pt x="60" y="34"/>
                    <a:pt x="60" y="35"/>
                    <a:pt x="59" y="35"/>
                  </a:cubicBezTo>
                  <a:cubicBezTo>
                    <a:pt x="58" y="34"/>
                    <a:pt x="58" y="33"/>
                    <a:pt x="59" y="33"/>
                  </a:cubicBezTo>
                  <a:cubicBezTo>
                    <a:pt x="58" y="32"/>
                    <a:pt x="57" y="34"/>
                    <a:pt x="56" y="33"/>
                  </a:cubicBezTo>
                  <a:cubicBezTo>
                    <a:pt x="56" y="34"/>
                    <a:pt x="56" y="35"/>
                    <a:pt x="55" y="36"/>
                  </a:cubicBezTo>
                  <a:cubicBezTo>
                    <a:pt x="55" y="37"/>
                    <a:pt x="54" y="36"/>
                    <a:pt x="54" y="36"/>
                  </a:cubicBezTo>
                  <a:cubicBezTo>
                    <a:pt x="54" y="34"/>
                    <a:pt x="55" y="33"/>
                    <a:pt x="55" y="32"/>
                  </a:cubicBezTo>
                  <a:cubicBezTo>
                    <a:pt x="53" y="32"/>
                    <a:pt x="52" y="34"/>
                    <a:pt x="53" y="34"/>
                  </a:cubicBezTo>
                  <a:cubicBezTo>
                    <a:pt x="53" y="37"/>
                    <a:pt x="53" y="39"/>
                    <a:pt x="54" y="41"/>
                  </a:cubicBezTo>
                  <a:cubicBezTo>
                    <a:pt x="57" y="47"/>
                    <a:pt x="60" y="53"/>
                    <a:pt x="61" y="60"/>
                  </a:cubicBezTo>
                  <a:cubicBezTo>
                    <a:pt x="64" y="57"/>
                    <a:pt x="67" y="54"/>
                    <a:pt x="70" y="51"/>
                  </a:cubicBezTo>
                  <a:cubicBezTo>
                    <a:pt x="71" y="53"/>
                    <a:pt x="71" y="54"/>
                    <a:pt x="70" y="54"/>
                  </a:cubicBezTo>
                  <a:cubicBezTo>
                    <a:pt x="68" y="58"/>
                    <a:pt x="66" y="62"/>
                    <a:pt x="62" y="66"/>
                  </a:cubicBezTo>
                  <a:cubicBezTo>
                    <a:pt x="64" y="66"/>
                    <a:pt x="65" y="65"/>
                    <a:pt x="66" y="64"/>
                  </a:cubicBezTo>
                  <a:cubicBezTo>
                    <a:pt x="69" y="63"/>
                    <a:pt x="71" y="61"/>
                    <a:pt x="74" y="61"/>
                  </a:cubicBezTo>
                  <a:cubicBezTo>
                    <a:pt x="79" y="61"/>
                    <a:pt x="83" y="61"/>
                    <a:pt x="88" y="63"/>
                  </a:cubicBezTo>
                  <a:cubicBezTo>
                    <a:pt x="94" y="64"/>
                    <a:pt x="98" y="69"/>
                    <a:pt x="98" y="76"/>
                  </a:cubicBezTo>
                  <a:cubicBezTo>
                    <a:pt x="96" y="87"/>
                    <a:pt x="89" y="94"/>
                    <a:pt x="82" y="100"/>
                  </a:cubicBezTo>
                  <a:cubicBezTo>
                    <a:pt x="73" y="108"/>
                    <a:pt x="62" y="113"/>
                    <a:pt x="53" y="119"/>
                  </a:cubicBezTo>
                  <a:cubicBezTo>
                    <a:pt x="53" y="132"/>
                    <a:pt x="55" y="145"/>
                    <a:pt x="54" y="159"/>
                  </a:cubicBezTo>
                  <a:cubicBezTo>
                    <a:pt x="71" y="164"/>
                    <a:pt x="87" y="169"/>
                    <a:pt x="107" y="171"/>
                  </a:cubicBezTo>
                  <a:cubicBezTo>
                    <a:pt x="117" y="172"/>
                    <a:pt x="125" y="172"/>
                    <a:pt x="134" y="173"/>
                  </a:cubicBezTo>
                  <a:cubicBezTo>
                    <a:pt x="136" y="167"/>
                    <a:pt x="136" y="167"/>
                    <a:pt x="136" y="167"/>
                  </a:cubicBezTo>
                  <a:cubicBezTo>
                    <a:pt x="136" y="167"/>
                    <a:pt x="136" y="165"/>
                    <a:pt x="137" y="166"/>
                  </a:cubicBezTo>
                  <a:cubicBezTo>
                    <a:pt x="137" y="165"/>
                    <a:pt x="138" y="164"/>
                    <a:pt x="138" y="164"/>
                  </a:cubicBezTo>
                  <a:cubicBezTo>
                    <a:pt x="143" y="154"/>
                    <a:pt x="147" y="142"/>
                    <a:pt x="153" y="133"/>
                  </a:cubicBezTo>
                  <a:cubicBezTo>
                    <a:pt x="138" y="130"/>
                    <a:pt x="124" y="126"/>
                    <a:pt x="109" y="123"/>
                  </a:cubicBezTo>
                  <a:cubicBezTo>
                    <a:pt x="107" y="121"/>
                    <a:pt x="104" y="121"/>
                    <a:pt x="101" y="121"/>
                  </a:cubicBezTo>
                  <a:cubicBezTo>
                    <a:pt x="98" y="121"/>
                    <a:pt x="96" y="120"/>
                    <a:pt x="95" y="118"/>
                  </a:cubicBezTo>
                  <a:cubicBezTo>
                    <a:pt x="94" y="118"/>
                    <a:pt x="93" y="118"/>
                    <a:pt x="92" y="118"/>
                  </a:cubicBezTo>
                  <a:cubicBezTo>
                    <a:pt x="91" y="117"/>
                    <a:pt x="91" y="117"/>
                    <a:pt x="91" y="116"/>
                  </a:cubicBezTo>
                  <a:cubicBezTo>
                    <a:pt x="92" y="116"/>
                    <a:pt x="92" y="116"/>
                    <a:pt x="93" y="116"/>
                  </a:cubicBezTo>
                  <a:cubicBezTo>
                    <a:pt x="92" y="115"/>
                    <a:pt x="92" y="114"/>
                    <a:pt x="93" y="114"/>
                  </a:cubicBezTo>
                  <a:cubicBezTo>
                    <a:pt x="96" y="114"/>
                    <a:pt x="99" y="115"/>
                    <a:pt x="101" y="115"/>
                  </a:cubicBezTo>
                  <a:cubicBezTo>
                    <a:pt x="102" y="115"/>
                    <a:pt x="102" y="114"/>
                    <a:pt x="103" y="113"/>
                  </a:cubicBezTo>
                  <a:cubicBezTo>
                    <a:pt x="103" y="113"/>
                    <a:pt x="105" y="113"/>
                    <a:pt x="104" y="112"/>
                  </a:cubicBezTo>
                  <a:cubicBezTo>
                    <a:pt x="104" y="111"/>
                    <a:pt x="106" y="109"/>
                    <a:pt x="108" y="109"/>
                  </a:cubicBezTo>
                  <a:cubicBezTo>
                    <a:pt x="109" y="109"/>
                    <a:pt x="111" y="109"/>
                    <a:pt x="110" y="108"/>
                  </a:cubicBezTo>
                  <a:cubicBezTo>
                    <a:pt x="115" y="106"/>
                    <a:pt x="120" y="103"/>
                    <a:pt x="124" y="101"/>
                  </a:cubicBezTo>
                  <a:cubicBezTo>
                    <a:pt x="125" y="100"/>
                    <a:pt x="124" y="100"/>
                    <a:pt x="124" y="99"/>
                  </a:cubicBezTo>
                  <a:cubicBezTo>
                    <a:pt x="129" y="95"/>
                    <a:pt x="134" y="93"/>
                    <a:pt x="138" y="89"/>
                  </a:cubicBezTo>
                  <a:cubicBezTo>
                    <a:pt x="140" y="88"/>
                    <a:pt x="142" y="87"/>
                    <a:pt x="144" y="85"/>
                  </a:cubicBezTo>
                  <a:close/>
                  <a:moveTo>
                    <a:pt x="9" y="149"/>
                  </a:moveTo>
                  <a:cubicBezTo>
                    <a:pt x="8" y="149"/>
                    <a:pt x="7" y="151"/>
                    <a:pt x="7" y="151"/>
                  </a:cubicBezTo>
                  <a:cubicBezTo>
                    <a:pt x="6" y="152"/>
                    <a:pt x="4" y="153"/>
                    <a:pt x="5" y="154"/>
                  </a:cubicBezTo>
                  <a:cubicBezTo>
                    <a:pt x="3" y="155"/>
                    <a:pt x="3" y="156"/>
                    <a:pt x="2" y="157"/>
                  </a:cubicBezTo>
                  <a:cubicBezTo>
                    <a:pt x="1" y="157"/>
                    <a:pt x="0" y="156"/>
                    <a:pt x="0" y="156"/>
                  </a:cubicBezTo>
                  <a:cubicBezTo>
                    <a:pt x="5" y="149"/>
                    <a:pt x="10" y="143"/>
                    <a:pt x="15" y="136"/>
                  </a:cubicBezTo>
                  <a:cubicBezTo>
                    <a:pt x="15" y="136"/>
                    <a:pt x="13" y="135"/>
                    <a:pt x="13" y="134"/>
                  </a:cubicBezTo>
                  <a:cubicBezTo>
                    <a:pt x="16" y="132"/>
                    <a:pt x="19" y="131"/>
                    <a:pt x="20" y="127"/>
                  </a:cubicBezTo>
                  <a:cubicBezTo>
                    <a:pt x="21" y="125"/>
                    <a:pt x="23" y="124"/>
                    <a:pt x="24" y="122"/>
                  </a:cubicBezTo>
                  <a:cubicBezTo>
                    <a:pt x="24" y="122"/>
                    <a:pt x="25" y="122"/>
                    <a:pt x="25" y="122"/>
                  </a:cubicBezTo>
                  <a:cubicBezTo>
                    <a:pt x="26" y="122"/>
                    <a:pt x="26" y="123"/>
                    <a:pt x="27" y="122"/>
                  </a:cubicBezTo>
                  <a:cubicBezTo>
                    <a:pt x="28" y="120"/>
                    <a:pt x="30" y="118"/>
                    <a:pt x="32" y="116"/>
                  </a:cubicBezTo>
                  <a:cubicBezTo>
                    <a:pt x="32" y="116"/>
                    <a:pt x="31" y="115"/>
                    <a:pt x="31" y="114"/>
                  </a:cubicBezTo>
                  <a:cubicBezTo>
                    <a:pt x="32" y="113"/>
                    <a:pt x="32" y="112"/>
                    <a:pt x="33" y="112"/>
                  </a:cubicBezTo>
                  <a:cubicBezTo>
                    <a:pt x="34" y="112"/>
                    <a:pt x="35" y="113"/>
                    <a:pt x="36" y="113"/>
                  </a:cubicBezTo>
                  <a:cubicBezTo>
                    <a:pt x="39" y="110"/>
                    <a:pt x="39" y="110"/>
                    <a:pt x="39" y="110"/>
                  </a:cubicBezTo>
                  <a:cubicBezTo>
                    <a:pt x="40" y="109"/>
                    <a:pt x="40" y="110"/>
                    <a:pt x="40" y="110"/>
                  </a:cubicBezTo>
                  <a:cubicBezTo>
                    <a:pt x="40" y="112"/>
                    <a:pt x="39" y="113"/>
                    <a:pt x="39" y="114"/>
                  </a:cubicBezTo>
                  <a:cubicBezTo>
                    <a:pt x="45" y="112"/>
                    <a:pt x="49" y="108"/>
                    <a:pt x="55" y="106"/>
                  </a:cubicBezTo>
                  <a:cubicBezTo>
                    <a:pt x="65" y="102"/>
                    <a:pt x="73" y="96"/>
                    <a:pt x="81" y="89"/>
                  </a:cubicBezTo>
                  <a:cubicBezTo>
                    <a:pt x="82" y="88"/>
                    <a:pt x="80" y="88"/>
                    <a:pt x="80" y="87"/>
                  </a:cubicBezTo>
                  <a:cubicBezTo>
                    <a:pt x="77" y="86"/>
                    <a:pt x="74" y="85"/>
                    <a:pt x="70" y="85"/>
                  </a:cubicBezTo>
                  <a:cubicBezTo>
                    <a:pt x="69" y="87"/>
                    <a:pt x="67" y="88"/>
                    <a:pt x="66" y="87"/>
                  </a:cubicBezTo>
                  <a:cubicBezTo>
                    <a:pt x="59" y="89"/>
                    <a:pt x="52" y="91"/>
                    <a:pt x="47" y="94"/>
                  </a:cubicBezTo>
                  <a:cubicBezTo>
                    <a:pt x="44" y="95"/>
                    <a:pt x="41" y="98"/>
                    <a:pt x="36" y="98"/>
                  </a:cubicBezTo>
                  <a:cubicBezTo>
                    <a:pt x="36" y="98"/>
                    <a:pt x="35" y="98"/>
                    <a:pt x="35" y="97"/>
                  </a:cubicBezTo>
                  <a:cubicBezTo>
                    <a:pt x="34" y="96"/>
                    <a:pt x="33" y="94"/>
                    <a:pt x="33" y="92"/>
                  </a:cubicBezTo>
                  <a:cubicBezTo>
                    <a:pt x="32" y="93"/>
                    <a:pt x="31" y="93"/>
                    <a:pt x="30" y="92"/>
                  </a:cubicBezTo>
                  <a:cubicBezTo>
                    <a:pt x="30" y="92"/>
                    <a:pt x="30" y="91"/>
                    <a:pt x="30" y="90"/>
                  </a:cubicBezTo>
                  <a:cubicBezTo>
                    <a:pt x="28" y="91"/>
                    <a:pt x="26" y="90"/>
                    <a:pt x="27" y="88"/>
                  </a:cubicBezTo>
                  <a:cubicBezTo>
                    <a:pt x="27" y="86"/>
                    <a:pt x="28" y="84"/>
                    <a:pt x="29" y="83"/>
                  </a:cubicBezTo>
                  <a:cubicBezTo>
                    <a:pt x="29" y="82"/>
                    <a:pt x="29" y="81"/>
                    <a:pt x="28" y="80"/>
                  </a:cubicBezTo>
                  <a:cubicBezTo>
                    <a:pt x="27" y="81"/>
                    <a:pt x="26" y="83"/>
                    <a:pt x="25" y="82"/>
                  </a:cubicBezTo>
                  <a:cubicBezTo>
                    <a:pt x="24" y="82"/>
                    <a:pt x="24" y="81"/>
                    <a:pt x="24" y="80"/>
                  </a:cubicBezTo>
                  <a:cubicBezTo>
                    <a:pt x="26" y="75"/>
                    <a:pt x="26" y="75"/>
                    <a:pt x="26" y="75"/>
                  </a:cubicBezTo>
                  <a:cubicBezTo>
                    <a:pt x="26" y="75"/>
                    <a:pt x="25" y="75"/>
                    <a:pt x="25" y="75"/>
                  </a:cubicBezTo>
                  <a:cubicBezTo>
                    <a:pt x="24" y="74"/>
                    <a:pt x="25" y="73"/>
                    <a:pt x="25" y="72"/>
                  </a:cubicBezTo>
                  <a:cubicBezTo>
                    <a:pt x="26" y="71"/>
                    <a:pt x="25" y="70"/>
                    <a:pt x="24" y="69"/>
                  </a:cubicBezTo>
                  <a:cubicBezTo>
                    <a:pt x="24" y="69"/>
                    <a:pt x="23" y="70"/>
                    <a:pt x="23" y="69"/>
                  </a:cubicBezTo>
                  <a:cubicBezTo>
                    <a:pt x="22" y="69"/>
                    <a:pt x="22" y="69"/>
                    <a:pt x="22" y="68"/>
                  </a:cubicBezTo>
                  <a:cubicBezTo>
                    <a:pt x="22" y="68"/>
                    <a:pt x="22" y="67"/>
                    <a:pt x="22" y="66"/>
                  </a:cubicBezTo>
                  <a:cubicBezTo>
                    <a:pt x="22" y="66"/>
                    <a:pt x="21" y="66"/>
                    <a:pt x="21" y="65"/>
                  </a:cubicBezTo>
                  <a:cubicBezTo>
                    <a:pt x="21" y="65"/>
                    <a:pt x="21" y="64"/>
                    <a:pt x="21" y="63"/>
                  </a:cubicBezTo>
                  <a:cubicBezTo>
                    <a:pt x="20" y="64"/>
                    <a:pt x="18" y="66"/>
                    <a:pt x="18" y="64"/>
                  </a:cubicBezTo>
                  <a:cubicBezTo>
                    <a:pt x="18" y="61"/>
                    <a:pt x="19" y="59"/>
                    <a:pt x="20" y="58"/>
                  </a:cubicBezTo>
                  <a:cubicBezTo>
                    <a:pt x="19" y="58"/>
                    <a:pt x="19" y="58"/>
                    <a:pt x="19" y="58"/>
                  </a:cubicBezTo>
                  <a:cubicBezTo>
                    <a:pt x="18" y="57"/>
                    <a:pt x="18" y="56"/>
                    <a:pt x="18" y="56"/>
                  </a:cubicBezTo>
                  <a:cubicBezTo>
                    <a:pt x="18" y="56"/>
                    <a:pt x="16" y="56"/>
                    <a:pt x="17" y="55"/>
                  </a:cubicBezTo>
                  <a:cubicBezTo>
                    <a:pt x="17" y="53"/>
                    <a:pt x="18" y="52"/>
                    <a:pt x="19" y="51"/>
                  </a:cubicBezTo>
                  <a:cubicBezTo>
                    <a:pt x="19" y="50"/>
                    <a:pt x="19" y="49"/>
                    <a:pt x="19" y="49"/>
                  </a:cubicBezTo>
                  <a:cubicBezTo>
                    <a:pt x="19" y="50"/>
                    <a:pt x="19" y="50"/>
                    <a:pt x="19" y="50"/>
                  </a:cubicBezTo>
                  <a:cubicBezTo>
                    <a:pt x="17" y="49"/>
                    <a:pt x="17" y="51"/>
                    <a:pt x="17" y="52"/>
                  </a:cubicBezTo>
                  <a:cubicBezTo>
                    <a:pt x="16" y="51"/>
                    <a:pt x="16" y="53"/>
                    <a:pt x="15" y="54"/>
                  </a:cubicBezTo>
                  <a:cubicBezTo>
                    <a:pt x="13" y="54"/>
                    <a:pt x="10" y="56"/>
                    <a:pt x="10" y="60"/>
                  </a:cubicBezTo>
                  <a:cubicBezTo>
                    <a:pt x="10" y="58"/>
                    <a:pt x="9" y="60"/>
                    <a:pt x="9" y="61"/>
                  </a:cubicBezTo>
                  <a:cubicBezTo>
                    <a:pt x="8" y="61"/>
                    <a:pt x="7" y="60"/>
                    <a:pt x="7" y="60"/>
                  </a:cubicBezTo>
                  <a:cubicBezTo>
                    <a:pt x="10" y="55"/>
                    <a:pt x="13" y="51"/>
                    <a:pt x="17" y="46"/>
                  </a:cubicBezTo>
                  <a:cubicBezTo>
                    <a:pt x="17" y="44"/>
                    <a:pt x="17" y="42"/>
                    <a:pt x="18" y="41"/>
                  </a:cubicBezTo>
                  <a:cubicBezTo>
                    <a:pt x="19" y="41"/>
                    <a:pt x="19" y="41"/>
                    <a:pt x="19" y="41"/>
                  </a:cubicBezTo>
                  <a:cubicBezTo>
                    <a:pt x="24" y="35"/>
                    <a:pt x="28" y="29"/>
                    <a:pt x="33" y="23"/>
                  </a:cubicBezTo>
                  <a:cubicBezTo>
                    <a:pt x="34" y="22"/>
                    <a:pt x="33" y="21"/>
                    <a:pt x="32" y="20"/>
                  </a:cubicBezTo>
                  <a:cubicBezTo>
                    <a:pt x="34" y="19"/>
                    <a:pt x="33" y="18"/>
                    <a:pt x="34" y="18"/>
                  </a:cubicBezTo>
                  <a:cubicBezTo>
                    <a:pt x="35" y="19"/>
                    <a:pt x="37" y="18"/>
                    <a:pt x="37" y="20"/>
                  </a:cubicBezTo>
                  <a:cubicBezTo>
                    <a:pt x="55" y="1"/>
                    <a:pt x="55" y="1"/>
                    <a:pt x="55" y="1"/>
                  </a:cubicBezTo>
                  <a:cubicBezTo>
                    <a:pt x="55" y="0"/>
                    <a:pt x="56" y="1"/>
                    <a:pt x="56" y="1"/>
                  </a:cubicBezTo>
                  <a:cubicBezTo>
                    <a:pt x="55" y="2"/>
                    <a:pt x="57" y="3"/>
                    <a:pt x="56" y="3"/>
                  </a:cubicBezTo>
                  <a:cubicBezTo>
                    <a:pt x="56" y="4"/>
                    <a:pt x="55" y="4"/>
                    <a:pt x="54" y="5"/>
                  </a:cubicBezTo>
                  <a:cubicBezTo>
                    <a:pt x="54" y="4"/>
                    <a:pt x="54" y="4"/>
                    <a:pt x="54" y="4"/>
                  </a:cubicBezTo>
                  <a:cubicBezTo>
                    <a:pt x="55" y="3"/>
                    <a:pt x="55" y="3"/>
                    <a:pt x="55" y="3"/>
                  </a:cubicBezTo>
                  <a:cubicBezTo>
                    <a:pt x="54" y="4"/>
                    <a:pt x="54" y="4"/>
                    <a:pt x="54" y="4"/>
                  </a:cubicBezTo>
                  <a:cubicBezTo>
                    <a:pt x="54" y="5"/>
                    <a:pt x="54" y="5"/>
                    <a:pt x="54" y="5"/>
                  </a:cubicBezTo>
                  <a:cubicBezTo>
                    <a:pt x="54" y="5"/>
                    <a:pt x="54" y="6"/>
                    <a:pt x="52" y="6"/>
                  </a:cubicBezTo>
                  <a:cubicBezTo>
                    <a:pt x="52" y="6"/>
                    <a:pt x="52" y="7"/>
                    <a:pt x="51" y="8"/>
                  </a:cubicBezTo>
                  <a:cubicBezTo>
                    <a:pt x="52" y="9"/>
                    <a:pt x="51" y="10"/>
                    <a:pt x="50" y="10"/>
                  </a:cubicBezTo>
                  <a:cubicBezTo>
                    <a:pt x="49" y="11"/>
                    <a:pt x="49" y="12"/>
                    <a:pt x="47" y="13"/>
                  </a:cubicBezTo>
                  <a:cubicBezTo>
                    <a:pt x="50" y="13"/>
                    <a:pt x="52" y="12"/>
                    <a:pt x="53" y="11"/>
                  </a:cubicBezTo>
                  <a:cubicBezTo>
                    <a:pt x="62" y="8"/>
                    <a:pt x="71" y="6"/>
                    <a:pt x="78" y="2"/>
                  </a:cubicBezTo>
                  <a:cubicBezTo>
                    <a:pt x="84" y="1"/>
                    <a:pt x="88" y="1"/>
                    <a:pt x="94" y="1"/>
                  </a:cubicBezTo>
                  <a:cubicBezTo>
                    <a:pt x="95" y="1"/>
                    <a:pt x="97" y="2"/>
                    <a:pt x="98" y="2"/>
                  </a:cubicBezTo>
                  <a:cubicBezTo>
                    <a:pt x="104" y="2"/>
                    <a:pt x="109" y="3"/>
                    <a:pt x="115" y="5"/>
                  </a:cubicBezTo>
                  <a:cubicBezTo>
                    <a:pt x="115" y="4"/>
                    <a:pt x="115" y="4"/>
                    <a:pt x="116" y="4"/>
                  </a:cubicBezTo>
                  <a:cubicBezTo>
                    <a:pt x="119" y="5"/>
                    <a:pt x="122" y="5"/>
                    <a:pt x="125" y="7"/>
                  </a:cubicBezTo>
                  <a:cubicBezTo>
                    <a:pt x="127" y="9"/>
                    <a:pt x="130" y="10"/>
                    <a:pt x="133" y="11"/>
                  </a:cubicBezTo>
                  <a:cubicBezTo>
                    <a:pt x="136" y="13"/>
                    <a:pt x="139" y="14"/>
                    <a:pt x="141" y="16"/>
                  </a:cubicBezTo>
                  <a:cubicBezTo>
                    <a:pt x="142" y="17"/>
                    <a:pt x="140" y="19"/>
                    <a:pt x="142" y="19"/>
                  </a:cubicBezTo>
                  <a:cubicBezTo>
                    <a:pt x="143" y="20"/>
                    <a:pt x="143" y="18"/>
                    <a:pt x="144" y="18"/>
                  </a:cubicBezTo>
                  <a:cubicBezTo>
                    <a:pt x="150" y="21"/>
                    <a:pt x="154" y="27"/>
                    <a:pt x="156" y="34"/>
                  </a:cubicBezTo>
                  <a:cubicBezTo>
                    <a:pt x="156" y="34"/>
                    <a:pt x="157" y="35"/>
                    <a:pt x="158" y="37"/>
                  </a:cubicBezTo>
                  <a:cubicBezTo>
                    <a:pt x="159" y="39"/>
                    <a:pt x="161" y="40"/>
                    <a:pt x="162" y="43"/>
                  </a:cubicBezTo>
                  <a:cubicBezTo>
                    <a:pt x="162" y="44"/>
                    <a:pt x="162" y="46"/>
                    <a:pt x="161" y="46"/>
                  </a:cubicBezTo>
                  <a:cubicBezTo>
                    <a:pt x="161" y="49"/>
                    <a:pt x="162" y="51"/>
                    <a:pt x="164" y="53"/>
                  </a:cubicBezTo>
                  <a:cubicBezTo>
                    <a:pt x="165" y="55"/>
                    <a:pt x="164" y="57"/>
                    <a:pt x="164" y="60"/>
                  </a:cubicBezTo>
                  <a:cubicBezTo>
                    <a:pt x="163" y="62"/>
                    <a:pt x="163" y="64"/>
                    <a:pt x="162" y="66"/>
                  </a:cubicBezTo>
                  <a:cubicBezTo>
                    <a:pt x="163" y="67"/>
                    <a:pt x="163" y="68"/>
                    <a:pt x="162" y="70"/>
                  </a:cubicBezTo>
                  <a:cubicBezTo>
                    <a:pt x="160" y="84"/>
                    <a:pt x="150" y="91"/>
                    <a:pt x="142" y="98"/>
                  </a:cubicBezTo>
                  <a:cubicBezTo>
                    <a:pt x="140" y="101"/>
                    <a:pt x="137" y="102"/>
                    <a:pt x="135" y="104"/>
                  </a:cubicBezTo>
                  <a:cubicBezTo>
                    <a:pt x="135" y="105"/>
                    <a:pt x="136" y="106"/>
                    <a:pt x="136" y="107"/>
                  </a:cubicBezTo>
                  <a:cubicBezTo>
                    <a:pt x="135" y="108"/>
                    <a:pt x="134" y="108"/>
                    <a:pt x="133" y="109"/>
                  </a:cubicBezTo>
                  <a:cubicBezTo>
                    <a:pt x="132" y="109"/>
                    <a:pt x="132" y="109"/>
                    <a:pt x="131" y="110"/>
                  </a:cubicBezTo>
                  <a:cubicBezTo>
                    <a:pt x="134" y="110"/>
                    <a:pt x="137" y="109"/>
                    <a:pt x="140" y="111"/>
                  </a:cubicBezTo>
                  <a:cubicBezTo>
                    <a:pt x="140" y="111"/>
                    <a:pt x="141" y="112"/>
                    <a:pt x="141" y="112"/>
                  </a:cubicBezTo>
                  <a:cubicBezTo>
                    <a:pt x="141" y="113"/>
                    <a:pt x="140" y="114"/>
                    <a:pt x="139" y="115"/>
                  </a:cubicBezTo>
                  <a:cubicBezTo>
                    <a:pt x="138" y="115"/>
                    <a:pt x="138" y="114"/>
                    <a:pt x="137" y="115"/>
                  </a:cubicBezTo>
                  <a:cubicBezTo>
                    <a:pt x="150" y="117"/>
                    <a:pt x="150" y="117"/>
                    <a:pt x="150" y="117"/>
                  </a:cubicBezTo>
                  <a:cubicBezTo>
                    <a:pt x="149" y="119"/>
                    <a:pt x="151" y="120"/>
                    <a:pt x="151" y="121"/>
                  </a:cubicBezTo>
                  <a:cubicBezTo>
                    <a:pt x="153" y="120"/>
                    <a:pt x="155" y="121"/>
                    <a:pt x="156" y="122"/>
                  </a:cubicBezTo>
                  <a:cubicBezTo>
                    <a:pt x="160" y="123"/>
                    <a:pt x="164" y="124"/>
                    <a:pt x="167" y="124"/>
                  </a:cubicBezTo>
                  <a:cubicBezTo>
                    <a:pt x="168" y="124"/>
                    <a:pt x="168" y="124"/>
                    <a:pt x="168" y="125"/>
                  </a:cubicBezTo>
                  <a:cubicBezTo>
                    <a:pt x="167" y="128"/>
                    <a:pt x="164" y="131"/>
                    <a:pt x="164" y="135"/>
                  </a:cubicBezTo>
                  <a:cubicBezTo>
                    <a:pt x="164" y="135"/>
                    <a:pt x="163" y="135"/>
                    <a:pt x="163" y="136"/>
                  </a:cubicBezTo>
                  <a:cubicBezTo>
                    <a:pt x="160" y="145"/>
                    <a:pt x="156" y="152"/>
                    <a:pt x="153" y="160"/>
                  </a:cubicBezTo>
                  <a:cubicBezTo>
                    <a:pt x="153" y="166"/>
                    <a:pt x="150" y="172"/>
                    <a:pt x="147" y="177"/>
                  </a:cubicBezTo>
                  <a:cubicBezTo>
                    <a:pt x="147" y="177"/>
                    <a:pt x="147" y="178"/>
                    <a:pt x="147" y="178"/>
                  </a:cubicBezTo>
                  <a:cubicBezTo>
                    <a:pt x="147" y="179"/>
                    <a:pt x="146" y="180"/>
                    <a:pt x="145" y="181"/>
                  </a:cubicBezTo>
                  <a:cubicBezTo>
                    <a:pt x="148" y="180"/>
                    <a:pt x="151" y="178"/>
                    <a:pt x="153" y="176"/>
                  </a:cubicBezTo>
                  <a:cubicBezTo>
                    <a:pt x="154" y="175"/>
                    <a:pt x="156" y="174"/>
                    <a:pt x="157" y="174"/>
                  </a:cubicBezTo>
                  <a:cubicBezTo>
                    <a:pt x="158" y="174"/>
                    <a:pt x="158" y="175"/>
                    <a:pt x="158" y="175"/>
                  </a:cubicBezTo>
                  <a:cubicBezTo>
                    <a:pt x="156" y="176"/>
                    <a:pt x="155" y="178"/>
                    <a:pt x="153" y="179"/>
                  </a:cubicBezTo>
                  <a:cubicBezTo>
                    <a:pt x="153" y="180"/>
                    <a:pt x="152" y="181"/>
                    <a:pt x="152" y="181"/>
                  </a:cubicBezTo>
                  <a:cubicBezTo>
                    <a:pt x="147" y="185"/>
                    <a:pt x="147" y="185"/>
                    <a:pt x="147" y="185"/>
                  </a:cubicBezTo>
                  <a:cubicBezTo>
                    <a:pt x="148" y="185"/>
                    <a:pt x="148" y="186"/>
                    <a:pt x="147" y="187"/>
                  </a:cubicBezTo>
                  <a:cubicBezTo>
                    <a:pt x="148" y="186"/>
                    <a:pt x="149" y="187"/>
                    <a:pt x="148" y="188"/>
                  </a:cubicBezTo>
                  <a:cubicBezTo>
                    <a:pt x="144" y="190"/>
                    <a:pt x="140" y="192"/>
                    <a:pt x="136" y="194"/>
                  </a:cubicBezTo>
                  <a:cubicBezTo>
                    <a:pt x="135" y="196"/>
                    <a:pt x="133" y="197"/>
                    <a:pt x="131" y="197"/>
                  </a:cubicBezTo>
                  <a:cubicBezTo>
                    <a:pt x="126" y="201"/>
                    <a:pt x="122" y="205"/>
                    <a:pt x="118" y="209"/>
                  </a:cubicBezTo>
                  <a:cubicBezTo>
                    <a:pt x="112" y="213"/>
                    <a:pt x="112" y="213"/>
                    <a:pt x="112" y="213"/>
                  </a:cubicBezTo>
                  <a:cubicBezTo>
                    <a:pt x="112" y="213"/>
                    <a:pt x="111" y="212"/>
                    <a:pt x="111" y="212"/>
                  </a:cubicBezTo>
                  <a:cubicBezTo>
                    <a:pt x="114" y="208"/>
                    <a:pt x="117" y="206"/>
                    <a:pt x="120" y="203"/>
                  </a:cubicBezTo>
                  <a:cubicBezTo>
                    <a:pt x="117" y="204"/>
                    <a:pt x="113" y="207"/>
                    <a:pt x="110" y="208"/>
                  </a:cubicBezTo>
                  <a:cubicBezTo>
                    <a:pt x="109" y="209"/>
                    <a:pt x="109" y="209"/>
                    <a:pt x="108" y="209"/>
                  </a:cubicBezTo>
                  <a:cubicBezTo>
                    <a:pt x="108" y="209"/>
                    <a:pt x="107" y="208"/>
                    <a:pt x="108" y="207"/>
                  </a:cubicBezTo>
                  <a:cubicBezTo>
                    <a:pt x="110" y="206"/>
                    <a:pt x="113" y="204"/>
                    <a:pt x="115" y="202"/>
                  </a:cubicBezTo>
                  <a:cubicBezTo>
                    <a:pt x="114" y="202"/>
                    <a:pt x="113" y="201"/>
                    <a:pt x="112" y="202"/>
                  </a:cubicBezTo>
                  <a:cubicBezTo>
                    <a:pt x="110" y="203"/>
                    <a:pt x="107" y="205"/>
                    <a:pt x="105" y="206"/>
                  </a:cubicBezTo>
                  <a:cubicBezTo>
                    <a:pt x="104" y="206"/>
                    <a:pt x="103" y="206"/>
                    <a:pt x="103" y="205"/>
                  </a:cubicBezTo>
                  <a:cubicBezTo>
                    <a:pt x="103" y="203"/>
                    <a:pt x="104" y="202"/>
                    <a:pt x="105" y="201"/>
                  </a:cubicBezTo>
                  <a:cubicBezTo>
                    <a:pt x="104" y="201"/>
                    <a:pt x="103" y="202"/>
                    <a:pt x="102" y="201"/>
                  </a:cubicBezTo>
                  <a:cubicBezTo>
                    <a:pt x="101" y="199"/>
                    <a:pt x="98" y="200"/>
                    <a:pt x="97" y="201"/>
                  </a:cubicBezTo>
                  <a:cubicBezTo>
                    <a:pt x="96" y="201"/>
                    <a:pt x="96" y="201"/>
                    <a:pt x="95" y="201"/>
                  </a:cubicBezTo>
                  <a:cubicBezTo>
                    <a:pt x="95" y="201"/>
                    <a:pt x="94" y="200"/>
                    <a:pt x="94" y="200"/>
                  </a:cubicBezTo>
                  <a:cubicBezTo>
                    <a:pt x="88" y="199"/>
                    <a:pt x="88" y="199"/>
                    <a:pt x="88" y="199"/>
                  </a:cubicBezTo>
                  <a:cubicBezTo>
                    <a:pt x="88" y="199"/>
                    <a:pt x="87" y="200"/>
                    <a:pt x="87" y="199"/>
                  </a:cubicBezTo>
                  <a:cubicBezTo>
                    <a:pt x="85" y="198"/>
                    <a:pt x="81" y="198"/>
                    <a:pt x="80" y="198"/>
                  </a:cubicBezTo>
                  <a:cubicBezTo>
                    <a:pt x="79" y="199"/>
                    <a:pt x="79" y="197"/>
                    <a:pt x="80" y="196"/>
                  </a:cubicBezTo>
                  <a:cubicBezTo>
                    <a:pt x="77" y="195"/>
                    <a:pt x="75" y="198"/>
                    <a:pt x="74" y="198"/>
                  </a:cubicBezTo>
                  <a:cubicBezTo>
                    <a:pt x="73" y="197"/>
                    <a:pt x="73" y="197"/>
                    <a:pt x="73" y="196"/>
                  </a:cubicBezTo>
                  <a:cubicBezTo>
                    <a:pt x="69" y="195"/>
                    <a:pt x="66" y="195"/>
                    <a:pt x="63" y="194"/>
                  </a:cubicBezTo>
                  <a:cubicBezTo>
                    <a:pt x="61" y="195"/>
                    <a:pt x="60" y="197"/>
                    <a:pt x="59" y="198"/>
                  </a:cubicBezTo>
                  <a:cubicBezTo>
                    <a:pt x="58" y="198"/>
                    <a:pt x="58" y="197"/>
                    <a:pt x="58" y="196"/>
                  </a:cubicBezTo>
                  <a:cubicBezTo>
                    <a:pt x="57" y="195"/>
                    <a:pt x="58" y="194"/>
                    <a:pt x="58" y="193"/>
                  </a:cubicBezTo>
                  <a:cubicBezTo>
                    <a:pt x="57" y="192"/>
                    <a:pt x="56" y="192"/>
                    <a:pt x="55" y="192"/>
                  </a:cubicBezTo>
                  <a:cubicBezTo>
                    <a:pt x="54" y="192"/>
                    <a:pt x="54" y="193"/>
                    <a:pt x="53" y="193"/>
                  </a:cubicBezTo>
                  <a:cubicBezTo>
                    <a:pt x="52" y="193"/>
                    <a:pt x="52" y="192"/>
                    <a:pt x="52" y="191"/>
                  </a:cubicBezTo>
                  <a:cubicBezTo>
                    <a:pt x="51" y="190"/>
                    <a:pt x="50" y="192"/>
                    <a:pt x="50" y="192"/>
                  </a:cubicBezTo>
                  <a:cubicBezTo>
                    <a:pt x="49" y="193"/>
                    <a:pt x="48" y="194"/>
                    <a:pt x="47" y="193"/>
                  </a:cubicBezTo>
                  <a:cubicBezTo>
                    <a:pt x="46" y="192"/>
                    <a:pt x="47" y="191"/>
                    <a:pt x="47" y="190"/>
                  </a:cubicBezTo>
                  <a:cubicBezTo>
                    <a:pt x="47" y="189"/>
                    <a:pt x="46" y="190"/>
                    <a:pt x="45" y="190"/>
                  </a:cubicBezTo>
                  <a:cubicBezTo>
                    <a:pt x="44" y="192"/>
                    <a:pt x="42" y="194"/>
                    <a:pt x="41" y="195"/>
                  </a:cubicBezTo>
                  <a:cubicBezTo>
                    <a:pt x="40" y="195"/>
                    <a:pt x="40" y="194"/>
                    <a:pt x="39" y="194"/>
                  </a:cubicBezTo>
                  <a:cubicBezTo>
                    <a:pt x="39" y="193"/>
                    <a:pt x="40" y="193"/>
                    <a:pt x="40" y="192"/>
                  </a:cubicBezTo>
                  <a:cubicBezTo>
                    <a:pt x="39" y="192"/>
                    <a:pt x="37" y="192"/>
                    <a:pt x="38" y="190"/>
                  </a:cubicBezTo>
                  <a:cubicBezTo>
                    <a:pt x="38" y="190"/>
                    <a:pt x="38" y="189"/>
                    <a:pt x="38" y="188"/>
                  </a:cubicBezTo>
                  <a:cubicBezTo>
                    <a:pt x="33" y="188"/>
                    <a:pt x="33" y="188"/>
                    <a:pt x="33" y="188"/>
                  </a:cubicBezTo>
                  <a:cubicBezTo>
                    <a:pt x="32" y="188"/>
                    <a:pt x="32" y="190"/>
                    <a:pt x="31" y="190"/>
                  </a:cubicBezTo>
                  <a:cubicBezTo>
                    <a:pt x="30" y="190"/>
                    <a:pt x="30" y="189"/>
                    <a:pt x="30" y="189"/>
                  </a:cubicBezTo>
                  <a:cubicBezTo>
                    <a:pt x="30" y="189"/>
                    <a:pt x="30" y="188"/>
                    <a:pt x="30" y="187"/>
                  </a:cubicBezTo>
                  <a:cubicBezTo>
                    <a:pt x="27" y="187"/>
                    <a:pt x="27" y="187"/>
                    <a:pt x="27" y="187"/>
                  </a:cubicBezTo>
                  <a:cubicBezTo>
                    <a:pt x="27" y="188"/>
                    <a:pt x="26" y="189"/>
                    <a:pt x="25" y="189"/>
                  </a:cubicBezTo>
                  <a:cubicBezTo>
                    <a:pt x="25" y="189"/>
                    <a:pt x="25" y="188"/>
                    <a:pt x="24" y="188"/>
                  </a:cubicBezTo>
                  <a:cubicBezTo>
                    <a:pt x="25" y="189"/>
                    <a:pt x="25" y="190"/>
                    <a:pt x="25" y="191"/>
                  </a:cubicBezTo>
                  <a:cubicBezTo>
                    <a:pt x="25" y="192"/>
                    <a:pt x="24" y="192"/>
                    <a:pt x="23" y="192"/>
                  </a:cubicBezTo>
                  <a:cubicBezTo>
                    <a:pt x="23" y="192"/>
                    <a:pt x="22" y="191"/>
                    <a:pt x="22" y="191"/>
                  </a:cubicBezTo>
                  <a:cubicBezTo>
                    <a:pt x="17" y="195"/>
                    <a:pt x="13" y="199"/>
                    <a:pt x="9" y="205"/>
                  </a:cubicBezTo>
                  <a:cubicBezTo>
                    <a:pt x="9" y="205"/>
                    <a:pt x="8" y="205"/>
                    <a:pt x="8" y="205"/>
                  </a:cubicBezTo>
                  <a:cubicBezTo>
                    <a:pt x="7" y="205"/>
                    <a:pt x="7" y="204"/>
                    <a:pt x="7" y="204"/>
                  </a:cubicBezTo>
                  <a:cubicBezTo>
                    <a:pt x="12" y="198"/>
                    <a:pt x="16" y="193"/>
                    <a:pt x="21" y="188"/>
                  </a:cubicBezTo>
                  <a:cubicBezTo>
                    <a:pt x="20" y="187"/>
                    <a:pt x="20" y="186"/>
                    <a:pt x="20" y="185"/>
                  </a:cubicBezTo>
                  <a:cubicBezTo>
                    <a:pt x="19" y="186"/>
                    <a:pt x="19" y="186"/>
                    <a:pt x="18" y="186"/>
                  </a:cubicBezTo>
                  <a:cubicBezTo>
                    <a:pt x="17" y="185"/>
                    <a:pt x="15" y="183"/>
                    <a:pt x="16" y="181"/>
                  </a:cubicBezTo>
                  <a:cubicBezTo>
                    <a:pt x="14" y="174"/>
                    <a:pt x="13" y="165"/>
                    <a:pt x="15" y="155"/>
                  </a:cubicBezTo>
                  <a:cubicBezTo>
                    <a:pt x="15" y="153"/>
                    <a:pt x="13" y="154"/>
                    <a:pt x="14" y="152"/>
                  </a:cubicBezTo>
                  <a:cubicBezTo>
                    <a:pt x="14" y="151"/>
                    <a:pt x="15" y="151"/>
                    <a:pt x="15" y="150"/>
                  </a:cubicBezTo>
                  <a:cubicBezTo>
                    <a:pt x="14" y="149"/>
                    <a:pt x="14" y="149"/>
                    <a:pt x="13" y="149"/>
                  </a:cubicBezTo>
                  <a:cubicBezTo>
                    <a:pt x="12" y="149"/>
                    <a:pt x="12" y="149"/>
                    <a:pt x="12" y="150"/>
                  </a:cubicBezTo>
                  <a:cubicBezTo>
                    <a:pt x="12" y="151"/>
                    <a:pt x="13" y="151"/>
                    <a:pt x="12" y="151"/>
                  </a:cubicBezTo>
                  <a:cubicBezTo>
                    <a:pt x="11" y="151"/>
                    <a:pt x="11" y="152"/>
                    <a:pt x="10" y="152"/>
                  </a:cubicBezTo>
                  <a:cubicBezTo>
                    <a:pt x="8" y="152"/>
                    <a:pt x="9" y="150"/>
                    <a:pt x="9" y="149"/>
                  </a:cubicBezTo>
                  <a:close/>
                </a:path>
              </a:pathLst>
            </a:custGeom>
            <a:solidFill>
              <a:srgbClr val="82198A"/>
            </a:solidFill>
            <a:ln>
              <a:noFill/>
            </a:ln>
            <a:extLst/>
          </p:spPr>
          <p:txBody>
            <a:bodyPr/>
            <a:lstStyle/>
            <a:p>
              <a:endParaRPr lang="zh-CN" altLang="en-US">
                <a:cs typeface="+mn-ea"/>
                <a:sym typeface="+mn-lt"/>
              </a:endParaRPr>
            </a:p>
          </p:txBody>
        </p:sp>
      </p:grpSp>
      <p:grpSp>
        <p:nvGrpSpPr>
          <p:cNvPr id="16" name="组合 15"/>
          <p:cNvGrpSpPr/>
          <p:nvPr/>
        </p:nvGrpSpPr>
        <p:grpSpPr>
          <a:xfrm>
            <a:off x="8318650" y="1787186"/>
            <a:ext cx="1530100" cy="2542884"/>
            <a:chOff x="8318650" y="1787186"/>
            <a:chExt cx="1530100" cy="2542884"/>
          </a:xfrm>
        </p:grpSpPr>
        <p:grpSp>
          <p:nvGrpSpPr>
            <p:cNvPr id="50" name="Group 41"/>
            <p:cNvGrpSpPr/>
            <p:nvPr/>
          </p:nvGrpSpPr>
          <p:grpSpPr>
            <a:xfrm>
              <a:off x="8318650" y="1787186"/>
              <a:ext cx="1530100" cy="2542884"/>
              <a:chOff x="1143000" y="1352550"/>
              <a:chExt cx="1066800" cy="1772921"/>
            </a:xfrm>
          </p:grpSpPr>
          <p:grpSp>
            <p:nvGrpSpPr>
              <p:cNvPr id="52" name="Group 42"/>
              <p:cNvGrpSpPr/>
              <p:nvPr/>
            </p:nvGrpSpPr>
            <p:grpSpPr>
              <a:xfrm>
                <a:off x="1220656" y="1995170"/>
                <a:ext cx="911488" cy="1130301"/>
                <a:chOff x="1147877" y="1942143"/>
                <a:chExt cx="911488" cy="1130301"/>
              </a:xfrm>
            </p:grpSpPr>
            <p:sp>
              <p:nvSpPr>
                <p:cNvPr id="54" name="Arrow: Notched Right 44"/>
                <p:cNvSpPr/>
                <p:nvPr/>
              </p:nvSpPr>
              <p:spPr bwMode="auto">
                <a:xfrm rot="3952631" flipH="1">
                  <a:off x="1271327" y="2284405"/>
                  <a:ext cx="1130300" cy="445776"/>
                </a:xfrm>
                <a:prstGeom prst="notchedRightArrow">
                  <a:avLst>
                    <a:gd name="adj1" fmla="val 100000"/>
                    <a:gd name="adj2" fmla="val 58021"/>
                  </a:avLst>
                </a:prstGeom>
                <a:solidFill>
                  <a:srgbClr val="FFC000"/>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sp>
              <p:nvSpPr>
                <p:cNvPr id="55" name="Arrow: Notched Right 47"/>
                <p:cNvSpPr/>
                <p:nvPr/>
              </p:nvSpPr>
              <p:spPr bwMode="auto">
                <a:xfrm rot="17647369">
                  <a:off x="805615" y="2284406"/>
                  <a:ext cx="1130300" cy="445776"/>
                </a:xfrm>
                <a:prstGeom prst="notchedRightArrow">
                  <a:avLst>
                    <a:gd name="adj1" fmla="val 100000"/>
                    <a:gd name="adj2" fmla="val 58021"/>
                  </a:avLst>
                </a:prstGeom>
                <a:solidFill>
                  <a:srgbClr val="FFC000"/>
                </a:solidFill>
                <a:ln w="19050">
                  <a:no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sp>
            <p:nvSpPr>
              <p:cNvPr id="53" name="Oval 43"/>
              <p:cNvSpPr/>
              <p:nvPr/>
            </p:nvSpPr>
            <p:spPr bwMode="auto">
              <a:xfrm>
                <a:off x="1143000" y="1352550"/>
                <a:ext cx="1066800" cy="1066800"/>
              </a:xfrm>
              <a:prstGeom prst="ellipse">
                <a:avLst/>
              </a:prstGeom>
              <a:solidFill>
                <a:schemeClr val="bg1"/>
              </a:solidFill>
              <a:ln w="57150">
                <a:solidFill>
                  <a:srgbClr val="FFC000"/>
                </a:solidFill>
                <a:rou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cs typeface="+mn-ea"/>
                  <a:sym typeface="+mn-lt"/>
                </a:endParaRPr>
              </a:p>
            </p:txBody>
          </p:sp>
        </p:grpSp>
        <p:sp>
          <p:nvSpPr>
            <p:cNvPr id="78" name="MH_Other_3"/>
            <p:cNvSpPr>
              <a:spLocks noChangeAspect="1" noEditPoints="1"/>
            </p:cNvSpPr>
            <p:nvPr>
              <p:custDataLst>
                <p:tags r:id="rId1"/>
              </p:custDataLst>
            </p:nvPr>
          </p:nvSpPr>
          <p:spPr bwMode="auto">
            <a:xfrm>
              <a:off x="8828157" y="2061648"/>
              <a:ext cx="522288" cy="812800"/>
            </a:xfrm>
            <a:custGeom>
              <a:avLst/>
              <a:gdLst>
                <a:gd name="T0" fmla="*/ 45 w 137"/>
                <a:gd name="T1" fmla="*/ 91 h 215"/>
                <a:gd name="T2" fmla="*/ 54 w 137"/>
                <a:gd name="T3" fmla="*/ 198 h 215"/>
                <a:gd name="T4" fmla="*/ 90 w 137"/>
                <a:gd name="T5" fmla="*/ 12 h 215"/>
                <a:gd name="T6" fmla="*/ 99 w 137"/>
                <a:gd name="T7" fmla="*/ 15 h 215"/>
                <a:gd name="T8" fmla="*/ 14 w 137"/>
                <a:gd name="T9" fmla="*/ 174 h 215"/>
                <a:gd name="T10" fmla="*/ 16 w 137"/>
                <a:gd name="T11" fmla="*/ 162 h 215"/>
                <a:gd name="T12" fmla="*/ 41 w 137"/>
                <a:gd name="T13" fmla="*/ 118 h 215"/>
                <a:gd name="T14" fmla="*/ 33 w 137"/>
                <a:gd name="T15" fmla="*/ 71 h 215"/>
                <a:gd name="T16" fmla="*/ 14 w 137"/>
                <a:gd name="T17" fmla="*/ 174 h 215"/>
                <a:gd name="T18" fmla="*/ 74 w 137"/>
                <a:gd name="T19" fmla="*/ 14 h 215"/>
                <a:gd name="T20" fmla="*/ 104 w 137"/>
                <a:gd name="T21" fmla="*/ 98 h 215"/>
                <a:gd name="T22" fmla="*/ 37 w 137"/>
                <a:gd name="T23" fmla="*/ 205 h 215"/>
                <a:gd name="T24" fmla="*/ 12 w 137"/>
                <a:gd name="T25" fmla="*/ 171 h 215"/>
                <a:gd name="T26" fmla="*/ 29 w 137"/>
                <a:gd name="T27" fmla="*/ 62 h 215"/>
                <a:gd name="T28" fmla="*/ 46 w 137"/>
                <a:gd name="T29" fmla="*/ 96 h 215"/>
                <a:gd name="T30" fmla="*/ 33 w 137"/>
                <a:gd name="T31" fmla="*/ 204 h 215"/>
                <a:gd name="T32" fmla="*/ 80 w 137"/>
                <a:gd name="T33" fmla="*/ 58 h 215"/>
                <a:gd name="T34" fmla="*/ 85 w 137"/>
                <a:gd name="T35" fmla="*/ 192 h 215"/>
                <a:gd name="T36" fmla="*/ 64 w 137"/>
                <a:gd name="T37" fmla="*/ 126 h 215"/>
                <a:gd name="T38" fmla="*/ 82 w 137"/>
                <a:gd name="T39" fmla="*/ 69 h 215"/>
                <a:gd name="T40" fmla="*/ 46 w 137"/>
                <a:gd name="T41" fmla="*/ 93 h 215"/>
                <a:gd name="T42" fmla="*/ 16 w 137"/>
                <a:gd name="T43" fmla="*/ 196 h 215"/>
                <a:gd name="T44" fmla="*/ 61 w 137"/>
                <a:gd name="T45" fmla="*/ 125 h 215"/>
                <a:gd name="T46" fmla="*/ 117 w 137"/>
                <a:gd name="T47" fmla="*/ 98 h 215"/>
                <a:gd name="T48" fmla="*/ 114 w 137"/>
                <a:gd name="T49" fmla="*/ 40 h 215"/>
                <a:gd name="T50" fmla="*/ 53 w 137"/>
                <a:gd name="T51" fmla="*/ 194 h 215"/>
                <a:gd name="T52" fmla="*/ 79 w 137"/>
                <a:gd name="T53" fmla="*/ 15 h 215"/>
                <a:gd name="T54" fmla="*/ 31 w 137"/>
                <a:gd name="T55" fmla="*/ 66 h 215"/>
                <a:gd name="T56" fmla="*/ 26 w 137"/>
                <a:gd name="T57" fmla="*/ 54 h 215"/>
                <a:gd name="T58" fmla="*/ 44 w 137"/>
                <a:gd name="T59" fmla="*/ 206 h 215"/>
                <a:gd name="T60" fmla="*/ 72 w 137"/>
                <a:gd name="T61" fmla="*/ 134 h 215"/>
                <a:gd name="T62" fmla="*/ 23 w 137"/>
                <a:gd name="T63" fmla="*/ 186 h 215"/>
                <a:gd name="T64" fmla="*/ 39 w 137"/>
                <a:gd name="T65" fmla="*/ 192 h 215"/>
                <a:gd name="T66" fmla="*/ 89 w 137"/>
                <a:gd name="T67" fmla="*/ 190 h 215"/>
                <a:gd name="T68" fmla="*/ 77 w 137"/>
                <a:gd name="T69" fmla="*/ 194 h 215"/>
                <a:gd name="T70" fmla="*/ 36 w 137"/>
                <a:gd name="T71" fmla="*/ 64 h 215"/>
                <a:gd name="T72" fmla="*/ 31 w 137"/>
                <a:gd name="T73" fmla="*/ 70 h 215"/>
                <a:gd name="T74" fmla="*/ 110 w 137"/>
                <a:gd name="T75" fmla="*/ 119 h 215"/>
                <a:gd name="T76" fmla="*/ 109 w 137"/>
                <a:gd name="T77" fmla="*/ 108 h 215"/>
                <a:gd name="T78" fmla="*/ 85 w 137"/>
                <a:gd name="T79" fmla="*/ 92 h 215"/>
                <a:gd name="T80" fmla="*/ 106 w 137"/>
                <a:gd name="T81" fmla="*/ 41 h 215"/>
                <a:gd name="T82" fmla="*/ 95 w 137"/>
                <a:gd name="T83" fmla="*/ 32 h 215"/>
                <a:gd name="T84" fmla="*/ 91 w 137"/>
                <a:gd name="T85" fmla="*/ 32 h 215"/>
                <a:gd name="T86" fmla="*/ 94 w 137"/>
                <a:gd name="T87" fmla="*/ 11 h 215"/>
                <a:gd name="T88" fmla="*/ 81 w 137"/>
                <a:gd name="T89" fmla="*/ 16 h 215"/>
                <a:gd name="T90" fmla="*/ 57 w 137"/>
                <a:gd name="T91" fmla="*/ 31 h 215"/>
                <a:gd name="T92" fmla="*/ 45 w 137"/>
                <a:gd name="T93" fmla="*/ 33 h 215"/>
                <a:gd name="T94" fmla="*/ 88 w 137"/>
                <a:gd name="T95" fmla="*/ 59 h 215"/>
                <a:gd name="T96" fmla="*/ 32 w 137"/>
                <a:gd name="T97" fmla="*/ 158 h 215"/>
                <a:gd name="T98" fmla="*/ 125 w 137"/>
                <a:gd name="T99" fmla="*/ 113 h 215"/>
                <a:gd name="T100" fmla="*/ 122 w 137"/>
                <a:gd name="T101" fmla="*/ 125 h 215"/>
                <a:gd name="T102" fmla="*/ 111 w 137"/>
                <a:gd name="T103" fmla="*/ 146 h 215"/>
                <a:gd name="T104" fmla="*/ 119 w 137"/>
                <a:gd name="T105" fmla="*/ 121 h 215"/>
                <a:gd name="T106" fmla="*/ 34 w 137"/>
                <a:gd name="T107" fmla="*/ 17 h 215"/>
                <a:gd name="T108" fmla="*/ 106 w 137"/>
                <a:gd name="T109" fmla="*/ 84 h 215"/>
                <a:gd name="T110" fmla="*/ 125 w 137"/>
                <a:gd name="T111" fmla="*/ 168 h 215"/>
                <a:gd name="T112" fmla="*/ 22 w 137"/>
                <a:gd name="T113" fmla="*/ 210 h 215"/>
                <a:gd name="T114" fmla="*/ 7 w 137"/>
                <a:gd name="T115" fmla="*/ 203 h 215"/>
                <a:gd name="T116" fmla="*/ 8 w 137"/>
                <a:gd name="T117" fmla="*/ 161 h 215"/>
                <a:gd name="T118" fmla="*/ 57 w 137"/>
                <a:gd name="T119" fmla="*/ 129 h 215"/>
                <a:gd name="T120" fmla="*/ 50 w 137"/>
                <a:gd name="T121" fmla="*/ 82 h 215"/>
                <a:gd name="T122" fmla="*/ 29 w 137"/>
                <a:gd name="T123" fmla="*/ 91 h 215"/>
                <a:gd name="T124" fmla="*/ 22 w 137"/>
                <a:gd name="T125" fmla="*/ 67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7" h="215">
                  <a:moveTo>
                    <a:pt x="123" y="111"/>
                  </a:moveTo>
                  <a:cubicBezTo>
                    <a:pt x="124" y="111"/>
                    <a:pt x="124" y="110"/>
                    <a:pt x="125" y="109"/>
                  </a:cubicBezTo>
                  <a:cubicBezTo>
                    <a:pt x="124" y="109"/>
                    <a:pt x="123" y="110"/>
                    <a:pt x="123" y="111"/>
                  </a:cubicBezTo>
                  <a:close/>
                  <a:moveTo>
                    <a:pt x="79" y="11"/>
                  </a:moveTo>
                  <a:cubicBezTo>
                    <a:pt x="79" y="11"/>
                    <a:pt x="79" y="11"/>
                    <a:pt x="80" y="10"/>
                  </a:cubicBezTo>
                  <a:cubicBezTo>
                    <a:pt x="79" y="10"/>
                    <a:pt x="79" y="10"/>
                    <a:pt x="78" y="10"/>
                  </a:cubicBezTo>
                  <a:cubicBezTo>
                    <a:pt x="79" y="11"/>
                    <a:pt x="78" y="11"/>
                    <a:pt x="78" y="12"/>
                  </a:cubicBezTo>
                  <a:cubicBezTo>
                    <a:pt x="79" y="12"/>
                    <a:pt x="79" y="11"/>
                    <a:pt x="79" y="11"/>
                  </a:cubicBezTo>
                  <a:close/>
                  <a:moveTo>
                    <a:pt x="45" y="91"/>
                  </a:moveTo>
                  <a:cubicBezTo>
                    <a:pt x="46" y="91"/>
                    <a:pt x="46" y="90"/>
                    <a:pt x="46" y="89"/>
                  </a:cubicBezTo>
                  <a:cubicBezTo>
                    <a:pt x="46" y="90"/>
                    <a:pt x="45" y="91"/>
                    <a:pt x="45" y="91"/>
                  </a:cubicBezTo>
                  <a:close/>
                  <a:moveTo>
                    <a:pt x="66" y="122"/>
                  </a:moveTo>
                  <a:cubicBezTo>
                    <a:pt x="67" y="121"/>
                    <a:pt x="67" y="121"/>
                    <a:pt x="68" y="120"/>
                  </a:cubicBezTo>
                  <a:cubicBezTo>
                    <a:pt x="68" y="120"/>
                    <a:pt x="67" y="120"/>
                    <a:pt x="67" y="120"/>
                  </a:cubicBezTo>
                  <a:lnTo>
                    <a:pt x="66" y="122"/>
                  </a:lnTo>
                  <a:close/>
                  <a:moveTo>
                    <a:pt x="71" y="24"/>
                  </a:moveTo>
                  <a:cubicBezTo>
                    <a:pt x="72" y="23"/>
                    <a:pt x="73" y="22"/>
                    <a:pt x="73" y="21"/>
                  </a:cubicBezTo>
                  <a:cubicBezTo>
                    <a:pt x="72" y="21"/>
                    <a:pt x="71" y="23"/>
                    <a:pt x="71" y="24"/>
                  </a:cubicBezTo>
                  <a:close/>
                  <a:moveTo>
                    <a:pt x="37" y="71"/>
                  </a:moveTo>
                  <a:cubicBezTo>
                    <a:pt x="36" y="71"/>
                    <a:pt x="35" y="72"/>
                    <a:pt x="35" y="73"/>
                  </a:cubicBezTo>
                  <a:cubicBezTo>
                    <a:pt x="35" y="72"/>
                    <a:pt x="37" y="72"/>
                    <a:pt x="37" y="71"/>
                  </a:cubicBezTo>
                  <a:close/>
                  <a:moveTo>
                    <a:pt x="54" y="198"/>
                  </a:moveTo>
                  <a:cubicBezTo>
                    <a:pt x="54" y="198"/>
                    <a:pt x="53" y="199"/>
                    <a:pt x="53" y="199"/>
                  </a:cubicBezTo>
                  <a:cubicBezTo>
                    <a:pt x="53" y="200"/>
                    <a:pt x="53" y="200"/>
                    <a:pt x="53" y="200"/>
                  </a:cubicBezTo>
                  <a:cubicBezTo>
                    <a:pt x="52" y="200"/>
                    <a:pt x="52" y="200"/>
                    <a:pt x="52" y="200"/>
                  </a:cubicBezTo>
                  <a:cubicBezTo>
                    <a:pt x="52" y="201"/>
                    <a:pt x="52" y="201"/>
                    <a:pt x="52" y="201"/>
                  </a:cubicBezTo>
                  <a:cubicBezTo>
                    <a:pt x="52" y="200"/>
                    <a:pt x="52" y="200"/>
                    <a:pt x="52" y="200"/>
                  </a:cubicBezTo>
                  <a:cubicBezTo>
                    <a:pt x="53" y="200"/>
                    <a:pt x="53" y="200"/>
                    <a:pt x="53" y="200"/>
                  </a:cubicBezTo>
                  <a:cubicBezTo>
                    <a:pt x="53" y="199"/>
                    <a:pt x="53" y="199"/>
                    <a:pt x="53" y="199"/>
                  </a:cubicBezTo>
                  <a:cubicBezTo>
                    <a:pt x="54" y="199"/>
                    <a:pt x="54" y="199"/>
                    <a:pt x="54" y="198"/>
                  </a:cubicBezTo>
                  <a:close/>
                  <a:moveTo>
                    <a:pt x="90" y="12"/>
                  </a:moveTo>
                  <a:cubicBezTo>
                    <a:pt x="90" y="11"/>
                    <a:pt x="91" y="11"/>
                    <a:pt x="92" y="10"/>
                  </a:cubicBezTo>
                  <a:cubicBezTo>
                    <a:pt x="90" y="9"/>
                    <a:pt x="90" y="11"/>
                    <a:pt x="90" y="12"/>
                  </a:cubicBezTo>
                  <a:close/>
                  <a:moveTo>
                    <a:pt x="109" y="95"/>
                  </a:moveTo>
                  <a:cubicBezTo>
                    <a:pt x="110" y="95"/>
                    <a:pt x="110" y="95"/>
                    <a:pt x="110" y="95"/>
                  </a:cubicBezTo>
                  <a:cubicBezTo>
                    <a:pt x="111" y="94"/>
                    <a:pt x="111" y="94"/>
                    <a:pt x="110" y="94"/>
                  </a:cubicBezTo>
                  <a:cubicBezTo>
                    <a:pt x="110" y="94"/>
                    <a:pt x="109" y="96"/>
                    <a:pt x="109" y="95"/>
                  </a:cubicBezTo>
                  <a:close/>
                  <a:moveTo>
                    <a:pt x="95" y="13"/>
                  </a:moveTo>
                  <a:cubicBezTo>
                    <a:pt x="96" y="12"/>
                    <a:pt x="97" y="12"/>
                    <a:pt x="97" y="11"/>
                  </a:cubicBezTo>
                  <a:cubicBezTo>
                    <a:pt x="95" y="10"/>
                    <a:pt x="95" y="12"/>
                    <a:pt x="95" y="13"/>
                  </a:cubicBezTo>
                  <a:close/>
                  <a:moveTo>
                    <a:pt x="99" y="15"/>
                  </a:moveTo>
                  <a:cubicBezTo>
                    <a:pt x="100" y="15"/>
                    <a:pt x="100" y="14"/>
                    <a:pt x="101" y="13"/>
                  </a:cubicBezTo>
                  <a:cubicBezTo>
                    <a:pt x="101" y="12"/>
                    <a:pt x="100" y="13"/>
                    <a:pt x="99" y="14"/>
                  </a:cubicBezTo>
                  <a:cubicBezTo>
                    <a:pt x="99" y="14"/>
                    <a:pt x="99" y="15"/>
                    <a:pt x="99" y="15"/>
                  </a:cubicBezTo>
                  <a:close/>
                  <a:moveTo>
                    <a:pt x="5" y="172"/>
                  </a:moveTo>
                  <a:cubicBezTo>
                    <a:pt x="6" y="172"/>
                    <a:pt x="6" y="172"/>
                    <a:pt x="7" y="172"/>
                  </a:cubicBezTo>
                  <a:cubicBezTo>
                    <a:pt x="8" y="171"/>
                    <a:pt x="7" y="171"/>
                    <a:pt x="6" y="170"/>
                  </a:cubicBezTo>
                  <a:cubicBezTo>
                    <a:pt x="7" y="171"/>
                    <a:pt x="5" y="171"/>
                    <a:pt x="5" y="172"/>
                  </a:cubicBezTo>
                  <a:close/>
                  <a:moveTo>
                    <a:pt x="14" y="174"/>
                  </a:moveTo>
                  <a:cubicBezTo>
                    <a:pt x="13" y="174"/>
                    <a:pt x="13" y="174"/>
                    <a:pt x="13" y="175"/>
                  </a:cubicBezTo>
                  <a:cubicBezTo>
                    <a:pt x="12" y="176"/>
                    <a:pt x="12" y="176"/>
                    <a:pt x="12" y="176"/>
                  </a:cubicBezTo>
                  <a:cubicBezTo>
                    <a:pt x="11" y="176"/>
                    <a:pt x="11" y="177"/>
                    <a:pt x="11" y="177"/>
                  </a:cubicBezTo>
                  <a:cubicBezTo>
                    <a:pt x="11" y="177"/>
                    <a:pt x="12" y="176"/>
                    <a:pt x="12" y="176"/>
                  </a:cubicBezTo>
                  <a:cubicBezTo>
                    <a:pt x="13" y="175"/>
                    <a:pt x="13" y="175"/>
                    <a:pt x="13" y="175"/>
                  </a:cubicBezTo>
                  <a:cubicBezTo>
                    <a:pt x="13" y="175"/>
                    <a:pt x="13" y="174"/>
                    <a:pt x="14" y="174"/>
                  </a:cubicBezTo>
                  <a:close/>
                  <a:moveTo>
                    <a:pt x="58" y="120"/>
                  </a:moveTo>
                  <a:cubicBezTo>
                    <a:pt x="58" y="121"/>
                    <a:pt x="58" y="121"/>
                    <a:pt x="58" y="121"/>
                  </a:cubicBezTo>
                  <a:cubicBezTo>
                    <a:pt x="57" y="121"/>
                    <a:pt x="57" y="122"/>
                    <a:pt x="56" y="122"/>
                  </a:cubicBezTo>
                  <a:cubicBezTo>
                    <a:pt x="56" y="123"/>
                    <a:pt x="55" y="124"/>
                    <a:pt x="56" y="124"/>
                  </a:cubicBezTo>
                  <a:cubicBezTo>
                    <a:pt x="56" y="123"/>
                    <a:pt x="57" y="122"/>
                    <a:pt x="58" y="121"/>
                  </a:cubicBezTo>
                  <a:lnTo>
                    <a:pt x="58" y="120"/>
                  </a:lnTo>
                  <a:close/>
                  <a:moveTo>
                    <a:pt x="32" y="152"/>
                  </a:moveTo>
                  <a:cubicBezTo>
                    <a:pt x="33" y="151"/>
                    <a:pt x="33" y="150"/>
                    <a:pt x="33" y="149"/>
                  </a:cubicBezTo>
                  <a:cubicBezTo>
                    <a:pt x="32" y="150"/>
                    <a:pt x="32" y="152"/>
                    <a:pt x="31" y="153"/>
                  </a:cubicBezTo>
                  <a:cubicBezTo>
                    <a:pt x="32" y="153"/>
                    <a:pt x="32" y="152"/>
                    <a:pt x="32" y="152"/>
                  </a:cubicBezTo>
                  <a:close/>
                  <a:moveTo>
                    <a:pt x="16" y="162"/>
                  </a:moveTo>
                  <a:cubicBezTo>
                    <a:pt x="16" y="162"/>
                    <a:pt x="15" y="163"/>
                    <a:pt x="15" y="163"/>
                  </a:cubicBezTo>
                  <a:cubicBezTo>
                    <a:pt x="15" y="164"/>
                    <a:pt x="15" y="164"/>
                    <a:pt x="15" y="164"/>
                  </a:cubicBezTo>
                  <a:cubicBezTo>
                    <a:pt x="14" y="164"/>
                    <a:pt x="13" y="165"/>
                    <a:pt x="13" y="166"/>
                  </a:cubicBezTo>
                  <a:cubicBezTo>
                    <a:pt x="14" y="165"/>
                    <a:pt x="14" y="164"/>
                    <a:pt x="15" y="164"/>
                  </a:cubicBezTo>
                  <a:cubicBezTo>
                    <a:pt x="15" y="163"/>
                    <a:pt x="15" y="163"/>
                    <a:pt x="15" y="163"/>
                  </a:cubicBezTo>
                  <a:cubicBezTo>
                    <a:pt x="16" y="163"/>
                    <a:pt x="16" y="162"/>
                    <a:pt x="16" y="162"/>
                  </a:cubicBezTo>
                  <a:close/>
                  <a:moveTo>
                    <a:pt x="46" y="107"/>
                  </a:moveTo>
                  <a:cubicBezTo>
                    <a:pt x="45" y="107"/>
                    <a:pt x="47" y="106"/>
                    <a:pt x="47" y="105"/>
                  </a:cubicBezTo>
                  <a:cubicBezTo>
                    <a:pt x="46" y="105"/>
                    <a:pt x="45" y="107"/>
                    <a:pt x="45" y="108"/>
                  </a:cubicBezTo>
                  <a:cubicBezTo>
                    <a:pt x="45" y="108"/>
                    <a:pt x="46" y="108"/>
                    <a:pt x="46" y="107"/>
                  </a:cubicBezTo>
                  <a:close/>
                  <a:moveTo>
                    <a:pt x="41" y="118"/>
                  </a:moveTo>
                  <a:cubicBezTo>
                    <a:pt x="41" y="118"/>
                    <a:pt x="40" y="119"/>
                    <a:pt x="40" y="119"/>
                  </a:cubicBezTo>
                  <a:cubicBezTo>
                    <a:pt x="39" y="120"/>
                    <a:pt x="38" y="122"/>
                    <a:pt x="39" y="122"/>
                  </a:cubicBezTo>
                  <a:cubicBezTo>
                    <a:pt x="39" y="121"/>
                    <a:pt x="40" y="120"/>
                    <a:pt x="40" y="119"/>
                  </a:cubicBezTo>
                  <a:cubicBezTo>
                    <a:pt x="41" y="119"/>
                    <a:pt x="41" y="119"/>
                    <a:pt x="41" y="118"/>
                  </a:cubicBezTo>
                  <a:close/>
                  <a:moveTo>
                    <a:pt x="46" y="115"/>
                  </a:moveTo>
                  <a:cubicBezTo>
                    <a:pt x="47" y="115"/>
                    <a:pt x="48" y="114"/>
                    <a:pt x="48" y="112"/>
                  </a:cubicBezTo>
                  <a:cubicBezTo>
                    <a:pt x="49" y="111"/>
                    <a:pt x="47" y="112"/>
                    <a:pt x="47" y="113"/>
                  </a:cubicBezTo>
                  <a:cubicBezTo>
                    <a:pt x="47" y="114"/>
                    <a:pt x="46" y="114"/>
                    <a:pt x="46" y="115"/>
                  </a:cubicBezTo>
                  <a:close/>
                  <a:moveTo>
                    <a:pt x="33" y="73"/>
                  </a:moveTo>
                  <a:cubicBezTo>
                    <a:pt x="33" y="72"/>
                    <a:pt x="34" y="71"/>
                    <a:pt x="34" y="70"/>
                  </a:cubicBezTo>
                  <a:cubicBezTo>
                    <a:pt x="33" y="70"/>
                    <a:pt x="34" y="71"/>
                    <a:pt x="33" y="71"/>
                  </a:cubicBezTo>
                  <a:cubicBezTo>
                    <a:pt x="32" y="72"/>
                    <a:pt x="31" y="73"/>
                    <a:pt x="32" y="75"/>
                  </a:cubicBezTo>
                  <a:cubicBezTo>
                    <a:pt x="32" y="74"/>
                    <a:pt x="33" y="73"/>
                    <a:pt x="33" y="73"/>
                  </a:cubicBezTo>
                  <a:close/>
                  <a:moveTo>
                    <a:pt x="64" y="63"/>
                  </a:moveTo>
                  <a:cubicBezTo>
                    <a:pt x="65" y="62"/>
                    <a:pt x="67" y="61"/>
                    <a:pt x="67" y="59"/>
                  </a:cubicBezTo>
                  <a:cubicBezTo>
                    <a:pt x="66" y="60"/>
                    <a:pt x="66" y="60"/>
                    <a:pt x="65" y="61"/>
                  </a:cubicBezTo>
                  <a:cubicBezTo>
                    <a:pt x="65" y="62"/>
                    <a:pt x="64" y="62"/>
                    <a:pt x="64" y="63"/>
                  </a:cubicBezTo>
                  <a:close/>
                  <a:moveTo>
                    <a:pt x="54" y="198"/>
                  </a:moveTo>
                  <a:cubicBezTo>
                    <a:pt x="55" y="197"/>
                    <a:pt x="57" y="196"/>
                    <a:pt x="58" y="195"/>
                  </a:cubicBezTo>
                  <a:cubicBezTo>
                    <a:pt x="56" y="195"/>
                    <a:pt x="56" y="195"/>
                    <a:pt x="56" y="195"/>
                  </a:cubicBezTo>
                  <a:cubicBezTo>
                    <a:pt x="56" y="196"/>
                    <a:pt x="54" y="197"/>
                    <a:pt x="54" y="198"/>
                  </a:cubicBezTo>
                  <a:close/>
                  <a:moveTo>
                    <a:pt x="14" y="174"/>
                  </a:moveTo>
                  <a:cubicBezTo>
                    <a:pt x="18" y="170"/>
                    <a:pt x="18" y="170"/>
                    <a:pt x="18" y="170"/>
                  </a:cubicBezTo>
                  <a:cubicBezTo>
                    <a:pt x="16" y="170"/>
                    <a:pt x="15" y="172"/>
                    <a:pt x="14" y="174"/>
                  </a:cubicBezTo>
                  <a:close/>
                  <a:moveTo>
                    <a:pt x="60" y="66"/>
                  </a:moveTo>
                  <a:cubicBezTo>
                    <a:pt x="60" y="65"/>
                    <a:pt x="62" y="64"/>
                    <a:pt x="63" y="62"/>
                  </a:cubicBezTo>
                  <a:cubicBezTo>
                    <a:pt x="62" y="62"/>
                    <a:pt x="62" y="63"/>
                    <a:pt x="61" y="63"/>
                  </a:cubicBezTo>
                  <a:cubicBezTo>
                    <a:pt x="61" y="64"/>
                    <a:pt x="58" y="67"/>
                    <a:pt x="60" y="66"/>
                  </a:cubicBezTo>
                  <a:close/>
                  <a:moveTo>
                    <a:pt x="74" y="14"/>
                  </a:moveTo>
                  <a:cubicBezTo>
                    <a:pt x="74" y="13"/>
                    <a:pt x="76" y="12"/>
                    <a:pt x="76" y="11"/>
                  </a:cubicBezTo>
                  <a:cubicBezTo>
                    <a:pt x="76" y="11"/>
                    <a:pt x="75" y="11"/>
                    <a:pt x="75" y="11"/>
                  </a:cubicBezTo>
                  <a:cubicBezTo>
                    <a:pt x="74" y="13"/>
                    <a:pt x="73" y="14"/>
                    <a:pt x="73" y="15"/>
                  </a:cubicBezTo>
                  <a:cubicBezTo>
                    <a:pt x="73" y="15"/>
                    <a:pt x="74" y="15"/>
                    <a:pt x="74" y="14"/>
                  </a:cubicBezTo>
                  <a:close/>
                  <a:moveTo>
                    <a:pt x="69" y="126"/>
                  </a:moveTo>
                  <a:cubicBezTo>
                    <a:pt x="72" y="124"/>
                    <a:pt x="72" y="124"/>
                    <a:pt x="72" y="124"/>
                  </a:cubicBezTo>
                  <a:cubicBezTo>
                    <a:pt x="72" y="124"/>
                    <a:pt x="71" y="123"/>
                    <a:pt x="71" y="123"/>
                  </a:cubicBezTo>
                  <a:cubicBezTo>
                    <a:pt x="70" y="124"/>
                    <a:pt x="69" y="125"/>
                    <a:pt x="69" y="126"/>
                  </a:cubicBezTo>
                  <a:close/>
                  <a:moveTo>
                    <a:pt x="25" y="191"/>
                  </a:moveTo>
                  <a:cubicBezTo>
                    <a:pt x="26" y="190"/>
                    <a:pt x="28" y="189"/>
                    <a:pt x="29" y="188"/>
                  </a:cubicBezTo>
                  <a:cubicBezTo>
                    <a:pt x="28" y="187"/>
                    <a:pt x="27" y="188"/>
                    <a:pt x="27" y="189"/>
                  </a:cubicBezTo>
                  <a:cubicBezTo>
                    <a:pt x="26" y="190"/>
                    <a:pt x="25" y="190"/>
                    <a:pt x="25" y="191"/>
                  </a:cubicBezTo>
                  <a:close/>
                  <a:moveTo>
                    <a:pt x="105" y="98"/>
                  </a:moveTo>
                  <a:cubicBezTo>
                    <a:pt x="107" y="97"/>
                    <a:pt x="107" y="95"/>
                    <a:pt x="108" y="94"/>
                  </a:cubicBezTo>
                  <a:cubicBezTo>
                    <a:pt x="107" y="95"/>
                    <a:pt x="105" y="96"/>
                    <a:pt x="104" y="98"/>
                  </a:cubicBezTo>
                  <a:cubicBezTo>
                    <a:pt x="104" y="98"/>
                    <a:pt x="105" y="98"/>
                    <a:pt x="105" y="98"/>
                  </a:cubicBezTo>
                  <a:close/>
                  <a:moveTo>
                    <a:pt x="129" y="164"/>
                  </a:moveTo>
                  <a:cubicBezTo>
                    <a:pt x="129" y="161"/>
                    <a:pt x="130" y="158"/>
                    <a:pt x="130" y="155"/>
                  </a:cubicBezTo>
                  <a:cubicBezTo>
                    <a:pt x="129" y="158"/>
                    <a:pt x="129" y="162"/>
                    <a:pt x="128" y="165"/>
                  </a:cubicBezTo>
                  <a:cubicBezTo>
                    <a:pt x="129" y="165"/>
                    <a:pt x="129" y="164"/>
                    <a:pt x="129" y="164"/>
                  </a:cubicBezTo>
                  <a:close/>
                  <a:moveTo>
                    <a:pt x="54" y="22"/>
                  </a:moveTo>
                  <a:cubicBezTo>
                    <a:pt x="55" y="20"/>
                    <a:pt x="57" y="18"/>
                    <a:pt x="58" y="16"/>
                  </a:cubicBezTo>
                  <a:cubicBezTo>
                    <a:pt x="57" y="17"/>
                    <a:pt x="56" y="17"/>
                    <a:pt x="56" y="17"/>
                  </a:cubicBezTo>
                  <a:cubicBezTo>
                    <a:pt x="55" y="19"/>
                    <a:pt x="54" y="21"/>
                    <a:pt x="54" y="22"/>
                  </a:cubicBezTo>
                  <a:close/>
                  <a:moveTo>
                    <a:pt x="43" y="200"/>
                  </a:moveTo>
                  <a:cubicBezTo>
                    <a:pt x="41" y="202"/>
                    <a:pt x="39" y="203"/>
                    <a:pt x="37" y="205"/>
                  </a:cubicBezTo>
                  <a:cubicBezTo>
                    <a:pt x="38" y="205"/>
                    <a:pt x="38" y="206"/>
                    <a:pt x="39" y="205"/>
                  </a:cubicBezTo>
                  <a:cubicBezTo>
                    <a:pt x="40" y="203"/>
                    <a:pt x="42" y="202"/>
                    <a:pt x="43" y="200"/>
                  </a:cubicBezTo>
                  <a:close/>
                  <a:moveTo>
                    <a:pt x="21" y="161"/>
                  </a:moveTo>
                  <a:cubicBezTo>
                    <a:pt x="20" y="161"/>
                    <a:pt x="20" y="161"/>
                    <a:pt x="20" y="161"/>
                  </a:cubicBezTo>
                  <a:cubicBezTo>
                    <a:pt x="19" y="162"/>
                    <a:pt x="19" y="162"/>
                    <a:pt x="19" y="163"/>
                  </a:cubicBezTo>
                  <a:cubicBezTo>
                    <a:pt x="18" y="163"/>
                    <a:pt x="18" y="163"/>
                    <a:pt x="18" y="163"/>
                  </a:cubicBezTo>
                  <a:cubicBezTo>
                    <a:pt x="17" y="164"/>
                    <a:pt x="16" y="165"/>
                    <a:pt x="15" y="167"/>
                  </a:cubicBezTo>
                  <a:cubicBezTo>
                    <a:pt x="15" y="167"/>
                    <a:pt x="15" y="167"/>
                    <a:pt x="15" y="168"/>
                  </a:cubicBezTo>
                  <a:cubicBezTo>
                    <a:pt x="14" y="168"/>
                    <a:pt x="14" y="168"/>
                    <a:pt x="13" y="169"/>
                  </a:cubicBezTo>
                  <a:cubicBezTo>
                    <a:pt x="13" y="170"/>
                    <a:pt x="13" y="170"/>
                    <a:pt x="13" y="170"/>
                  </a:cubicBezTo>
                  <a:cubicBezTo>
                    <a:pt x="12" y="170"/>
                    <a:pt x="12" y="170"/>
                    <a:pt x="12" y="171"/>
                  </a:cubicBezTo>
                  <a:cubicBezTo>
                    <a:pt x="13" y="171"/>
                    <a:pt x="13" y="170"/>
                    <a:pt x="13" y="170"/>
                  </a:cubicBezTo>
                  <a:cubicBezTo>
                    <a:pt x="13" y="169"/>
                    <a:pt x="13" y="169"/>
                    <a:pt x="13" y="169"/>
                  </a:cubicBezTo>
                  <a:cubicBezTo>
                    <a:pt x="14" y="169"/>
                    <a:pt x="14" y="168"/>
                    <a:pt x="15" y="168"/>
                  </a:cubicBezTo>
                  <a:cubicBezTo>
                    <a:pt x="16" y="166"/>
                    <a:pt x="18" y="165"/>
                    <a:pt x="18" y="163"/>
                  </a:cubicBezTo>
                  <a:cubicBezTo>
                    <a:pt x="19" y="163"/>
                    <a:pt x="19" y="163"/>
                    <a:pt x="19" y="163"/>
                  </a:cubicBezTo>
                  <a:cubicBezTo>
                    <a:pt x="20" y="163"/>
                    <a:pt x="20" y="162"/>
                    <a:pt x="20" y="161"/>
                  </a:cubicBezTo>
                  <a:lnTo>
                    <a:pt x="21" y="161"/>
                  </a:lnTo>
                  <a:close/>
                  <a:moveTo>
                    <a:pt x="29" y="62"/>
                  </a:moveTo>
                  <a:cubicBezTo>
                    <a:pt x="30" y="60"/>
                    <a:pt x="31" y="58"/>
                    <a:pt x="33" y="55"/>
                  </a:cubicBezTo>
                  <a:cubicBezTo>
                    <a:pt x="31" y="56"/>
                    <a:pt x="31" y="57"/>
                    <a:pt x="30" y="58"/>
                  </a:cubicBezTo>
                  <a:cubicBezTo>
                    <a:pt x="29" y="59"/>
                    <a:pt x="28" y="61"/>
                    <a:pt x="29" y="62"/>
                  </a:cubicBezTo>
                  <a:close/>
                  <a:moveTo>
                    <a:pt x="27" y="56"/>
                  </a:moveTo>
                  <a:cubicBezTo>
                    <a:pt x="29" y="54"/>
                    <a:pt x="30" y="51"/>
                    <a:pt x="32" y="48"/>
                  </a:cubicBezTo>
                  <a:cubicBezTo>
                    <a:pt x="30" y="51"/>
                    <a:pt x="28" y="53"/>
                    <a:pt x="26" y="56"/>
                  </a:cubicBezTo>
                  <a:cubicBezTo>
                    <a:pt x="26" y="56"/>
                    <a:pt x="26" y="57"/>
                    <a:pt x="27" y="56"/>
                  </a:cubicBezTo>
                  <a:close/>
                  <a:moveTo>
                    <a:pt x="116" y="112"/>
                  </a:moveTo>
                  <a:cubicBezTo>
                    <a:pt x="119" y="110"/>
                    <a:pt x="121" y="107"/>
                    <a:pt x="123" y="106"/>
                  </a:cubicBezTo>
                  <a:cubicBezTo>
                    <a:pt x="124" y="105"/>
                    <a:pt x="122" y="105"/>
                    <a:pt x="122" y="106"/>
                  </a:cubicBezTo>
                  <a:cubicBezTo>
                    <a:pt x="120" y="108"/>
                    <a:pt x="118" y="109"/>
                    <a:pt x="117" y="111"/>
                  </a:cubicBezTo>
                  <a:cubicBezTo>
                    <a:pt x="116" y="111"/>
                    <a:pt x="116" y="112"/>
                    <a:pt x="116" y="112"/>
                  </a:cubicBezTo>
                  <a:close/>
                  <a:moveTo>
                    <a:pt x="38" y="107"/>
                  </a:moveTo>
                  <a:cubicBezTo>
                    <a:pt x="41" y="104"/>
                    <a:pt x="44" y="100"/>
                    <a:pt x="46" y="96"/>
                  </a:cubicBezTo>
                  <a:cubicBezTo>
                    <a:pt x="44" y="100"/>
                    <a:pt x="41" y="103"/>
                    <a:pt x="38" y="107"/>
                  </a:cubicBezTo>
                  <a:close/>
                  <a:moveTo>
                    <a:pt x="24" y="45"/>
                  </a:moveTo>
                  <a:cubicBezTo>
                    <a:pt x="27" y="41"/>
                    <a:pt x="27" y="41"/>
                    <a:pt x="27" y="41"/>
                  </a:cubicBezTo>
                  <a:cubicBezTo>
                    <a:pt x="28" y="40"/>
                    <a:pt x="29" y="39"/>
                    <a:pt x="29" y="38"/>
                  </a:cubicBezTo>
                  <a:cubicBezTo>
                    <a:pt x="27" y="40"/>
                    <a:pt x="24" y="43"/>
                    <a:pt x="23" y="46"/>
                  </a:cubicBezTo>
                  <a:cubicBezTo>
                    <a:pt x="24" y="47"/>
                    <a:pt x="24" y="46"/>
                    <a:pt x="24" y="45"/>
                  </a:cubicBezTo>
                  <a:close/>
                  <a:moveTo>
                    <a:pt x="33" y="204"/>
                  </a:moveTo>
                  <a:cubicBezTo>
                    <a:pt x="34" y="204"/>
                    <a:pt x="34" y="204"/>
                    <a:pt x="34" y="204"/>
                  </a:cubicBezTo>
                  <a:cubicBezTo>
                    <a:pt x="36" y="202"/>
                    <a:pt x="37" y="201"/>
                    <a:pt x="39" y="198"/>
                  </a:cubicBezTo>
                  <a:cubicBezTo>
                    <a:pt x="34" y="202"/>
                    <a:pt x="34" y="202"/>
                    <a:pt x="34" y="202"/>
                  </a:cubicBezTo>
                  <a:cubicBezTo>
                    <a:pt x="34" y="202"/>
                    <a:pt x="32" y="204"/>
                    <a:pt x="33" y="204"/>
                  </a:cubicBezTo>
                  <a:close/>
                  <a:moveTo>
                    <a:pt x="39" y="111"/>
                  </a:moveTo>
                  <a:cubicBezTo>
                    <a:pt x="42" y="107"/>
                    <a:pt x="44" y="104"/>
                    <a:pt x="47" y="100"/>
                  </a:cubicBezTo>
                  <a:cubicBezTo>
                    <a:pt x="44" y="103"/>
                    <a:pt x="42" y="106"/>
                    <a:pt x="40" y="109"/>
                  </a:cubicBezTo>
                  <a:cubicBezTo>
                    <a:pt x="39" y="109"/>
                    <a:pt x="39" y="110"/>
                    <a:pt x="39" y="111"/>
                  </a:cubicBezTo>
                  <a:close/>
                  <a:moveTo>
                    <a:pt x="80" y="58"/>
                  </a:moveTo>
                  <a:cubicBezTo>
                    <a:pt x="81" y="59"/>
                    <a:pt x="81" y="59"/>
                    <a:pt x="81" y="59"/>
                  </a:cubicBezTo>
                  <a:cubicBezTo>
                    <a:pt x="83" y="60"/>
                    <a:pt x="83" y="61"/>
                    <a:pt x="85" y="62"/>
                  </a:cubicBezTo>
                  <a:cubicBezTo>
                    <a:pt x="85" y="62"/>
                    <a:pt x="85" y="61"/>
                    <a:pt x="85" y="61"/>
                  </a:cubicBezTo>
                  <a:cubicBezTo>
                    <a:pt x="85" y="60"/>
                    <a:pt x="84" y="59"/>
                    <a:pt x="83" y="59"/>
                  </a:cubicBezTo>
                  <a:cubicBezTo>
                    <a:pt x="82" y="58"/>
                    <a:pt x="80" y="57"/>
                    <a:pt x="78" y="58"/>
                  </a:cubicBezTo>
                  <a:cubicBezTo>
                    <a:pt x="79" y="58"/>
                    <a:pt x="80" y="58"/>
                    <a:pt x="80" y="58"/>
                  </a:cubicBezTo>
                  <a:close/>
                  <a:moveTo>
                    <a:pt x="66" y="203"/>
                  </a:moveTo>
                  <a:cubicBezTo>
                    <a:pt x="74" y="194"/>
                    <a:pt x="74" y="194"/>
                    <a:pt x="74" y="194"/>
                  </a:cubicBezTo>
                  <a:cubicBezTo>
                    <a:pt x="74" y="194"/>
                    <a:pt x="73" y="194"/>
                    <a:pt x="73" y="195"/>
                  </a:cubicBezTo>
                  <a:lnTo>
                    <a:pt x="66" y="203"/>
                  </a:lnTo>
                  <a:close/>
                  <a:moveTo>
                    <a:pt x="57" y="201"/>
                  </a:moveTo>
                  <a:cubicBezTo>
                    <a:pt x="63" y="196"/>
                    <a:pt x="63" y="196"/>
                    <a:pt x="63" y="196"/>
                  </a:cubicBezTo>
                  <a:cubicBezTo>
                    <a:pt x="64" y="196"/>
                    <a:pt x="64" y="195"/>
                    <a:pt x="65" y="195"/>
                  </a:cubicBezTo>
                  <a:cubicBezTo>
                    <a:pt x="63" y="195"/>
                    <a:pt x="62" y="195"/>
                    <a:pt x="61" y="196"/>
                  </a:cubicBezTo>
                  <a:lnTo>
                    <a:pt x="57" y="201"/>
                  </a:lnTo>
                  <a:close/>
                  <a:moveTo>
                    <a:pt x="77" y="200"/>
                  </a:moveTo>
                  <a:cubicBezTo>
                    <a:pt x="80" y="197"/>
                    <a:pt x="82" y="195"/>
                    <a:pt x="85" y="192"/>
                  </a:cubicBezTo>
                  <a:cubicBezTo>
                    <a:pt x="84" y="192"/>
                    <a:pt x="83" y="193"/>
                    <a:pt x="82" y="193"/>
                  </a:cubicBezTo>
                  <a:cubicBezTo>
                    <a:pt x="81" y="195"/>
                    <a:pt x="79" y="197"/>
                    <a:pt x="77" y="199"/>
                  </a:cubicBezTo>
                  <a:cubicBezTo>
                    <a:pt x="78" y="199"/>
                    <a:pt x="77" y="200"/>
                    <a:pt x="77" y="200"/>
                  </a:cubicBezTo>
                  <a:close/>
                  <a:moveTo>
                    <a:pt x="69" y="68"/>
                  </a:moveTo>
                  <a:cubicBezTo>
                    <a:pt x="69" y="68"/>
                    <a:pt x="69" y="68"/>
                    <a:pt x="69" y="68"/>
                  </a:cubicBezTo>
                  <a:cubicBezTo>
                    <a:pt x="70" y="66"/>
                    <a:pt x="71" y="64"/>
                    <a:pt x="73" y="61"/>
                  </a:cubicBezTo>
                  <a:cubicBezTo>
                    <a:pt x="70" y="63"/>
                    <a:pt x="69" y="65"/>
                    <a:pt x="67" y="67"/>
                  </a:cubicBezTo>
                  <a:cubicBezTo>
                    <a:pt x="67" y="68"/>
                    <a:pt x="68" y="68"/>
                    <a:pt x="69" y="68"/>
                  </a:cubicBezTo>
                  <a:close/>
                  <a:moveTo>
                    <a:pt x="65" y="127"/>
                  </a:moveTo>
                  <a:cubicBezTo>
                    <a:pt x="67" y="125"/>
                    <a:pt x="68" y="124"/>
                    <a:pt x="70" y="121"/>
                  </a:cubicBezTo>
                  <a:cubicBezTo>
                    <a:pt x="67" y="123"/>
                    <a:pt x="66" y="124"/>
                    <a:pt x="64" y="126"/>
                  </a:cubicBezTo>
                  <a:lnTo>
                    <a:pt x="65" y="127"/>
                  </a:lnTo>
                  <a:close/>
                  <a:moveTo>
                    <a:pt x="64" y="67"/>
                  </a:moveTo>
                  <a:cubicBezTo>
                    <a:pt x="66" y="65"/>
                    <a:pt x="67" y="62"/>
                    <a:pt x="69" y="60"/>
                  </a:cubicBezTo>
                  <a:cubicBezTo>
                    <a:pt x="67" y="62"/>
                    <a:pt x="65" y="64"/>
                    <a:pt x="63" y="67"/>
                  </a:cubicBezTo>
                  <a:cubicBezTo>
                    <a:pt x="63" y="67"/>
                    <a:pt x="64" y="67"/>
                    <a:pt x="64" y="67"/>
                  </a:cubicBezTo>
                  <a:close/>
                  <a:moveTo>
                    <a:pt x="101" y="23"/>
                  </a:moveTo>
                  <a:cubicBezTo>
                    <a:pt x="107" y="17"/>
                    <a:pt x="107" y="17"/>
                    <a:pt x="107" y="17"/>
                  </a:cubicBezTo>
                  <a:cubicBezTo>
                    <a:pt x="107" y="16"/>
                    <a:pt x="106" y="16"/>
                    <a:pt x="105" y="16"/>
                  </a:cubicBezTo>
                  <a:cubicBezTo>
                    <a:pt x="104" y="19"/>
                    <a:pt x="102" y="20"/>
                    <a:pt x="101" y="23"/>
                  </a:cubicBezTo>
                  <a:close/>
                  <a:moveTo>
                    <a:pt x="78" y="72"/>
                  </a:moveTo>
                  <a:cubicBezTo>
                    <a:pt x="79" y="71"/>
                    <a:pt x="81" y="70"/>
                    <a:pt x="82" y="69"/>
                  </a:cubicBezTo>
                  <a:cubicBezTo>
                    <a:pt x="82" y="68"/>
                    <a:pt x="83" y="66"/>
                    <a:pt x="83" y="65"/>
                  </a:cubicBezTo>
                  <a:cubicBezTo>
                    <a:pt x="83" y="64"/>
                    <a:pt x="83" y="63"/>
                    <a:pt x="82" y="63"/>
                  </a:cubicBezTo>
                  <a:cubicBezTo>
                    <a:pt x="82" y="64"/>
                    <a:pt x="83" y="64"/>
                    <a:pt x="83" y="65"/>
                  </a:cubicBezTo>
                  <a:cubicBezTo>
                    <a:pt x="81" y="68"/>
                    <a:pt x="80" y="70"/>
                    <a:pt x="78" y="72"/>
                  </a:cubicBezTo>
                  <a:close/>
                  <a:moveTo>
                    <a:pt x="38" y="117"/>
                  </a:moveTo>
                  <a:cubicBezTo>
                    <a:pt x="41" y="115"/>
                    <a:pt x="43" y="112"/>
                    <a:pt x="45" y="108"/>
                  </a:cubicBezTo>
                  <a:cubicBezTo>
                    <a:pt x="45" y="108"/>
                    <a:pt x="44" y="108"/>
                    <a:pt x="44" y="108"/>
                  </a:cubicBezTo>
                  <a:cubicBezTo>
                    <a:pt x="42" y="111"/>
                    <a:pt x="39" y="114"/>
                    <a:pt x="38" y="117"/>
                  </a:cubicBezTo>
                  <a:close/>
                  <a:moveTo>
                    <a:pt x="39" y="102"/>
                  </a:moveTo>
                  <a:cubicBezTo>
                    <a:pt x="39" y="102"/>
                    <a:pt x="40" y="102"/>
                    <a:pt x="40" y="102"/>
                  </a:cubicBezTo>
                  <a:cubicBezTo>
                    <a:pt x="42" y="99"/>
                    <a:pt x="44" y="96"/>
                    <a:pt x="46" y="93"/>
                  </a:cubicBezTo>
                  <a:cubicBezTo>
                    <a:pt x="40" y="100"/>
                    <a:pt x="40" y="100"/>
                    <a:pt x="40" y="100"/>
                  </a:cubicBezTo>
                  <a:cubicBezTo>
                    <a:pt x="39" y="101"/>
                    <a:pt x="38" y="102"/>
                    <a:pt x="38" y="104"/>
                  </a:cubicBezTo>
                  <a:cubicBezTo>
                    <a:pt x="39" y="104"/>
                    <a:pt x="39" y="103"/>
                    <a:pt x="39" y="102"/>
                  </a:cubicBezTo>
                  <a:close/>
                  <a:moveTo>
                    <a:pt x="111" y="111"/>
                  </a:moveTo>
                  <a:cubicBezTo>
                    <a:pt x="114" y="108"/>
                    <a:pt x="118" y="106"/>
                    <a:pt x="121" y="103"/>
                  </a:cubicBezTo>
                  <a:cubicBezTo>
                    <a:pt x="121" y="103"/>
                    <a:pt x="121" y="101"/>
                    <a:pt x="120" y="102"/>
                  </a:cubicBezTo>
                  <a:cubicBezTo>
                    <a:pt x="117" y="105"/>
                    <a:pt x="114" y="108"/>
                    <a:pt x="111" y="111"/>
                  </a:cubicBezTo>
                  <a:close/>
                  <a:moveTo>
                    <a:pt x="16" y="197"/>
                  </a:moveTo>
                  <a:cubicBezTo>
                    <a:pt x="26" y="188"/>
                    <a:pt x="26" y="188"/>
                    <a:pt x="26" y="188"/>
                  </a:cubicBezTo>
                  <a:cubicBezTo>
                    <a:pt x="27" y="187"/>
                    <a:pt x="26" y="187"/>
                    <a:pt x="25" y="187"/>
                  </a:cubicBezTo>
                  <a:cubicBezTo>
                    <a:pt x="16" y="196"/>
                    <a:pt x="16" y="196"/>
                    <a:pt x="16" y="196"/>
                  </a:cubicBezTo>
                  <a:cubicBezTo>
                    <a:pt x="15" y="196"/>
                    <a:pt x="16" y="198"/>
                    <a:pt x="16" y="197"/>
                  </a:cubicBezTo>
                  <a:close/>
                  <a:moveTo>
                    <a:pt x="49" y="207"/>
                  </a:moveTo>
                  <a:cubicBezTo>
                    <a:pt x="50" y="207"/>
                    <a:pt x="50" y="206"/>
                    <a:pt x="50" y="206"/>
                  </a:cubicBezTo>
                  <a:cubicBezTo>
                    <a:pt x="52" y="204"/>
                    <a:pt x="55" y="201"/>
                    <a:pt x="57" y="199"/>
                  </a:cubicBezTo>
                  <a:cubicBezTo>
                    <a:pt x="48" y="206"/>
                    <a:pt x="48" y="206"/>
                    <a:pt x="48" y="206"/>
                  </a:cubicBezTo>
                  <a:cubicBezTo>
                    <a:pt x="47" y="207"/>
                    <a:pt x="49" y="206"/>
                    <a:pt x="49" y="207"/>
                  </a:cubicBezTo>
                  <a:close/>
                  <a:moveTo>
                    <a:pt x="10" y="185"/>
                  </a:moveTo>
                  <a:cubicBezTo>
                    <a:pt x="13" y="181"/>
                    <a:pt x="16" y="177"/>
                    <a:pt x="19" y="174"/>
                  </a:cubicBezTo>
                  <a:cubicBezTo>
                    <a:pt x="16" y="177"/>
                    <a:pt x="12" y="181"/>
                    <a:pt x="9" y="186"/>
                  </a:cubicBezTo>
                  <a:cubicBezTo>
                    <a:pt x="10" y="186"/>
                    <a:pt x="10" y="185"/>
                    <a:pt x="10" y="185"/>
                  </a:cubicBezTo>
                  <a:close/>
                  <a:moveTo>
                    <a:pt x="61" y="125"/>
                  </a:moveTo>
                  <a:cubicBezTo>
                    <a:pt x="61" y="125"/>
                    <a:pt x="61" y="124"/>
                    <a:pt x="61" y="124"/>
                  </a:cubicBezTo>
                  <a:cubicBezTo>
                    <a:pt x="63" y="123"/>
                    <a:pt x="64" y="121"/>
                    <a:pt x="65" y="119"/>
                  </a:cubicBezTo>
                  <a:cubicBezTo>
                    <a:pt x="63" y="120"/>
                    <a:pt x="61" y="122"/>
                    <a:pt x="59" y="125"/>
                  </a:cubicBezTo>
                  <a:lnTo>
                    <a:pt x="61" y="125"/>
                  </a:lnTo>
                  <a:close/>
                  <a:moveTo>
                    <a:pt x="36" y="198"/>
                  </a:moveTo>
                  <a:cubicBezTo>
                    <a:pt x="39" y="196"/>
                    <a:pt x="42" y="194"/>
                    <a:pt x="44" y="193"/>
                  </a:cubicBezTo>
                  <a:cubicBezTo>
                    <a:pt x="41" y="192"/>
                    <a:pt x="41" y="192"/>
                    <a:pt x="41" y="192"/>
                  </a:cubicBezTo>
                  <a:cubicBezTo>
                    <a:pt x="40" y="194"/>
                    <a:pt x="38" y="196"/>
                    <a:pt x="36" y="198"/>
                  </a:cubicBezTo>
                  <a:close/>
                  <a:moveTo>
                    <a:pt x="110" y="106"/>
                  </a:moveTo>
                  <a:cubicBezTo>
                    <a:pt x="113" y="104"/>
                    <a:pt x="115" y="102"/>
                    <a:pt x="117" y="100"/>
                  </a:cubicBezTo>
                  <a:cubicBezTo>
                    <a:pt x="119" y="99"/>
                    <a:pt x="118" y="98"/>
                    <a:pt x="117" y="98"/>
                  </a:cubicBezTo>
                  <a:cubicBezTo>
                    <a:pt x="115" y="100"/>
                    <a:pt x="111" y="104"/>
                    <a:pt x="110" y="106"/>
                  </a:cubicBezTo>
                  <a:close/>
                  <a:moveTo>
                    <a:pt x="64" y="22"/>
                  </a:moveTo>
                  <a:cubicBezTo>
                    <a:pt x="66" y="19"/>
                    <a:pt x="69" y="15"/>
                    <a:pt x="72" y="12"/>
                  </a:cubicBezTo>
                  <a:cubicBezTo>
                    <a:pt x="70" y="12"/>
                    <a:pt x="69" y="12"/>
                    <a:pt x="68" y="14"/>
                  </a:cubicBezTo>
                  <a:cubicBezTo>
                    <a:pt x="67" y="16"/>
                    <a:pt x="66" y="19"/>
                    <a:pt x="64" y="21"/>
                  </a:cubicBezTo>
                  <a:cubicBezTo>
                    <a:pt x="64" y="21"/>
                    <a:pt x="64" y="22"/>
                    <a:pt x="64" y="22"/>
                  </a:cubicBezTo>
                  <a:close/>
                  <a:moveTo>
                    <a:pt x="114" y="40"/>
                  </a:moveTo>
                  <a:cubicBezTo>
                    <a:pt x="114" y="39"/>
                    <a:pt x="116" y="38"/>
                    <a:pt x="117" y="38"/>
                  </a:cubicBezTo>
                  <a:cubicBezTo>
                    <a:pt x="118" y="37"/>
                    <a:pt x="117" y="35"/>
                    <a:pt x="117" y="34"/>
                  </a:cubicBezTo>
                  <a:cubicBezTo>
                    <a:pt x="115" y="36"/>
                    <a:pt x="114" y="38"/>
                    <a:pt x="113" y="40"/>
                  </a:cubicBezTo>
                  <a:cubicBezTo>
                    <a:pt x="113" y="41"/>
                    <a:pt x="113" y="41"/>
                    <a:pt x="114" y="40"/>
                  </a:cubicBezTo>
                  <a:close/>
                  <a:moveTo>
                    <a:pt x="45" y="124"/>
                  </a:moveTo>
                  <a:cubicBezTo>
                    <a:pt x="48" y="122"/>
                    <a:pt x="50" y="119"/>
                    <a:pt x="53" y="116"/>
                  </a:cubicBezTo>
                  <a:cubicBezTo>
                    <a:pt x="52" y="116"/>
                    <a:pt x="51" y="116"/>
                    <a:pt x="51" y="117"/>
                  </a:cubicBezTo>
                  <a:cubicBezTo>
                    <a:pt x="43" y="124"/>
                    <a:pt x="43" y="124"/>
                    <a:pt x="43" y="124"/>
                  </a:cubicBezTo>
                  <a:cubicBezTo>
                    <a:pt x="44" y="124"/>
                    <a:pt x="44" y="124"/>
                    <a:pt x="45" y="124"/>
                  </a:cubicBezTo>
                  <a:close/>
                  <a:moveTo>
                    <a:pt x="12" y="187"/>
                  </a:moveTo>
                  <a:cubicBezTo>
                    <a:pt x="19" y="182"/>
                    <a:pt x="19" y="182"/>
                    <a:pt x="19" y="182"/>
                  </a:cubicBezTo>
                  <a:cubicBezTo>
                    <a:pt x="20" y="182"/>
                    <a:pt x="18" y="180"/>
                    <a:pt x="19" y="179"/>
                  </a:cubicBezTo>
                  <a:cubicBezTo>
                    <a:pt x="16" y="182"/>
                    <a:pt x="14" y="184"/>
                    <a:pt x="12" y="187"/>
                  </a:cubicBezTo>
                  <a:close/>
                  <a:moveTo>
                    <a:pt x="49" y="197"/>
                  </a:moveTo>
                  <a:cubicBezTo>
                    <a:pt x="53" y="194"/>
                    <a:pt x="53" y="194"/>
                    <a:pt x="53" y="194"/>
                  </a:cubicBezTo>
                  <a:cubicBezTo>
                    <a:pt x="50" y="194"/>
                    <a:pt x="48" y="194"/>
                    <a:pt x="45" y="193"/>
                  </a:cubicBezTo>
                  <a:cubicBezTo>
                    <a:pt x="46" y="193"/>
                    <a:pt x="46" y="194"/>
                    <a:pt x="45" y="195"/>
                  </a:cubicBezTo>
                  <a:cubicBezTo>
                    <a:pt x="44" y="196"/>
                    <a:pt x="43" y="197"/>
                    <a:pt x="42" y="198"/>
                  </a:cubicBezTo>
                  <a:cubicBezTo>
                    <a:pt x="44" y="197"/>
                    <a:pt x="46" y="195"/>
                    <a:pt x="48" y="194"/>
                  </a:cubicBezTo>
                  <a:cubicBezTo>
                    <a:pt x="49" y="194"/>
                    <a:pt x="50" y="195"/>
                    <a:pt x="49" y="196"/>
                  </a:cubicBezTo>
                  <a:cubicBezTo>
                    <a:pt x="49" y="196"/>
                    <a:pt x="49" y="197"/>
                    <a:pt x="49" y="197"/>
                  </a:cubicBezTo>
                  <a:close/>
                  <a:moveTo>
                    <a:pt x="58" y="23"/>
                  </a:moveTo>
                  <a:cubicBezTo>
                    <a:pt x="61" y="19"/>
                    <a:pt x="63" y="16"/>
                    <a:pt x="66" y="13"/>
                  </a:cubicBezTo>
                  <a:cubicBezTo>
                    <a:pt x="64" y="14"/>
                    <a:pt x="62" y="14"/>
                    <a:pt x="61" y="15"/>
                  </a:cubicBezTo>
                  <a:cubicBezTo>
                    <a:pt x="60" y="18"/>
                    <a:pt x="59" y="20"/>
                    <a:pt x="58" y="23"/>
                  </a:cubicBezTo>
                  <a:close/>
                  <a:moveTo>
                    <a:pt x="79" y="15"/>
                  </a:moveTo>
                  <a:cubicBezTo>
                    <a:pt x="80" y="14"/>
                    <a:pt x="82" y="13"/>
                    <a:pt x="83" y="12"/>
                  </a:cubicBezTo>
                  <a:cubicBezTo>
                    <a:pt x="84" y="12"/>
                    <a:pt x="84" y="13"/>
                    <a:pt x="84" y="13"/>
                  </a:cubicBezTo>
                  <a:cubicBezTo>
                    <a:pt x="84" y="12"/>
                    <a:pt x="87" y="12"/>
                    <a:pt x="87" y="10"/>
                  </a:cubicBezTo>
                  <a:cubicBezTo>
                    <a:pt x="85" y="10"/>
                    <a:pt x="83" y="10"/>
                    <a:pt x="82" y="10"/>
                  </a:cubicBezTo>
                  <a:cubicBezTo>
                    <a:pt x="81" y="11"/>
                    <a:pt x="80" y="13"/>
                    <a:pt x="79" y="15"/>
                  </a:cubicBezTo>
                  <a:close/>
                  <a:moveTo>
                    <a:pt x="27" y="199"/>
                  </a:moveTo>
                  <a:cubicBezTo>
                    <a:pt x="30" y="195"/>
                    <a:pt x="34" y="192"/>
                    <a:pt x="38" y="191"/>
                  </a:cubicBezTo>
                  <a:cubicBezTo>
                    <a:pt x="34" y="190"/>
                    <a:pt x="34" y="190"/>
                    <a:pt x="34" y="190"/>
                  </a:cubicBezTo>
                  <a:cubicBezTo>
                    <a:pt x="32" y="192"/>
                    <a:pt x="30" y="195"/>
                    <a:pt x="27" y="198"/>
                  </a:cubicBezTo>
                  <a:cubicBezTo>
                    <a:pt x="27" y="198"/>
                    <a:pt x="27" y="198"/>
                    <a:pt x="27" y="199"/>
                  </a:cubicBezTo>
                  <a:close/>
                  <a:moveTo>
                    <a:pt x="31" y="66"/>
                  </a:moveTo>
                  <a:cubicBezTo>
                    <a:pt x="31" y="66"/>
                    <a:pt x="32" y="65"/>
                    <a:pt x="32" y="65"/>
                  </a:cubicBezTo>
                  <a:cubicBezTo>
                    <a:pt x="34" y="63"/>
                    <a:pt x="35" y="60"/>
                    <a:pt x="36" y="58"/>
                  </a:cubicBezTo>
                  <a:cubicBezTo>
                    <a:pt x="34" y="60"/>
                    <a:pt x="32" y="62"/>
                    <a:pt x="30" y="65"/>
                  </a:cubicBezTo>
                  <a:cubicBezTo>
                    <a:pt x="29" y="66"/>
                    <a:pt x="30" y="68"/>
                    <a:pt x="31" y="68"/>
                  </a:cubicBezTo>
                  <a:cubicBezTo>
                    <a:pt x="31" y="68"/>
                    <a:pt x="31" y="67"/>
                    <a:pt x="31" y="66"/>
                  </a:cubicBezTo>
                  <a:close/>
                  <a:moveTo>
                    <a:pt x="70" y="69"/>
                  </a:moveTo>
                  <a:cubicBezTo>
                    <a:pt x="73" y="68"/>
                    <a:pt x="75" y="66"/>
                    <a:pt x="76" y="64"/>
                  </a:cubicBezTo>
                  <a:cubicBezTo>
                    <a:pt x="76" y="63"/>
                    <a:pt x="75" y="62"/>
                    <a:pt x="74" y="61"/>
                  </a:cubicBezTo>
                  <a:cubicBezTo>
                    <a:pt x="71" y="68"/>
                    <a:pt x="71" y="68"/>
                    <a:pt x="71" y="68"/>
                  </a:cubicBezTo>
                  <a:cubicBezTo>
                    <a:pt x="71" y="68"/>
                    <a:pt x="70" y="70"/>
                    <a:pt x="70" y="69"/>
                  </a:cubicBezTo>
                  <a:close/>
                  <a:moveTo>
                    <a:pt x="26" y="54"/>
                  </a:moveTo>
                  <a:cubicBezTo>
                    <a:pt x="26" y="53"/>
                    <a:pt x="26" y="53"/>
                    <a:pt x="27" y="52"/>
                  </a:cubicBezTo>
                  <a:cubicBezTo>
                    <a:pt x="28" y="50"/>
                    <a:pt x="30" y="48"/>
                    <a:pt x="32" y="45"/>
                  </a:cubicBezTo>
                  <a:cubicBezTo>
                    <a:pt x="32" y="45"/>
                    <a:pt x="32" y="43"/>
                    <a:pt x="31" y="44"/>
                  </a:cubicBezTo>
                  <a:cubicBezTo>
                    <a:pt x="25" y="51"/>
                    <a:pt x="25" y="51"/>
                    <a:pt x="25" y="51"/>
                  </a:cubicBezTo>
                  <a:cubicBezTo>
                    <a:pt x="24" y="52"/>
                    <a:pt x="25" y="53"/>
                    <a:pt x="26" y="54"/>
                  </a:cubicBezTo>
                  <a:close/>
                  <a:moveTo>
                    <a:pt x="84" y="201"/>
                  </a:moveTo>
                  <a:cubicBezTo>
                    <a:pt x="89" y="196"/>
                    <a:pt x="94" y="191"/>
                    <a:pt x="97" y="186"/>
                  </a:cubicBezTo>
                  <a:cubicBezTo>
                    <a:pt x="93" y="190"/>
                    <a:pt x="89" y="195"/>
                    <a:pt x="84" y="201"/>
                  </a:cubicBezTo>
                  <a:cubicBezTo>
                    <a:pt x="85" y="201"/>
                    <a:pt x="84" y="202"/>
                    <a:pt x="84" y="201"/>
                  </a:cubicBezTo>
                  <a:close/>
                  <a:moveTo>
                    <a:pt x="43" y="206"/>
                  </a:moveTo>
                  <a:cubicBezTo>
                    <a:pt x="44" y="206"/>
                    <a:pt x="44" y="206"/>
                    <a:pt x="44" y="206"/>
                  </a:cubicBezTo>
                  <a:cubicBezTo>
                    <a:pt x="52" y="197"/>
                    <a:pt x="52" y="197"/>
                    <a:pt x="52" y="197"/>
                  </a:cubicBezTo>
                  <a:cubicBezTo>
                    <a:pt x="53" y="197"/>
                    <a:pt x="53" y="197"/>
                    <a:pt x="52" y="197"/>
                  </a:cubicBezTo>
                  <a:cubicBezTo>
                    <a:pt x="49" y="200"/>
                    <a:pt x="45" y="202"/>
                    <a:pt x="42" y="206"/>
                  </a:cubicBezTo>
                  <a:cubicBezTo>
                    <a:pt x="42" y="206"/>
                    <a:pt x="43" y="206"/>
                    <a:pt x="43" y="206"/>
                  </a:cubicBezTo>
                  <a:close/>
                  <a:moveTo>
                    <a:pt x="72" y="134"/>
                  </a:moveTo>
                  <a:cubicBezTo>
                    <a:pt x="74" y="134"/>
                    <a:pt x="74" y="132"/>
                    <a:pt x="74" y="131"/>
                  </a:cubicBezTo>
                  <a:cubicBezTo>
                    <a:pt x="74" y="131"/>
                    <a:pt x="72" y="130"/>
                    <a:pt x="72" y="130"/>
                  </a:cubicBezTo>
                  <a:cubicBezTo>
                    <a:pt x="71" y="129"/>
                    <a:pt x="72" y="127"/>
                    <a:pt x="72" y="126"/>
                  </a:cubicBezTo>
                  <a:cubicBezTo>
                    <a:pt x="71" y="127"/>
                    <a:pt x="69" y="128"/>
                    <a:pt x="68" y="129"/>
                  </a:cubicBezTo>
                  <a:cubicBezTo>
                    <a:pt x="68" y="129"/>
                    <a:pt x="69" y="130"/>
                    <a:pt x="70" y="130"/>
                  </a:cubicBezTo>
                  <a:cubicBezTo>
                    <a:pt x="71" y="131"/>
                    <a:pt x="72" y="133"/>
                    <a:pt x="72" y="134"/>
                  </a:cubicBezTo>
                  <a:close/>
                  <a:moveTo>
                    <a:pt x="100" y="31"/>
                  </a:moveTo>
                  <a:cubicBezTo>
                    <a:pt x="103" y="28"/>
                    <a:pt x="106" y="24"/>
                    <a:pt x="110" y="21"/>
                  </a:cubicBezTo>
                  <a:cubicBezTo>
                    <a:pt x="111" y="20"/>
                    <a:pt x="109" y="19"/>
                    <a:pt x="108" y="18"/>
                  </a:cubicBezTo>
                  <a:cubicBezTo>
                    <a:pt x="106" y="23"/>
                    <a:pt x="102" y="28"/>
                    <a:pt x="100" y="31"/>
                  </a:cubicBezTo>
                  <a:close/>
                  <a:moveTo>
                    <a:pt x="103" y="34"/>
                  </a:moveTo>
                  <a:cubicBezTo>
                    <a:pt x="106" y="32"/>
                    <a:pt x="109" y="28"/>
                    <a:pt x="113" y="25"/>
                  </a:cubicBezTo>
                  <a:cubicBezTo>
                    <a:pt x="113" y="25"/>
                    <a:pt x="112" y="24"/>
                    <a:pt x="112" y="22"/>
                  </a:cubicBezTo>
                  <a:cubicBezTo>
                    <a:pt x="109" y="27"/>
                    <a:pt x="105" y="30"/>
                    <a:pt x="103" y="34"/>
                  </a:cubicBezTo>
                  <a:close/>
                  <a:moveTo>
                    <a:pt x="13" y="196"/>
                  </a:moveTo>
                  <a:cubicBezTo>
                    <a:pt x="17" y="193"/>
                    <a:pt x="20" y="189"/>
                    <a:pt x="24" y="186"/>
                  </a:cubicBezTo>
                  <a:cubicBezTo>
                    <a:pt x="24" y="186"/>
                    <a:pt x="23" y="185"/>
                    <a:pt x="23" y="186"/>
                  </a:cubicBezTo>
                  <a:cubicBezTo>
                    <a:pt x="19" y="188"/>
                    <a:pt x="15" y="192"/>
                    <a:pt x="11" y="195"/>
                  </a:cubicBezTo>
                  <a:lnTo>
                    <a:pt x="13" y="196"/>
                  </a:lnTo>
                  <a:close/>
                  <a:moveTo>
                    <a:pt x="44" y="71"/>
                  </a:moveTo>
                  <a:cubicBezTo>
                    <a:pt x="45" y="70"/>
                    <a:pt x="47" y="69"/>
                    <a:pt x="49" y="69"/>
                  </a:cubicBezTo>
                  <a:cubicBezTo>
                    <a:pt x="50" y="69"/>
                    <a:pt x="51" y="67"/>
                    <a:pt x="52" y="65"/>
                  </a:cubicBezTo>
                  <a:cubicBezTo>
                    <a:pt x="53" y="65"/>
                    <a:pt x="55" y="63"/>
                    <a:pt x="54" y="63"/>
                  </a:cubicBezTo>
                  <a:cubicBezTo>
                    <a:pt x="53" y="64"/>
                    <a:pt x="50" y="64"/>
                    <a:pt x="49" y="64"/>
                  </a:cubicBezTo>
                  <a:cubicBezTo>
                    <a:pt x="47" y="65"/>
                    <a:pt x="45" y="68"/>
                    <a:pt x="44" y="70"/>
                  </a:cubicBezTo>
                  <a:cubicBezTo>
                    <a:pt x="43" y="71"/>
                    <a:pt x="43" y="72"/>
                    <a:pt x="44" y="71"/>
                  </a:cubicBezTo>
                  <a:close/>
                  <a:moveTo>
                    <a:pt x="28" y="203"/>
                  </a:moveTo>
                  <a:cubicBezTo>
                    <a:pt x="32" y="200"/>
                    <a:pt x="36" y="196"/>
                    <a:pt x="39" y="192"/>
                  </a:cubicBezTo>
                  <a:cubicBezTo>
                    <a:pt x="34" y="194"/>
                    <a:pt x="30" y="198"/>
                    <a:pt x="26" y="202"/>
                  </a:cubicBezTo>
                  <a:cubicBezTo>
                    <a:pt x="27" y="202"/>
                    <a:pt x="28" y="202"/>
                    <a:pt x="28" y="203"/>
                  </a:cubicBezTo>
                  <a:close/>
                  <a:moveTo>
                    <a:pt x="106" y="39"/>
                  </a:moveTo>
                  <a:cubicBezTo>
                    <a:pt x="110" y="37"/>
                    <a:pt x="113" y="35"/>
                    <a:pt x="116" y="32"/>
                  </a:cubicBezTo>
                  <a:cubicBezTo>
                    <a:pt x="116" y="31"/>
                    <a:pt x="115" y="29"/>
                    <a:pt x="114" y="28"/>
                  </a:cubicBezTo>
                  <a:cubicBezTo>
                    <a:pt x="107" y="38"/>
                    <a:pt x="107" y="38"/>
                    <a:pt x="107" y="38"/>
                  </a:cubicBezTo>
                  <a:cubicBezTo>
                    <a:pt x="107" y="39"/>
                    <a:pt x="105" y="40"/>
                    <a:pt x="106" y="39"/>
                  </a:cubicBezTo>
                  <a:close/>
                  <a:moveTo>
                    <a:pt x="76" y="204"/>
                  </a:moveTo>
                  <a:cubicBezTo>
                    <a:pt x="77" y="203"/>
                    <a:pt x="80" y="203"/>
                    <a:pt x="81" y="203"/>
                  </a:cubicBezTo>
                  <a:cubicBezTo>
                    <a:pt x="84" y="198"/>
                    <a:pt x="88" y="194"/>
                    <a:pt x="92" y="190"/>
                  </a:cubicBezTo>
                  <a:cubicBezTo>
                    <a:pt x="90" y="189"/>
                    <a:pt x="89" y="190"/>
                    <a:pt x="89" y="190"/>
                  </a:cubicBezTo>
                  <a:lnTo>
                    <a:pt x="76" y="204"/>
                  </a:lnTo>
                  <a:close/>
                  <a:moveTo>
                    <a:pt x="22" y="200"/>
                  </a:moveTo>
                  <a:cubicBezTo>
                    <a:pt x="22" y="200"/>
                    <a:pt x="23" y="200"/>
                    <a:pt x="23" y="200"/>
                  </a:cubicBezTo>
                  <a:cubicBezTo>
                    <a:pt x="26" y="196"/>
                    <a:pt x="29" y="193"/>
                    <a:pt x="32" y="189"/>
                  </a:cubicBezTo>
                  <a:cubicBezTo>
                    <a:pt x="32" y="189"/>
                    <a:pt x="31" y="189"/>
                    <a:pt x="31" y="189"/>
                  </a:cubicBezTo>
                  <a:cubicBezTo>
                    <a:pt x="27" y="192"/>
                    <a:pt x="23" y="195"/>
                    <a:pt x="19" y="199"/>
                  </a:cubicBezTo>
                  <a:cubicBezTo>
                    <a:pt x="20" y="199"/>
                    <a:pt x="21" y="199"/>
                    <a:pt x="22" y="200"/>
                  </a:cubicBezTo>
                  <a:close/>
                  <a:moveTo>
                    <a:pt x="66" y="205"/>
                  </a:moveTo>
                  <a:cubicBezTo>
                    <a:pt x="67" y="205"/>
                    <a:pt x="70" y="205"/>
                    <a:pt x="71" y="204"/>
                  </a:cubicBezTo>
                  <a:cubicBezTo>
                    <a:pt x="74" y="201"/>
                    <a:pt x="77" y="197"/>
                    <a:pt x="80" y="193"/>
                  </a:cubicBezTo>
                  <a:cubicBezTo>
                    <a:pt x="79" y="194"/>
                    <a:pt x="77" y="193"/>
                    <a:pt x="77" y="194"/>
                  </a:cubicBezTo>
                  <a:cubicBezTo>
                    <a:pt x="73" y="198"/>
                    <a:pt x="70" y="201"/>
                    <a:pt x="66" y="205"/>
                  </a:cubicBezTo>
                  <a:cubicBezTo>
                    <a:pt x="66" y="205"/>
                    <a:pt x="65" y="206"/>
                    <a:pt x="66" y="205"/>
                  </a:cubicBezTo>
                  <a:close/>
                  <a:moveTo>
                    <a:pt x="55" y="207"/>
                  </a:moveTo>
                  <a:cubicBezTo>
                    <a:pt x="57" y="206"/>
                    <a:pt x="59" y="206"/>
                    <a:pt x="60" y="206"/>
                  </a:cubicBezTo>
                  <a:cubicBezTo>
                    <a:pt x="70" y="195"/>
                    <a:pt x="70" y="195"/>
                    <a:pt x="70" y="195"/>
                  </a:cubicBezTo>
                  <a:cubicBezTo>
                    <a:pt x="69" y="195"/>
                    <a:pt x="68" y="194"/>
                    <a:pt x="67" y="195"/>
                  </a:cubicBezTo>
                  <a:cubicBezTo>
                    <a:pt x="55" y="205"/>
                    <a:pt x="55" y="205"/>
                    <a:pt x="55" y="205"/>
                  </a:cubicBezTo>
                  <a:cubicBezTo>
                    <a:pt x="55" y="205"/>
                    <a:pt x="54" y="207"/>
                    <a:pt x="55" y="207"/>
                  </a:cubicBezTo>
                  <a:close/>
                  <a:moveTo>
                    <a:pt x="32" y="70"/>
                  </a:moveTo>
                  <a:cubicBezTo>
                    <a:pt x="32" y="70"/>
                    <a:pt x="33" y="69"/>
                    <a:pt x="33" y="69"/>
                  </a:cubicBezTo>
                  <a:cubicBezTo>
                    <a:pt x="34" y="67"/>
                    <a:pt x="35" y="65"/>
                    <a:pt x="36" y="64"/>
                  </a:cubicBezTo>
                  <a:cubicBezTo>
                    <a:pt x="37" y="63"/>
                    <a:pt x="38" y="61"/>
                    <a:pt x="40" y="61"/>
                  </a:cubicBezTo>
                  <a:cubicBezTo>
                    <a:pt x="40" y="60"/>
                    <a:pt x="41" y="59"/>
                    <a:pt x="41" y="59"/>
                  </a:cubicBezTo>
                  <a:cubicBezTo>
                    <a:pt x="40" y="54"/>
                    <a:pt x="38" y="50"/>
                    <a:pt x="34" y="47"/>
                  </a:cubicBezTo>
                  <a:cubicBezTo>
                    <a:pt x="33" y="51"/>
                    <a:pt x="30" y="55"/>
                    <a:pt x="27" y="59"/>
                  </a:cubicBezTo>
                  <a:cubicBezTo>
                    <a:pt x="30" y="56"/>
                    <a:pt x="32" y="53"/>
                    <a:pt x="34" y="51"/>
                  </a:cubicBezTo>
                  <a:cubicBezTo>
                    <a:pt x="35" y="51"/>
                    <a:pt x="36" y="51"/>
                    <a:pt x="36" y="51"/>
                  </a:cubicBezTo>
                  <a:cubicBezTo>
                    <a:pt x="35" y="54"/>
                    <a:pt x="34" y="56"/>
                    <a:pt x="33" y="59"/>
                  </a:cubicBezTo>
                  <a:cubicBezTo>
                    <a:pt x="34" y="58"/>
                    <a:pt x="35" y="57"/>
                    <a:pt x="36" y="56"/>
                  </a:cubicBezTo>
                  <a:cubicBezTo>
                    <a:pt x="36" y="55"/>
                    <a:pt x="38" y="55"/>
                    <a:pt x="38" y="56"/>
                  </a:cubicBezTo>
                  <a:cubicBezTo>
                    <a:pt x="39" y="57"/>
                    <a:pt x="38" y="59"/>
                    <a:pt x="37" y="60"/>
                  </a:cubicBezTo>
                  <a:cubicBezTo>
                    <a:pt x="35" y="64"/>
                    <a:pt x="33" y="67"/>
                    <a:pt x="31" y="70"/>
                  </a:cubicBezTo>
                  <a:cubicBezTo>
                    <a:pt x="32" y="70"/>
                    <a:pt x="32" y="70"/>
                    <a:pt x="32" y="70"/>
                  </a:cubicBezTo>
                  <a:close/>
                  <a:moveTo>
                    <a:pt x="89" y="200"/>
                  </a:moveTo>
                  <a:cubicBezTo>
                    <a:pt x="99" y="194"/>
                    <a:pt x="108" y="185"/>
                    <a:pt x="114" y="171"/>
                  </a:cubicBezTo>
                  <a:cubicBezTo>
                    <a:pt x="105" y="179"/>
                    <a:pt x="97" y="190"/>
                    <a:pt x="89" y="200"/>
                  </a:cubicBezTo>
                  <a:close/>
                  <a:moveTo>
                    <a:pt x="124" y="113"/>
                  </a:moveTo>
                  <a:cubicBezTo>
                    <a:pt x="124" y="113"/>
                    <a:pt x="123" y="113"/>
                    <a:pt x="123" y="113"/>
                  </a:cubicBezTo>
                  <a:cubicBezTo>
                    <a:pt x="119" y="116"/>
                    <a:pt x="115" y="119"/>
                    <a:pt x="111" y="123"/>
                  </a:cubicBezTo>
                  <a:cubicBezTo>
                    <a:pt x="111" y="123"/>
                    <a:pt x="109" y="123"/>
                    <a:pt x="109" y="122"/>
                  </a:cubicBezTo>
                  <a:cubicBezTo>
                    <a:pt x="109" y="122"/>
                    <a:pt x="110" y="121"/>
                    <a:pt x="110" y="121"/>
                  </a:cubicBezTo>
                  <a:cubicBezTo>
                    <a:pt x="114" y="117"/>
                    <a:pt x="118" y="114"/>
                    <a:pt x="122" y="109"/>
                  </a:cubicBezTo>
                  <a:cubicBezTo>
                    <a:pt x="117" y="113"/>
                    <a:pt x="114" y="116"/>
                    <a:pt x="110" y="119"/>
                  </a:cubicBezTo>
                  <a:cubicBezTo>
                    <a:pt x="109" y="119"/>
                    <a:pt x="108" y="118"/>
                    <a:pt x="109" y="117"/>
                  </a:cubicBezTo>
                  <a:cubicBezTo>
                    <a:pt x="112" y="114"/>
                    <a:pt x="115" y="111"/>
                    <a:pt x="118" y="107"/>
                  </a:cubicBezTo>
                  <a:cubicBezTo>
                    <a:pt x="119" y="107"/>
                    <a:pt x="119" y="107"/>
                    <a:pt x="119" y="106"/>
                  </a:cubicBezTo>
                  <a:cubicBezTo>
                    <a:pt x="118" y="106"/>
                    <a:pt x="118" y="107"/>
                    <a:pt x="118" y="107"/>
                  </a:cubicBezTo>
                  <a:cubicBezTo>
                    <a:pt x="118" y="107"/>
                    <a:pt x="118" y="107"/>
                    <a:pt x="118" y="107"/>
                  </a:cubicBezTo>
                  <a:cubicBezTo>
                    <a:pt x="113" y="111"/>
                    <a:pt x="113" y="111"/>
                    <a:pt x="113" y="111"/>
                  </a:cubicBezTo>
                  <a:cubicBezTo>
                    <a:pt x="111" y="113"/>
                    <a:pt x="109" y="114"/>
                    <a:pt x="108" y="115"/>
                  </a:cubicBezTo>
                  <a:cubicBezTo>
                    <a:pt x="107" y="115"/>
                    <a:pt x="106" y="114"/>
                    <a:pt x="107" y="113"/>
                  </a:cubicBezTo>
                  <a:cubicBezTo>
                    <a:pt x="119" y="101"/>
                    <a:pt x="119" y="101"/>
                    <a:pt x="119" y="101"/>
                  </a:cubicBezTo>
                  <a:cubicBezTo>
                    <a:pt x="119" y="101"/>
                    <a:pt x="120" y="100"/>
                    <a:pt x="119" y="101"/>
                  </a:cubicBezTo>
                  <a:cubicBezTo>
                    <a:pt x="115" y="104"/>
                    <a:pt x="112" y="106"/>
                    <a:pt x="109" y="108"/>
                  </a:cubicBezTo>
                  <a:cubicBezTo>
                    <a:pt x="108" y="109"/>
                    <a:pt x="106" y="108"/>
                    <a:pt x="107" y="107"/>
                  </a:cubicBezTo>
                  <a:cubicBezTo>
                    <a:pt x="109" y="104"/>
                    <a:pt x="112" y="101"/>
                    <a:pt x="115" y="98"/>
                  </a:cubicBezTo>
                  <a:cubicBezTo>
                    <a:pt x="112" y="100"/>
                    <a:pt x="110" y="102"/>
                    <a:pt x="107" y="103"/>
                  </a:cubicBezTo>
                  <a:cubicBezTo>
                    <a:pt x="106" y="104"/>
                    <a:pt x="106" y="103"/>
                    <a:pt x="106" y="102"/>
                  </a:cubicBezTo>
                  <a:cubicBezTo>
                    <a:pt x="108" y="100"/>
                    <a:pt x="111" y="98"/>
                    <a:pt x="114" y="94"/>
                  </a:cubicBezTo>
                  <a:cubicBezTo>
                    <a:pt x="110" y="96"/>
                    <a:pt x="108" y="98"/>
                    <a:pt x="105" y="100"/>
                  </a:cubicBezTo>
                  <a:cubicBezTo>
                    <a:pt x="104" y="100"/>
                    <a:pt x="102" y="98"/>
                    <a:pt x="103" y="97"/>
                  </a:cubicBezTo>
                  <a:cubicBezTo>
                    <a:pt x="107" y="93"/>
                    <a:pt x="107" y="93"/>
                    <a:pt x="107" y="93"/>
                  </a:cubicBezTo>
                  <a:cubicBezTo>
                    <a:pt x="105" y="92"/>
                    <a:pt x="102" y="92"/>
                    <a:pt x="100" y="91"/>
                  </a:cubicBezTo>
                  <a:cubicBezTo>
                    <a:pt x="94" y="90"/>
                    <a:pt x="89" y="92"/>
                    <a:pt x="86" y="94"/>
                  </a:cubicBezTo>
                  <a:cubicBezTo>
                    <a:pt x="85" y="94"/>
                    <a:pt x="84" y="92"/>
                    <a:pt x="85" y="92"/>
                  </a:cubicBezTo>
                  <a:cubicBezTo>
                    <a:pt x="95" y="86"/>
                    <a:pt x="95" y="86"/>
                    <a:pt x="95" y="86"/>
                  </a:cubicBezTo>
                  <a:cubicBezTo>
                    <a:pt x="96" y="86"/>
                    <a:pt x="96" y="84"/>
                    <a:pt x="97" y="83"/>
                  </a:cubicBezTo>
                  <a:cubicBezTo>
                    <a:pt x="100" y="79"/>
                    <a:pt x="103" y="75"/>
                    <a:pt x="106" y="72"/>
                  </a:cubicBezTo>
                  <a:cubicBezTo>
                    <a:pt x="110" y="67"/>
                    <a:pt x="112" y="62"/>
                    <a:pt x="115" y="57"/>
                  </a:cubicBezTo>
                  <a:cubicBezTo>
                    <a:pt x="118" y="51"/>
                    <a:pt x="119" y="43"/>
                    <a:pt x="118" y="38"/>
                  </a:cubicBezTo>
                  <a:cubicBezTo>
                    <a:pt x="116" y="39"/>
                    <a:pt x="114" y="42"/>
                    <a:pt x="112" y="42"/>
                  </a:cubicBezTo>
                  <a:cubicBezTo>
                    <a:pt x="112" y="41"/>
                    <a:pt x="112" y="40"/>
                    <a:pt x="112" y="40"/>
                  </a:cubicBezTo>
                  <a:cubicBezTo>
                    <a:pt x="112" y="38"/>
                    <a:pt x="113" y="36"/>
                    <a:pt x="114" y="35"/>
                  </a:cubicBezTo>
                  <a:cubicBezTo>
                    <a:pt x="115" y="34"/>
                    <a:pt x="115" y="34"/>
                    <a:pt x="115" y="34"/>
                  </a:cubicBezTo>
                  <a:cubicBezTo>
                    <a:pt x="114" y="35"/>
                    <a:pt x="114" y="35"/>
                    <a:pt x="114" y="35"/>
                  </a:cubicBezTo>
                  <a:cubicBezTo>
                    <a:pt x="112" y="37"/>
                    <a:pt x="109" y="39"/>
                    <a:pt x="106" y="41"/>
                  </a:cubicBezTo>
                  <a:cubicBezTo>
                    <a:pt x="106" y="41"/>
                    <a:pt x="104" y="41"/>
                    <a:pt x="105" y="40"/>
                  </a:cubicBezTo>
                  <a:cubicBezTo>
                    <a:pt x="107" y="36"/>
                    <a:pt x="110" y="32"/>
                    <a:pt x="113" y="28"/>
                  </a:cubicBezTo>
                  <a:cubicBezTo>
                    <a:pt x="113" y="28"/>
                    <a:pt x="115" y="27"/>
                    <a:pt x="113" y="25"/>
                  </a:cubicBezTo>
                  <a:cubicBezTo>
                    <a:pt x="110" y="30"/>
                    <a:pt x="106" y="34"/>
                    <a:pt x="102" y="37"/>
                  </a:cubicBezTo>
                  <a:cubicBezTo>
                    <a:pt x="101" y="36"/>
                    <a:pt x="100" y="36"/>
                    <a:pt x="101" y="35"/>
                  </a:cubicBezTo>
                  <a:cubicBezTo>
                    <a:pt x="102" y="33"/>
                    <a:pt x="103" y="32"/>
                    <a:pt x="104" y="30"/>
                  </a:cubicBezTo>
                  <a:cubicBezTo>
                    <a:pt x="106" y="27"/>
                    <a:pt x="109" y="26"/>
                    <a:pt x="111" y="22"/>
                  </a:cubicBezTo>
                  <a:cubicBezTo>
                    <a:pt x="106" y="26"/>
                    <a:pt x="101" y="31"/>
                    <a:pt x="97" y="36"/>
                  </a:cubicBezTo>
                  <a:cubicBezTo>
                    <a:pt x="96" y="37"/>
                    <a:pt x="95" y="34"/>
                    <a:pt x="96" y="34"/>
                  </a:cubicBezTo>
                  <a:cubicBezTo>
                    <a:pt x="99" y="29"/>
                    <a:pt x="103" y="24"/>
                    <a:pt x="106" y="19"/>
                  </a:cubicBezTo>
                  <a:cubicBezTo>
                    <a:pt x="95" y="32"/>
                    <a:pt x="95" y="32"/>
                    <a:pt x="95" y="32"/>
                  </a:cubicBezTo>
                  <a:cubicBezTo>
                    <a:pt x="94" y="33"/>
                    <a:pt x="93" y="33"/>
                    <a:pt x="93" y="32"/>
                  </a:cubicBezTo>
                  <a:cubicBezTo>
                    <a:pt x="92" y="30"/>
                    <a:pt x="94" y="29"/>
                    <a:pt x="95" y="28"/>
                  </a:cubicBezTo>
                  <a:cubicBezTo>
                    <a:pt x="95" y="27"/>
                    <a:pt x="96" y="27"/>
                    <a:pt x="96" y="26"/>
                  </a:cubicBezTo>
                  <a:cubicBezTo>
                    <a:pt x="98" y="25"/>
                    <a:pt x="99" y="23"/>
                    <a:pt x="100" y="21"/>
                  </a:cubicBezTo>
                  <a:cubicBezTo>
                    <a:pt x="100" y="21"/>
                    <a:pt x="101" y="20"/>
                    <a:pt x="101" y="20"/>
                  </a:cubicBezTo>
                  <a:cubicBezTo>
                    <a:pt x="101" y="20"/>
                    <a:pt x="102" y="19"/>
                    <a:pt x="102" y="18"/>
                  </a:cubicBezTo>
                  <a:cubicBezTo>
                    <a:pt x="102" y="18"/>
                    <a:pt x="101" y="19"/>
                    <a:pt x="101" y="20"/>
                  </a:cubicBezTo>
                  <a:cubicBezTo>
                    <a:pt x="99" y="21"/>
                    <a:pt x="98" y="23"/>
                    <a:pt x="96" y="25"/>
                  </a:cubicBezTo>
                  <a:cubicBezTo>
                    <a:pt x="96" y="25"/>
                    <a:pt x="96" y="26"/>
                    <a:pt x="96" y="26"/>
                  </a:cubicBezTo>
                  <a:cubicBezTo>
                    <a:pt x="95" y="26"/>
                    <a:pt x="95" y="27"/>
                    <a:pt x="95" y="28"/>
                  </a:cubicBezTo>
                  <a:cubicBezTo>
                    <a:pt x="91" y="32"/>
                    <a:pt x="91" y="32"/>
                    <a:pt x="91" y="32"/>
                  </a:cubicBezTo>
                  <a:cubicBezTo>
                    <a:pt x="90" y="33"/>
                    <a:pt x="90" y="32"/>
                    <a:pt x="89" y="32"/>
                  </a:cubicBezTo>
                  <a:cubicBezTo>
                    <a:pt x="89" y="32"/>
                    <a:pt x="89" y="31"/>
                    <a:pt x="89" y="30"/>
                  </a:cubicBezTo>
                  <a:cubicBezTo>
                    <a:pt x="93" y="25"/>
                    <a:pt x="98" y="20"/>
                    <a:pt x="101" y="15"/>
                  </a:cubicBezTo>
                  <a:cubicBezTo>
                    <a:pt x="87" y="31"/>
                    <a:pt x="87" y="31"/>
                    <a:pt x="87" y="31"/>
                  </a:cubicBezTo>
                  <a:cubicBezTo>
                    <a:pt x="87" y="31"/>
                    <a:pt x="86" y="31"/>
                    <a:pt x="86" y="30"/>
                  </a:cubicBezTo>
                  <a:cubicBezTo>
                    <a:pt x="85" y="29"/>
                    <a:pt x="86" y="29"/>
                    <a:pt x="87" y="28"/>
                  </a:cubicBezTo>
                  <a:cubicBezTo>
                    <a:pt x="91" y="23"/>
                    <a:pt x="95" y="18"/>
                    <a:pt x="99" y="11"/>
                  </a:cubicBezTo>
                  <a:cubicBezTo>
                    <a:pt x="98" y="12"/>
                    <a:pt x="98" y="12"/>
                    <a:pt x="97" y="13"/>
                  </a:cubicBezTo>
                  <a:cubicBezTo>
                    <a:pt x="92" y="18"/>
                    <a:pt x="87" y="24"/>
                    <a:pt x="82" y="30"/>
                  </a:cubicBezTo>
                  <a:cubicBezTo>
                    <a:pt x="81" y="30"/>
                    <a:pt x="81" y="29"/>
                    <a:pt x="80" y="29"/>
                  </a:cubicBezTo>
                  <a:cubicBezTo>
                    <a:pt x="85" y="23"/>
                    <a:pt x="90" y="17"/>
                    <a:pt x="94" y="11"/>
                  </a:cubicBezTo>
                  <a:cubicBezTo>
                    <a:pt x="95" y="10"/>
                    <a:pt x="93" y="11"/>
                    <a:pt x="93" y="11"/>
                  </a:cubicBezTo>
                  <a:cubicBezTo>
                    <a:pt x="87" y="16"/>
                    <a:pt x="83" y="23"/>
                    <a:pt x="78" y="28"/>
                  </a:cubicBezTo>
                  <a:cubicBezTo>
                    <a:pt x="77" y="29"/>
                    <a:pt x="76" y="28"/>
                    <a:pt x="76" y="27"/>
                  </a:cubicBezTo>
                  <a:cubicBezTo>
                    <a:pt x="80" y="22"/>
                    <a:pt x="84" y="17"/>
                    <a:pt x="88" y="12"/>
                  </a:cubicBezTo>
                  <a:cubicBezTo>
                    <a:pt x="88" y="11"/>
                    <a:pt x="88" y="11"/>
                    <a:pt x="88" y="11"/>
                  </a:cubicBezTo>
                  <a:cubicBezTo>
                    <a:pt x="88" y="12"/>
                    <a:pt x="88" y="12"/>
                    <a:pt x="88" y="12"/>
                  </a:cubicBezTo>
                  <a:cubicBezTo>
                    <a:pt x="88" y="12"/>
                    <a:pt x="87" y="12"/>
                    <a:pt x="87" y="12"/>
                  </a:cubicBezTo>
                  <a:cubicBezTo>
                    <a:pt x="82" y="17"/>
                    <a:pt x="77" y="24"/>
                    <a:pt x="73" y="29"/>
                  </a:cubicBezTo>
                  <a:cubicBezTo>
                    <a:pt x="72" y="30"/>
                    <a:pt x="71" y="30"/>
                    <a:pt x="70" y="30"/>
                  </a:cubicBezTo>
                  <a:cubicBezTo>
                    <a:pt x="71" y="29"/>
                    <a:pt x="71" y="28"/>
                    <a:pt x="72" y="27"/>
                  </a:cubicBezTo>
                  <a:cubicBezTo>
                    <a:pt x="75" y="24"/>
                    <a:pt x="78" y="20"/>
                    <a:pt x="81" y="16"/>
                  </a:cubicBezTo>
                  <a:cubicBezTo>
                    <a:pt x="79" y="17"/>
                    <a:pt x="75" y="23"/>
                    <a:pt x="72" y="26"/>
                  </a:cubicBezTo>
                  <a:cubicBezTo>
                    <a:pt x="72" y="26"/>
                    <a:pt x="72" y="27"/>
                    <a:pt x="72" y="27"/>
                  </a:cubicBezTo>
                  <a:cubicBezTo>
                    <a:pt x="70" y="28"/>
                    <a:pt x="70" y="29"/>
                    <a:pt x="69" y="30"/>
                  </a:cubicBezTo>
                  <a:cubicBezTo>
                    <a:pt x="67" y="28"/>
                    <a:pt x="67" y="28"/>
                    <a:pt x="67" y="28"/>
                  </a:cubicBezTo>
                  <a:cubicBezTo>
                    <a:pt x="71" y="20"/>
                    <a:pt x="71" y="20"/>
                    <a:pt x="71" y="20"/>
                  </a:cubicBezTo>
                  <a:cubicBezTo>
                    <a:pt x="69" y="23"/>
                    <a:pt x="66" y="26"/>
                    <a:pt x="64" y="29"/>
                  </a:cubicBezTo>
                  <a:cubicBezTo>
                    <a:pt x="63" y="29"/>
                    <a:pt x="64" y="28"/>
                    <a:pt x="64" y="27"/>
                  </a:cubicBezTo>
                  <a:cubicBezTo>
                    <a:pt x="66" y="23"/>
                    <a:pt x="69" y="19"/>
                    <a:pt x="71" y="15"/>
                  </a:cubicBezTo>
                  <a:cubicBezTo>
                    <a:pt x="66" y="20"/>
                    <a:pt x="62" y="27"/>
                    <a:pt x="58" y="33"/>
                  </a:cubicBezTo>
                  <a:cubicBezTo>
                    <a:pt x="58" y="34"/>
                    <a:pt x="57" y="33"/>
                    <a:pt x="57" y="32"/>
                  </a:cubicBezTo>
                  <a:cubicBezTo>
                    <a:pt x="57" y="32"/>
                    <a:pt x="57" y="31"/>
                    <a:pt x="57" y="31"/>
                  </a:cubicBezTo>
                  <a:cubicBezTo>
                    <a:pt x="60" y="25"/>
                    <a:pt x="63" y="20"/>
                    <a:pt x="66" y="15"/>
                  </a:cubicBezTo>
                  <a:cubicBezTo>
                    <a:pt x="62" y="19"/>
                    <a:pt x="59" y="24"/>
                    <a:pt x="56" y="29"/>
                  </a:cubicBezTo>
                  <a:cubicBezTo>
                    <a:pt x="56" y="30"/>
                    <a:pt x="54" y="30"/>
                    <a:pt x="54" y="29"/>
                  </a:cubicBezTo>
                  <a:cubicBezTo>
                    <a:pt x="56" y="25"/>
                    <a:pt x="57" y="21"/>
                    <a:pt x="59" y="18"/>
                  </a:cubicBezTo>
                  <a:cubicBezTo>
                    <a:pt x="56" y="21"/>
                    <a:pt x="53" y="26"/>
                    <a:pt x="51" y="31"/>
                  </a:cubicBezTo>
                  <a:cubicBezTo>
                    <a:pt x="51" y="32"/>
                    <a:pt x="50" y="32"/>
                    <a:pt x="49" y="31"/>
                  </a:cubicBezTo>
                  <a:cubicBezTo>
                    <a:pt x="49" y="29"/>
                    <a:pt x="50" y="27"/>
                    <a:pt x="51" y="26"/>
                  </a:cubicBezTo>
                  <a:cubicBezTo>
                    <a:pt x="49" y="28"/>
                    <a:pt x="49" y="30"/>
                    <a:pt x="48" y="32"/>
                  </a:cubicBezTo>
                  <a:cubicBezTo>
                    <a:pt x="48" y="32"/>
                    <a:pt x="48" y="32"/>
                    <a:pt x="48" y="32"/>
                  </a:cubicBezTo>
                  <a:cubicBezTo>
                    <a:pt x="47" y="32"/>
                    <a:pt x="47" y="32"/>
                    <a:pt x="47" y="33"/>
                  </a:cubicBezTo>
                  <a:cubicBezTo>
                    <a:pt x="47" y="33"/>
                    <a:pt x="45" y="34"/>
                    <a:pt x="45" y="33"/>
                  </a:cubicBezTo>
                  <a:cubicBezTo>
                    <a:pt x="46" y="31"/>
                    <a:pt x="47" y="27"/>
                    <a:pt x="48" y="25"/>
                  </a:cubicBezTo>
                  <a:cubicBezTo>
                    <a:pt x="48" y="24"/>
                    <a:pt x="50" y="22"/>
                    <a:pt x="50" y="21"/>
                  </a:cubicBezTo>
                  <a:cubicBezTo>
                    <a:pt x="48" y="24"/>
                    <a:pt x="46" y="27"/>
                    <a:pt x="45" y="30"/>
                  </a:cubicBezTo>
                  <a:cubicBezTo>
                    <a:pt x="45" y="31"/>
                    <a:pt x="44" y="32"/>
                    <a:pt x="44" y="31"/>
                  </a:cubicBezTo>
                  <a:cubicBezTo>
                    <a:pt x="43" y="30"/>
                    <a:pt x="43" y="28"/>
                    <a:pt x="43" y="28"/>
                  </a:cubicBezTo>
                  <a:cubicBezTo>
                    <a:pt x="43" y="27"/>
                    <a:pt x="42" y="28"/>
                    <a:pt x="42" y="28"/>
                  </a:cubicBezTo>
                  <a:cubicBezTo>
                    <a:pt x="40" y="30"/>
                    <a:pt x="38" y="33"/>
                    <a:pt x="38" y="36"/>
                  </a:cubicBezTo>
                  <a:cubicBezTo>
                    <a:pt x="42" y="43"/>
                    <a:pt x="46" y="49"/>
                    <a:pt x="48" y="57"/>
                  </a:cubicBezTo>
                  <a:cubicBezTo>
                    <a:pt x="51" y="57"/>
                    <a:pt x="53" y="55"/>
                    <a:pt x="56" y="55"/>
                  </a:cubicBezTo>
                  <a:cubicBezTo>
                    <a:pt x="64" y="53"/>
                    <a:pt x="74" y="51"/>
                    <a:pt x="83" y="56"/>
                  </a:cubicBezTo>
                  <a:cubicBezTo>
                    <a:pt x="85" y="57"/>
                    <a:pt x="87" y="58"/>
                    <a:pt x="88" y="59"/>
                  </a:cubicBezTo>
                  <a:cubicBezTo>
                    <a:pt x="87" y="63"/>
                    <a:pt x="86" y="67"/>
                    <a:pt x="85" y="69"/>
                  </a:cubicBezTo>
                  <a:cubicBezTo>
                    <a:pt x="85" y="69"/>
                    <a:pt x="85" y="69"/>
                    <a:pt x="85" y="68"/>
                  </a:cubicBezTo>
                  <a:cubicBezTo>
                    <a:pt x="81" y="76"/>
                    <a:pt x="76" y="80"/>
                    <a:pt x="70" y="83"/>
                  </a:cubicBezTo>
                  <a:cubicBezTo>
                    <a:pt x="66" y="85"/>
                    <a:pt x="61" y="86"/>
                    <a:pt x="56" y="88"/>
                  </a:cubicBezTo>
                  <a:cubicBezTo>
                    <a:pt x="55" y="88"/>
                    <a:pt x="53" y="89"/>
                    <a:pt x="53" y="90"/>
                  </a:cubicBezTo>
                  <a:cubicBezTo>
                    <a:pt x="54" y="96"/>
                    <a:pt x="55" y="102"/>
                    <a:pt x="56" y="109"/>
                  </a:cubicBezTo>
                  <a:cubicBezTo>
                    <a:pt x="67" y="111"/>
                    <a:pt x="73" y="116"/>
                    <a:pt x="78" y="122"/>
                  </a:cubicBezTo>
                  <a:cubicBezTo>
                    <a:pt x="82" y="127"/>
                    <a:pt x="81" y="139"/>
                    <a:pt x="75" y="143"/>
                  </a:cubicBezTo>
                  <a:cubicBezTo>
                    <a:pt x="66" y="150"/>
                    <a:pt x="54" y="153"/>
                    <a:pt x="40" y="150"/>
                  </a:cubicBezTo>
                  <a:cubicBezTo>
                    <a:pt x="38" y="150"/>
                    <a:pt x="37" y="150"/>
                    <a:pt x="36" y="150"/>
                  </a:cubicBezTo>
                  <a:cubicBezTo>
                    <a:pt x="35" y="154"/>
                    <a:pt x="33" y="155"/>
                    <a:pt x="32" y="158"/>
                  </a:cubicBezTo>
                  <a:cubicBezTo>
                    <a:pt x="32" y="159"/>
                    <a:pt x="30" y="159"/>
                    <a:pt x="31" y="160"/>
                  </a:cubicBezTo>
                  <a:cubicBezTo>
                    <a:pt x="31" y="160"/>
                    <a:pt x="30" y="160"/>
                    <a:pt x="31" y="161"/>
                  </a:cubicBezTo>
                  <a:cubicBezTo>
                    <a:pt x="31" y="162"/>
                    <a:pt x="30" y="161"/>
                    <a:pt x="30" y="162"/>
                  </a:cubicBezTo>
                  <a:cubicBezTo>
                    <a:pt x="28" y="166"/>
                    <a:pt x="27" y="172"/>
                    <a:pt x="27" y="176"/>
                  </a:cubicBezTo>
                  <a:cubicBezTo>
                    <a:pt x="28" y="176"/>
                    <a:pt x="29" y="174"/>
                    <a:pt x="30" y="174"/>
                  </a:cubicBezTo>
                  <a:cubicBezTo>
                    <a:pt x="31" y="174"/>
                    <a:pt x="32" y="175"/>
                    <a:pt x="31" y="175"/>
                  </a:cubicBezTo>
                  <a:cubicBezTo>
                    <a:pt x="30" y="177"/>
                    <a:pt x="28" y="178"/>
                    <a:pt x="27" y="180"/>
                  </a:cubicBezTo>
                  <a:cubicBezTo>
                    <a:pt x="36" y="183"/>
                    <a:pt x="48" y="187"/>
                    <a:pt x="57" y="187"/>
                  </a:cubicBezTo>
                  <a:cubicBezTo>
                    <a:pt x="74" y="188"/>
                    <a:pt x="88" y="185"/>
                    <a:pt x="99" y="176"/>
                  </a:cubicBezTo>
                  <a:cubicBezTo>
                    <a:pt x="112" y="165"/>
                    <a:pt x="123" y="143"/>
                    <a:pt x="126" y="119"/>
                  </a:cubicBezTo>
                  <a:cubicBezTo>
                    <a:pt x="126" y="117"/>
                    <a:pt x="126" y="115"/>
                    <a:pt x="125" y="113"/>
                  </a:cubicBezTo>
                  <a:cubicBezTo>
                    <a:pt x="123" y="115"/>
                    <a:pt x="121" y="117"/>
                    <a:pt x="120" y="119"/>
                  </a:cubicBezTo>
                  <a:cubicBezTo>
                    <a:pt x="119" y="119"/>
                    <a:pt x="118" y="119"/>
                    <a:pt x="118" y="120"/>
                  </a:cubicBezTo>
                  <a:cubicBezTo>
                    <a:pt x="118" y="121"/>
                    <a:pt x="118" y="121"/>
                    <a:pt x="118" y="121"/>
                  </a:cubicBezTo>
                  <a:cubicBezTo>
                    <a:pt x="118" y="120"/>
                    <a:pt x="118" y="120"/>
                    <a:pt x="118" y="120"/>
                  </a:cubicBezTo>
                  <a:cubicBezTo>
                    <a:pt x="119" y="120"/>
                    <a:pt x="120" y="120"/>
                    <a:pt x="120" y="119"/>
                  </a:cubicBezTo>
                  <a:cubicBezTo>
                    <a:pt x="121" y="118"/>
                    <a:pt x="123" y="116"/>
                    <a:pt x="126" y="115"/>
                  </a:cubicBezTo>
                  <a:cubicBezTo>
                    <a:pt x="124" y="120"/>
                    <a:pt x="120" y="123"/>
                    <a:pt x="117" y="126"/>
                  </a:cubicBezTo>
                  <a:cubicBezTo>
                    <a:pt x="117" y="126"/>
                    <a:pt x="117" y="126"/>
                    <a:pt x="117" y="127"/>
                  </a:cubicBezTo>
                  <a:cubicBezTo>
                    <a:pt x="117" y="127"/>
                    <a:pt x="117" y="126"/>
                    <a:pt x="117" y="126"/>
                  </a:cubicBezTo>
                  <a:cubicBezTo>
                    <a:pt x="119" y="125"/>
                    <a:pt x="120" y="124"/>
                    <a:pt x="121" y="124"/>
                  </a:cubicBezTo>
                  <a:cubicBezTo>
                    <a:pt x="123" y="124"/>
                    <a:pt x="122" y="125"/>
                    <a:pt x="122" y="125"/>
                  </a:cubicBezTo>
                  <a:cubicBezTo>
                    <a:pt x="119" y="130"/>
                    <a:pt x="115" y="134"/>
                    <a:pt x="111" y="138"/>
                  </a:cubicBezTo>
                  <a:cubicBezTo>
                    <a:pt x="113" y="137"/>
                    <a:pt x="115" y="135"/>
                    <a:pt x="117" y="135"/>
                  </a:cubicBezTo>
                  <a:cubicBezTo>
                    <a:pt x="117" y="134"/>
                    <a:pt x="118" y="135"/>
                    <a:pt x="118" y="136"/>
                  </a:cubicBezTo>
                  <a:cubicBezTo>
                    <a:pt x="116" y="138"/>
                    <a:pt x="114" y="141"/>
                    <a:pt x="111" y="144"/>
                  </a:cubicBezTo>
                  <a:cubicBezTo>
                    <a:pt x="113" y="144"/>
                    <a:pt x="113" y="143"/>
                    <a:pt x="114" y="143"/>
                  </a:cubicBezTo>
                  <a:cubicBezTo>
                    <a:pt x="115" y="143"/>
                    <a:pt x="116" y="144"/>
                    <a:pt x="115" y="145"/>
                  </a:cubicBezTo>
                  <a:cubicBezTo>
                    <a:pt x="113" y="147"/>
                    <a:pt x="111" y="150"/>
                    <a:pt x="109" y="153"/>
                  </a:cubicBezTo>
                  <a:cubicBezTo>
                    <a:pt x="108" y="153"/>
                    <a:pt x="109" y="155"/>
                    <a:pt x="108" y="154"/>
                  </a:cubicBezTo>
                  <a:cubicBezTo>
                    <a:pt x="108" y="153"/>
                    <a:pt x="107" y="152"/>
                    <a:pt x="108" y="151"/>
                  </a:cubicBezTo>
                  <a:cubicBezTo>
                    <a:pt x="110" y="149"/>
                    <a:pt x="112" y="147"/>
                    <a:pt x="113" y="144"/>
                  </a:cubicBezTo>
                  <a:cubicBezTo>
                    <a:pt x="112" y="145"/>
                    <a:pt x="111" y="146"/>
                    <a:pt x="111" y="146"/>
                  </a:cubicBezTo>
                  <a:cubicBezTo>
                    <a:pt x="109" y="145"/>
                    <a:pt x="110" y="144"/>
                    <a:pt x="111" y="143"/>
                  </a:cubicBezTo>
                  <a:cubicBezTo>
                    <a:pt x="112" y="141"/>
                    <a:pt x="114" y="140"/>
                    <a:pt x="115" y="137"/>
                  </a:cubicBezTo>
                  <a:cubicBezTo>
                    <a:pt x="113" y="139"/>
                    <a:pt x="111" y="140"/>
                    <a:pt x="109" y="141"/>
                  </a:cubicBezTo>
                  <a:cubicBezTo>
                    <a:pt x="108" y="141"/>
                    <a:pt x="108" y="139"/>
                    <a:pt x="108" y="139"/>
                  </a:cubicBezTo>
                  <a:cubicBezTo>
                    <a:pt x="112" y="134"/>
                    <a:pt x="116" y="130"/>
                    <a:pt x="119" y="126"/>
                  </a:cubicBezTo>
                  <a:cubicBezTo>
                    <a:pt x="117" y="129"/>
                    <a:pt x="114" y="131"/>
                    <a:pt x="111" y="133"/>
                  </a:cubicBezTo>
                  <a:cubicBezTo>
                    <a:pt x="110" y="133"/>
                    <a:pt x="110" y="134"/>
                    <a:pt x="109" y="133"/>
                  </a:cubicBezTo>
                  <a:cubicBezTo>
                    <a:pt x="109" y="133"/>
                    <a:pt x="109" y="132"/>
                    <a:pt x="109" y="131"/>
                  </a:cubicBezTo>
                  <a:cubicBezTo>
                    <a:pt x="112" y="128"/>
                    <a:pt x="116" y="125"/>
                    <a:pt x="119" y="121"/>
                  </a:cubicBezTo>
                  <a:cubicBezTo>
                    <a:pt x="120" y="121"/>
                    <a:pt x="121" y="121"/>
                    <a:pt x="120" y="120"/>
                  </a:cubicBezTo>
                  <a:cubicBezTo>
                    <a:pt x="120" y="120"/>
                    <a:pt x="120" y="121"/>
                    <a:pt x="119" y="121"/>
                  </a:cubicBezTo>
                  <a:cubicBezTo>
                    <a:pt x="116" y="124"/>
                    <a:pt x="112" y="128"/>
                    <a:pt x="108" y="130"/>
                  </a:cubicBezTo>
                  <a:cubicBezTo>
                    <a:pt x="107" y="129"/>
                    <a:pt x="108" y="128"/>
                    <a:pt x="109" y="127"/>
                  </a:cubicBezTo>
                  <a:cubicBezTo>
                    <a:pt x="114" y="122"/>
                    <a:pt x="119" y="117"/>
                    <a:pt x="124" y="113"/>
                  </a:cubicBezTo>
                  <a:close/>
                  <a:moveTo>
                    <a:pt x="19" y="54"/>
                  </a:moveTo>
                  <a:cubicBezTo>
                    <a:pt x="19" y="54"/>
                    <a:pt x="18" y="56"/>
                    <a:pt x="18" y="56"/>
                  </a:cubicBezTo>
                  <a:cubicBezTo>
                    <a:pt x="17" y="55"/>
                    <a:pt x="17" y="53"/>
                    <a:pt x="18" y="52"/>
                  </a:cubicBezTo>
                  <a:cubicBezTo>
                    <a:pt x="16" y="55"/>
                    <a:pt x="14" y="59"/>
                    <a:pt x="14" y="62"/>
                  </a:cubicBezTo>
                  <a:cubicBezTo>
                    <a:pt x="13" y="63"/>
                    <a:pt x="11" y="63"/>
                    <a:pt x="10" y="61"/>
                  </a:cubicBezTo>
                  <a:cubicBezTo>
                    <a:pt x="10" y="60"/>
                    <a:pt x="10" y="59"/>
                    <a:pt x="10" y="58"/>
                  </a:cubicBezTo>
                  <a:cubicBezTo>
                    <a:pt x="12" y="57"/>
                    <a:pt x="11" y="56"/>
                    <a:pt x="12" y="55"/>
                  </a:cubicBezTo>
                  <a:cubicBezTo>
                    <a:pt x="18" y="41"/>
                    <a:pt x="26" y="30"/>
                    <a:pt x="34" y="17"/>
                  </a:cubicBezTo>
                  <a:cubicBezTo>
                    <a:pt x="34" y="15"/>
                    <a:pt x="36" y="15"/>
                    <a:pt x="37" y="13"/>
                  </a:cubicBezTo>
                  <a:cubicBezTo>
                    <a:pt x="38" y="12"/>
                    <a:pt x="38" y="10"/>
                    <a:pt x="39" y="10"/>
                  </a:cubicBezTo>
                  <a:cubicBezTo>
                    <a:pt x="40" y="10"/>
                    <a:pt x="40" y="10"/>
                    <a:pt x="40" y="11"/>
                  </a:cubicBezTo>
                  <a:cubicBezTo>
                    <a:pt x="39" y="13"/>
                    <a:pt x="36" y="17"/>
                    <a:pt x="37" y="18"/>
                  </a:cubicBezTo>
                  <a:cubicBezTo>
                    <a:pt x="37" y="19"/>
                    <a:pt x="38" y="20"/>
                    <a:pt x="37" y="21"/>
                  </a:cubicBezTo>
                  <a:cubicBezTo>
                    <a:pt x="43" y="16"/>
                    <a:pt x="49" y="13"/>
                    <a:pt x="55" y="10"/>
                  </a:cubicBezTo>
                  <a:cubicBezTo>
                    <a:pt x="68" y="4"/>
                    <a:pt x="83" y="0"/>
                    <a:pt x="102" y="6"/>
                  </a:cubicBezTo>
                  <a:cubicBezTo>
                    <a:pt x="115" y="12"/>
                    <a:pt x="120" y="24"/>
                    <a:pt x="123" y="36"/>
                  </a:cubicBezTo>
                  <a:cubicBezTo>
                    <a:pt x="128" y="45"/>
                    <a:pt x="124" y="61"/>
                    <a:pt x="117" y="68"/>
                  </a:cubicBezTo>
                  <a:cubicBezTo>
                    <a:pt x="115" y="74"/>
                    <a:pt x="111" y="77"/>
                    <a:pt x="108" y="81"/>
                  </a:cubicBezTo>
                  <a:cubicBezTo>
                    <a:pt x="107" y="82"/>
                    <a:pt x="107" y="83"/>
                    <a:pt x="106" y="84"/>
                  </a:cubicBezTo>
                  <a:cubicBezTo>
                    <a:pt x="120" y="90"/>
                    <a:pt x="129" y="99"/>
                    <a:pt x="132" y="111"/>
                  </a:cubicBezTo>
                  <a:cubicBezTo>
                    <a:pt x="132" y="100"/>
                    <a:pt x="132" y="100"/>
                    <a:pt x="132" y="100"/>
                  </a:cubicBezTo>
                  <a:cubicBezTo>
                    <a:pt x="132" y="100"/>
                    <a:pt x="133" y="99"/>
                    <a:pt x="134" y="100"/>
                  </a:cubicBezTo>
                  <a:cubicBezTo>
                    <a:pt x="134" y="101"/>
                    <a:pt x="136" y="101"/>
                    <a:pt x="136" y="102"/>
                  </a:cubicBezTo>
                  <a:cubicBezTo>
                    <a:pt x="137" y="115"/>
                    <a:pt x="135" y="128"/>
                    <a:pt x="133" y="142"/>
                  </a:cubicBezTo>
                  <a:cubicBezTo>
                    <a:pt x="132" y="150"/>
                    <a:pt x="132" y="158"/>
                    <a:pt x="130" y="167"/>
                  </a:cubicBezTo>
                  <a:cubicBezTo>
                    <a:pt x="130" y="167"/>
                    <a:pt x="129" y="168"/>
                    <a:pt x="128" y="169"/>
                  </a:cubicBezTo>
                  <a:cubicBezTo>
                    <a:pt x="127" y="170"/>
                    <a:pt x="128" y="171"/>
                    <a:pt x="128" y="172"/>
                  </a:cubicBezTo>
                  <a:cubicBezTo>
                    <a:pt x="127" y="172"/>
                    <a:pt x="126" y="173"/>
                    <a:pt x="126" y="172"/>
                  </a:cubicBezTo>
                  <a:cubicBezTo>
                    <a:pt x="126" y="170"/>
                    <a:pt x="126" y="169"/>
                    <a:pt x="126" y="166"/>
                  </a:cubicBezTo>
                  <a:cubicBezTo>
                    <a:pt x="126" y="165"/>
                    <a:pt x="125" y="168"/>
                    <a:pt x="125" y="168"/>
                  </a:cubicBezTo>
                  <a:cubicBezTo>
                    <a:pt x="124" y="174"/>
                    <a:pt x="124" y="174"/>
                    <a:pt x="124" y="174"/>
                  </a:cubicBezTo>
                  <a:cubicBezTo>
                    <a:pt x="123" y="174"/>
                    <a:pt x="123" y="174"/>
                    <a:pt x="123" y="174"/>
                  </a:cubicBezTo>
                  <a:cubicBezTo>
                    <a:pt x="124" y="167"/>
                    <a:pt x="124" y="167"/>
                    <a:pt x="124" y="167"/>
                  </a:cubicBezTo>
                  <a:cubicBezTo>
                    <a:pt x="116" y="184"/>
                    <a:pt x="105" y="197"/>
                    <a:pt x="91" y="205"/>
                  </a:cubicBezTo>
                  <a:cubicBezTo>
                    <a:pt x="74" y="211"/>
                    <a:pt x="56" y="215"/>
                    <a:pt x="32" y="209"/>
                  </a:cubicBezTo>
                  <a:cubicBezTo>
                    <a:pt x="31" y="210"/>
                    <a:pt x="31" y="211"/>
                    <a:pt x="30" y="211"/>
                  </a:cubicBezTo>
                  <a:cubicBezTo>
                    <a:pt x="29" y="211"/>
                    <a:pt x="29" y="211"/>
                    <a:pt x="28" y="210"/>
                  </a:cubicBezTo>
                  <a:cubicBezTo>
                    <a:pt x="28" y="210"/>
                    <a:pt x="29" y="209"/>
                    <a:pt x="29" y="208"/>
                  </a:cubicBezTo>
                  <a:cubicBezTo>
                    <a:pt x="29" y="208"/>
                    <a:pt x="28" y="208"/>
                    <a:pt x="28" y="208"/>
                  </a:cubicBezTo>
                  <a:cubicBezTo>
                    <a:pt x="26" y="208"/>
                    <a:pt x="25" y="210"/>
                    <a:pt x="24" y="211"/>
                  </a:cubicBezTo>
                  <a:cubicBezTo>
                    <a:pt x="24" y="211"/>
                    <a:pt x="23" y="210"/>
                    <a:pt x="22" y="210"/>
                  </a:cubicBezTo>
                  <a:cubicBezTo>
                    <a:pt x="22" y="209"/>
                    <a:pt x="24" y="208"/>
                    <a:pt x="25" y="207"/>
                  </a:cubicBezTo>
                  <a:cubicBezTo>
                    <a:pt x="24" y="206"/>
                    <a:pt x="23" y="205"/>
                    <a:pt x="22" y="206"/>
                  </a:cubicBezTo>
                  <a:cubicBezTo>
                    <a:pt x="21" y="206"/>
                    <a:pt x="20" y="208"/>
                    <a:pt x="18" y="208"/>
                  </a:cubicBezTo>
                  <a:cubicBezTo>
                    <a:pt x="18" y="208"/>
                    <a:pt x="17" y="208"/>
                    <a:pt x="17" y="207"/>
                  </a:cubicBezTo>
                  <a:cubicBezTo>
                    <a:pt x="17" y="206"/>
                    <a:pt x="18" y="205"/>
                    <a:pt x="19" y="204"/>
                  </a:cubicBezTo>
                  <a:cubicBezTo>
                    <a:pt x="15" y="203"/>
                    <a:pt x="15" y="203"/>
                    <a:pt x="15" y="203"/>
                  </a:cubicBezTo>
                  <a:cubicBezTo>
                    <a:pt x="15" y="205"/>
                    <a:pt x="13" y="205"/>
                    <a:pt x="12" y="206"/>
                  </a:cubicBezTo>
                  <a:cubicBezTo>
                    <a:pt x="11" y="206"/>
                    <a:pt x="10" y="206"/>
                    <a:pt x="10" y="205"/>
                  </a:cubicBezTo>
                  <a:cubicBezTo>
                    <a:pt x="10" y="203"/>
                    <a:pt x="12" y="202"/>
                    <a:pt x="13" y="200"/>
                  </a:cubicBezTo>
                  <a:cubicBezTo>
                    <a:pt x="10" y="201"/>
                    <a:pt x="9" y="203"/>
                    <a:pt x="8" y="204"/>
                  </a:cubicBezTo>
                  <a:cubicBezTo>
                    <a:pt x="8" y="204"/>
                    <a:pt x="7" y="203"/>
                    <a:pt x="7" y="203"/>
                  </a:cubicBezTo>
                  <a:cubicBezTo>
                    <a:pt x="7" y="201"/>
                    <a:pt x="9" y="201"/>
                    <a:pt x="10" y="200"/>
                  </a:cubicBezTo>
                  <a:cubicBezTo>
                    <a:pt x="10" y="199"/>
                    <a:pt x="8" y="198"/>
                    <a:pt x="7" y="197"/>
                  </a:cubicBezTo>
                  <a:cubicBezTo>
                    <a:pt x="6" y="199"/>
                    <a:pt x="5" y="201"/>
                    <a:pt x="3" y="202"/>
                  </a:cubicBezTo>
                  <a:cubicBezTo>
                    <a:pt x="2" y="202"/>
                    <a:pt x="2" y="201"/>
                    <a:pt x="2" y="200"/>
                  </a:cubicBezTo>
                  <a:cubicBezTo>
                    <a:pt x="2" y="198"/>
                    <a:pt x="4" y="198"/>
                    <a:pt x="5" y="197"/>
                  </a:cubicBezTo>
                  <a:cubicBezTo>
                    <a:pt x="4" y="195"/>
                    <a:pt x="4" y="194"/>
                    <a:pt x="4" y="192"/>
                  </a:cubicBezTo>
                  <a:cubicBezTo>
                    <a:pt x="4" y="186"/>
                    <a:pt x="6" y="179"/>
                    <a:pt x="7" y="173"/>
                  </a:cubicBezTo>
                  <a:cubicBezTo>
                    <a:pt x="5" y="174"/>
                    <a:pt x="3" y="175"/>
                    <a:pt x="0" y="176"/>
                  </a:cubicBezTo>
                  <a:cubicBezTo>
                    <a:pt x="0" y="176"/>
                    <a:pt x="0" y="175"/>
                    <a:pt x="0" y="175"/>
                  </a:cubicBezTo>
                  <a:cubicBezTo>
                    <a:pt x="2" y="171"/>
                    <a:pt x="5" y="167"/>
                    <a:pt x="8" y="165"/>
                  </a:cubicBezTo>
                  <a:cubicBezTo>
                    <a:pt x="7" y="163"/>
                    <a:pt x="6" y="162"/>
                    <a:pt x="8" y="161"/>
                  </a:cubicBezTo>
                  <a:cubicBezTo>
                    <a:pt x="15" y="155"/>
                    <a:pt x="22" y="147"/>
                    <a:pt x="29" y="141"/>
                  </a:cubicBezTo>
                  <a:cubicBezTo>
                    <a:pt x="40" y="144"/>
                    <a:pt x="50" y="145"/>
                    <a:pt x="58" y="144"/>
                  </a:cubicBezTo>
                  <a:cubicBezTo>
                    <a:pt x="62" y="142"/>
                    <a:pt x="66" y="140"/>
                    <a:pt x="69" y="138"/>
                  </a:cubicBezTo>
                  <a:cubicBezTo>
                    <a:pt x="69" y="136"/>
                    <a:pt x="67" y="134"/>
                    <a:pt x="66" y="133"/>
                  </a:cubicBezTo>
                  <a:cubicBezTo>
                    <a:pt x="65" y="133"/>
                    <a:pt x="65" y="132"/>
                    <a:pt x="64" y="132"/>
                  </a:cubicBezTo>
                  <a:cubicBezTo>
                    <a:pt x="63" y="133"/>
                    <a:pt x="62" y="133"/>
                    <a:pt x="62" y="132"/>
                  </a:cubicBezTo>
                  <a:cubicBezTo>
                    <a:pt x="62" y="132"/>
                    <a:pt x="62" y="131"/>
                    <a:pt x="62" y="131"/>
                  </a:cubicBezTo>
                  <a:cubicBezTo>
                    <a:pt x="61" y="130"/>
                    <a:pt x="60" y="130"/>
                    <a:pt x="60" y="130"/>
                  </a:cubicBezTo>
                  <a:cubicBezTo>
                    <a:pt x="60" y="131"/>
                    <a:pt x="59" y="131"/>
                    <a:pt x="58" y="132"/>
                  </a:cubicBezTo>
                  <a:cubicBezTo>
                    <a:pt x="57" y="132"/>
                    <a:pt x="57" y="132"/>
                    <a:pt x="56" y="131"/>
                  </a:cubicBezTo>
                  <a:cubicBezTo>
                    <a:pt x="56" y="130"/>
                    <a:pt x="57" y="130"/>
                    <a:pt x="57" y="129"/>
                  </a:cubicBezTo>
                  <a:cubicBezTo>
                    <a:pt x="56" y="129"/>
                    <a:pt x="55" y="128"/>
                    <a:pt x="54" y="129"/>
                  </a:cubicBezTo>
                  <a:cubicBezTo>
                    <a:pt x="54" y="130"/>
                    <a:pt x="53" y="131"/>
                    <a:pt x="52" y="131"/>
                  </a:cubicBezTo>
                  <a:cubicBezTo>
                    <a:pt x="51" y="130"/>
                    <a:pt x="52" y="129"/>
                    <a:pt x="51" y="129"/>
                  </a:cubicBezTo>
                  <a:cubicBezTo>
                    <a:pt x="49" y="128"/>
                    <a:pt x="49" y="131"/>
                    <a:pt x="47" y="131"/>
                  </a:cubicBezTo>
                  <a:cubicBezTo>
                    <a:pt x="46" y="130"/>
                    <a:pt x="47" y="129"/>
                    <a:pt x="46" y="129"/>
                  </a:cubicBezTo>
                  <a:cubicBezTo>
                    <a:pt x="43" y="129"/>
                    <a:pt x="40" y="129"/>
                    <a:pt x="37" y="129"/>
                  </a:cubicBezTo>
                  <a:cubicBezTo>
                    <a:pt x="36" y="129"/>
                    <a:pt x="35" y="127"/>
                    <a:pt x="34" y="126"/>
                  </a:cubicBezTo>
                  <a:cubicBezTo>
                    <a:pt x="33" y="119"/>
                    <a:pt x="33" y="111"/>
                    <a:pt x="34" y="103"/>
                  </a:cubicBezTo>
                  <a:cubicBezTo>
                    <a:pt x="34" y="101"/>
                    <a:pt x="32" y="99"/>
                    <a:pt x="32" y="99"/>
                  </a:cubicBezTo>
                  <a:cubicBezTo>
                    <a:pt x="37" y="94"/>
                    <a:pt x="41" y="89"/>
                    <a:pt x="45" y="84"/>
                  </a:cubicBezTo>
                  <a:cubicBezTo>
                    <a:pt x="46" y="83"/>
                    <a:pt x="48" y="82"/>
                    <a:pt x="50" y="82"/>
                  </a:cubicBezTo>
                  <a:cubicBezTo>
                    <a:pt x="50" y="81"/>
                    <a:pt x="52" y="82"/>
                    <a:pt x="52" y="82"/>
                  </a:cubicBezTo>
                  <a:cubicBezTo>
                    <a:pt x="58" y="79"/>
                    <a:pt x="63" y="77"/>
                    <a:pt x="68" y="73"/>
                  </a:cubicBezTo>
                  <a:cubicBezTo>
                    <a:pt x="62" y="70"/>
                    <a:pt x="56" y="72"/>
                    <a:pt x="51" y="73"/>
                  </a:cubicBezTo>
                  <a:cubicBezTo>
                    <a:pt x="51" y="74"/>
                    <a:pt x="53" y="73"/>
                    <a:pt x="53" y="74"/>
                  </a:cubicBezTo>
                  <a:cubicBezTo>
                    <a:pt x="54" y="74"/>
                    <a:pt x="53" y="75"/>
                    <a:pt x="53" y="75"/>
                  </a:cubicBezTo>
                  <a:cubicBezTo>
                    <a:pt x="50" y="76"/>
                    <a:pt x="47" y="75"/>
                    <a:pt x="45" y="76"/>
                  </a:cubicBezTo>
                  <a:cubicBezTo>
                    <a:pt x="42" y="77"/>
                    <a:pt x="40" y="77"/>
                    <a:pt x="37" y="78"/>
                  </a:cubicBezTo>
                  <a:cubicBezTo>
                    <a:pt x="35" y="81"/>
                    <a:pt x="33" y="83"/>
                    <a:pt x="31" y="87"/>
                  </a:cubicBezTo>
                  <a:cubicBezTo>
                    <a:pt x="31" y="86"/>
                    <a:pt x="32" y="87"/>
                    <a:pt x="31" y="87"/>
                  </a:cubicBezTo>
                  <a:cubicBezTo>
                    <a:pt x="31" y="87"/>
                    <a:pt x="30" y="87"/>
                    <a:pt x="30" y="88"/>
                  </a:cubicBezTo>
                  <a:cubicBezTo>
                    <a:pt x="30" y="89"/>
                    <a:pt x="28" y="89"/>
                    <a:pt x="29" y="91"/>
                  </a:cubicBezTo>
                  <a:cubicBezTo>
                    <a:pt x="28" y="91"/>
                    <a:pt x="28" y="90"/>
                    <a:pt x="28" y="90"/>
                  </a:cubicBezTo>
                  <a:cubicBezTo>
                    <a:pt x="28" y="89"/>
                    <a:pt x="28" y="88"/>
                    <a:pt x="28" y="87"/>
                  </a:cubicBezTo>
                  <a:cubicBezTo>
                    <a:pt x="29" y="87"/>
                    <a:pt x="30" y="87"/>
                    <a:pt x="29" y="86"/>
                  </a:cubicBezTo>
                  <a:cubicBezTo>
                    <a:pt x="30" y="84"/>
                    <a:pt x="32" y="81"/>
                    <a:pt x="33" y="79"/>
                  </a:cubicBezTo>
                  <a:cubicBezTo>
                    <a:pt x="32" y="78"/>
                    <a:pt x="31" y="77"/>
                    <a:pt x="30" y="78"/>
                  </a:cubicBezTo>
                  <a:cubicBezTo>
                    <a:pt x="28" y="76"/>
                    <a:pt x="27" y="72"/>
                    <a:pt x="26" y="70"/>
                  </a:cubicBezTo>
                  <a:cubicBezTo>
                    <a:pt x="26" y="70"/>
                    <a:pt x="26" y="71"/>
                    <a:pt x="25" y="71"/>
                  </a:cubicBezTo>
                  <a:cubicBezTo>
                    <a:pt x="24" y="71"/>
                    <a:pt x="24" y="70"/>
                    <a:pt x="24" y="69"/>
                  </a:cubicBezTo>
                  <a:cubicBezTo>
                    <a:pt x="24" y="69"/>
                    <a:pt x="25" y="67"/>
                    <a:pt x="25" y="67"/>
                  </a:cubicBezTo>
                  <a:cubicBezTo>
                    <a:pt x="25" y="66"/>
                    <a:pt x="25" y="65"/>
                    <a:pt x="25" y="64"/>
                  </a:cubicBezTo>
                  <a:cubicBezTo>
                    <a:pt x="24" y="65"/>
                    <a:pt x="23" y="67"/>
                    <a:pt x="22" y="67"/>
                  </a:cubicBezTo>
                  <a:cubicBezTo>
                    <a:pt x="21" y="66"/>
                    <a:pt x="22" y="64"/>
                    <a:pt x="22" y="64"/>
                  </a:cubicBezTo>
                  <a:cubicBezTo>
                    <a:pt x="23" y="63"/>
                    <a:pt x="24" y="61"/>
                    <a:pt x="24" y="60"/>
                  </a:cubicBezTo>
                  <a:cubicBezTo>
                    <a:pt x="23" y="60"/>
                    <a:pt x="22" y="61"/>
                    <a:pt x="21" y="60"/>
                  </a:cubicBezTo>
                  <a:cubicBezTo>
                    <a:pt x="22" y="59"/>
                    <a:pt x="23" y="57"/>
                    <a:pt x="22" y="55"/>
                  </a:cubicBezTo>
                  <a:cubicBezTo>
                    <a:pt x="21" y="56"/>
                    <a:pt x="19" y="56"/>
                    <a:pt x="20" y="54"/>
                  </a:cubicBezTo>
                  <a:cubicBezTo>
                    <a:pt x="20" y="53"/>
                    <a:pt x="21" y="52"/>
                    <a:pt x="20" y="51"/>
                  </a:cubicBezTo>
                  <a:cubicBezTo>
                    <a:pt x="20" y="51"/>
                    <a:pt x="19" y="52"/>
                    <a:pt x="19" y="53"/>
                  </a:cubicBezTo>
                  <a:cubicBezTo>
                    <a:pt x="19" y="54"/>
                    <a:pt x="19" y="54"/>
                    <a:pt x="19" y="54"/>
                  </a:cubicBezTo>
                  <a:close/>
                </a:path>
              </a:pathLst>
            </a:custGeom>
            <a:solidFill>
              <a:srgbClr val="FFC000"/>
            </a:solidFill>
            <a:ln>
              <a:noFill/>
            </a:ln>
          </p:spPr>
          <p:txBody>
            <a:bodyPr/>
            <a:lstStyle/>
            <a:p>
              <a:pPr algn="ctr">
                <a:defRPr/>
              </a:pPr>
              <a:endParaRPr lang="zh-CN" altLang="en-US" sz="1600">
                <a:cs typeface="+mn-ea"/>
                <a:sym typeface="+mn-lt"/>
              </a:endParaRPr>
            </a:p>
          </p:txBody>
        </p:sp>
      </p:grpSp>
      <p:pic>
        <p:nvPicPr>
          <p:cNvPr id="79" name="图片 7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3020271090"/>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9"/>
                                        </p:tgtEl>
                                        <p:attrNameLst>
                                          <p:attrName>style.visibility</p:attrName>
                                        </p:attrNameLst>
                                      </p:cBhvr>
                                      <p:to>
                                        <p:strVal val="visible"/>
                                      </p:to>
                                    </p:set>
                                    <p:animEffect transition="in" filter="circle(in)">
                                      <p:cBhvr>
                                        <p:cTn id="17" dur="2000"/>
                                        <p:tgtEl>
                                          <p:spTgt spid="79"/>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fade">
                                      <p:cBhvr>
                                        <p:cTn id="27" dur="1000"/>
                                        <p:tgtEl>
                                          <p:spTgt spid="74"/>
                                        </p:tgtEl>
                                      </p:cBhvr>
                                    </p:animEffect>
                                    <p:anim calcmode="lin" valueType="num">
                                      <p:cBhvr>
                                        <p:cTn id="28" dur="1000" fill="hold"/>
                                        <p:tgtEl>
                                          <p:spTgt spid="74"/>
                                        </p:tgtEl>
                                        <p:attrNameLst>
                                          <p:attrName>ppt_x</p:attrName>
                                        </p:attrNameLst>
                                      </p:cBhvr>
                                      <p:tavLst>
                                        <p:tav tm="0">
                                          <p:val>
                                            <p:strVal val="#ppt_x"/>
                                          </p:val>
                                        </p:tav>
                                        <p:tav tm="100000">
                                          <p:val>
                                            <p:strVal val="#ppt_x"/>
                                          </p:val>
                                        </p:tav>
                                      </p:tavLst>
                                    </p:anim>
                                    <p:anim calcmode="lin" valueType="num">
                                      <p:cBhvr>
                                        <p:cTn id="29"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1000"/>
                                        <p:tgtEl>
                                          <p:spTgt spid="15"/>
                                        </p:tgtEl>
                                      </p:cBhvr>
                                    </p:animEffect>
                                    <p:anim calcmode="lin" valueType="num">
                                      <p:cBhvr>
                                        <p:cTn id="35" dur="1000" fill="hold"/>
                                        <p:tgtEl>
                                          <p:spTgt spid="15"/>
                                        </p:tgtEl>
                                        <p:attrNameLst>
                                          <p:attrName>ppt_x</p:attrName>
                                        </p:attrNameLst>
                                      </p:cBhvr>
                                      <p:tavLst>
                                        <p:tav tm="0">
                                          <p:val>
                                            <p:strVal val="#ppt_x"/>
                                          </p:val>
                                        </p:tav>
                                        <p:tav tm="100000">
                                          <p:val>
                                            <p:strVal val="#ppt_x"/>
                                          </p:val>
                                        </p:tav>
                                      </p:tavLst>
                                    </p:anim>
                                    <p:anim calcmode="lin" valueType="num">
                                      <p:cBhvr>
                                        <p:cTn id="36" dur="1000" fill="hold"/>
                                        <p:tgtEl>
                                          <p:spTgt spid="15"/>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1000"/>
                                        <p:tgtEl>
                                          <p:spTgt spid="66"/>
                                        </p:tgtEl>
                                      </p:cBhvr>
                                    </p:animEffect>
                                    <p:anim calcmode="lin" valueType="num">
                                      <p:cBhvr>
                                        <p:cTn id="40" dur="1000" fill="hold"/>
                                        <p:tgtEl>
                                          <p:spTgt spid="66"/>
                                        </p:tgtEl>
                                        <p:attrNameLst>
                                          <p:attrName>ppt_x</p:attrName>
                                        </p:attrNameLst>
                                      </p:cBhvr>
                                      <p:tavLst>
                                        <p:tav tm="0">
                                          <p:val>
                                            <p:strVal val="#ppt_x"/>
                                          </p:val>
                                        </p:tav>
                                        <p:tav tm="100000">
                                          <p:val>
                                            <p:strVal val="#ppt_x"/>
                                          </p:val>
                                        </p:tav>
                                      </p:tavLst>
                                    </p:anim>
                                    <p:anim calcmode="lin" valueType="num">
                                      <p:cBhvr>
                                        <p:cTn id="41" dur="1000" fill="hold"/>
                                        <p:tgtEl>
                                          <p:spTgt spid="66"/>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64"/>
                                        </p:tgtEl>
                                        <p:attrNameLst>
                                          <p:attrName>style.visibility</p:attrName>
                                        </p:attrNameLst>
                                      </p:cBhvr>
                                      <p:to>
                                        <p:strVal val="visible"/>
                                      </p:to>
                                    </p:set>
                                    <p:animEffect transition="in" filter="fade">
                                      <p:cBhvr>
                                        <p:cTn id="51" dur="1000"/>
                                        <p:tgtEl>
                                          <p:spTgt spid="64"/>
                                        </p:tgtEl>
                                      </p:cBhvr>
                                    </p:animEffect>
                                    <p:anim calcmode="lin" valueType="num">
                                      <p:cBhvr>
                                        <p:cTn id="52" dur="1000" fill="hold"/>
                                        <p:tgtEl>
                                          <p:spTgt spid="64"/>
                                        </p:tgtEl>
                                        <p:attrNameLst>
                                          <p:attrName>ppt_x</p:attrName>
                                        </p:attrNameLst>
                                      </p:cBhvr>
                                      <p:tavLst>
                                        <p:tav tm="0">
                                          <p:val>
                                            <p:strVal val="#ppt_x"/>
                                          </p:val>
                                        </p:tav>
                                        <p:tav tm="100000">
                                          <p:val>
                                            <p:strVal val="#ppt_x"/>
                                          </p:val>
                                        </p:tav>
                                      </p:tavLst>
                                    </p:anim>
                                    <p:anim calcmode="lin" valueType="num">
                                      <p:cBhvr>
                                        <p:cTn id="53"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6"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组合 19"/>
          <p:cNvGrpSpPr/>
          <p:nvPr/>
        </p:nvGrpSpPr>
        <p:grpSpPr>
          <a:xfrm>
            <a:off x="0" y="0"/>
            <a:ext cx="12178784" cy="6858000"/>
            <a:chOff x="0" y="0"/>
            <a:chExt cx="12178784" cy="6858000"/>
          </a:xfrm>
        </p:grpSpPr>
        <p:pic>
          <p:nvPicPr>
            <p:cNvPr id="21" name="图片 2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2" name="矩形 21"/>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1" name="组合 30"/>
          <p:cNvGrpSpPr/>
          <p:nvPr/>
        </p:nvGrpSpPr>
        <p:grpSpPr>
          <a:xfrm>
            <a:off x="264226" y="-177871"/>
            <a:ext cx="2514731" cy="1531146"/>
            <a:chOff x="786569" y="-331044"/>
            <a:chExt cx="4114280" cy="1840011"/>
          </a:xfrm>
        </p:grpSpPr>
        <p:sp>
          <p:nvSpPr>
            <p:cNvPr id="32"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33" name="MH_Entry_1">
              <a:hlinkClick r:id="rId6"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34" name="矩形 33"/>
            <p:cNvSpPr/>
            <p:nvPr/>
          </p:nvSpPr>
          <p:spPr>
            <a:xfrm>
              <a:off x="930239" y="905187"/>
              <a:ext cx="3826938" cy="554793"/>
            </a:xfrm>
            <a:prstGeom prst="rect">
              <a:avLst/>
            </a:prstGeom>
          </p:spPr>
          <p:txBody>
            <a:bodyPr wrap="none">
              <a:spAutoFit/>
            </a:bodyPr>
            <a:lstStyle/>
            <a:p>
              <a:r>
                <a:rPr lang="zh-CN" altLang="en-US" dirty="0">
                  <a:cs typeface="+mn-ea"/>
                  <a:sym typeface="+mn-lt"/>
                </a:rPr>
                <a:t>评分人员及方法</a:t>
              </a:r>
            </a:p>
          </p:txBody>
        </p:sp>
      </p:grpSp>
      <p:grpSp>
        <p:nvGrpSpPr>
          <p:cNvPr id="5" name="组合 4"/>
          <p:cNvGrpSpPr/>
          <p:nvPr/>
        </p:nvGrpSpPr>
        <p:grpSpPr>
          <a:xfrm>
            <a:off x="1142090" y="1599267"/>
            <a:ext cx="3758339" cy="3758339"/>
            <a:chOff x="605726" y="1674461"/>
            <a:chExt cx="3758339" cy="3758339"/>
          </a:xfrm>
        </p:grpSpPr>
        <p:pic>
          <p:nvPicPr>
            <p:cNvPr id="2" name="图片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5726" y="1674461"/>
              <a:ext cx="3758339" cy="3758339"/>
            </a:xfrm>
            <a:prstGeom prst="rect">
              <a:avLst/>
            </a:prstGeom>
          </p:spPr>
        </p:pic>
        <p:sp>
          <p:nvSpPr>
            <p:cNvPr id="36" name="矩形 35"/>
            <p:cNvSpPr/>
            <p:nvPr/>
          </p:nvSpPr>
          <p:spPr>
            <a:xfrm>
              <a:off x="1773803" y="3138131"/>
              <a:ext cx="1422184" cy="830997"/>
            </a:xfrm>
            <a:prstGeom prst="rect">
              <a:avLst/>
            </a:prstGeom>
          </p:spPr>
          <p:txBody>
            <a:bodyPr wrap="none">
              <a:spAutoFit/>
            </a:bodyPr>
            <a:lstStyle/>
            <a:p>
              <a:pPr algn="ctr"/>
              <a:r>
                <a:rPr lang="zh-CN" altLang="en-US" b="1" smtClean="0">
                  <a:cs typeface="+mn-ea"/>
                  <a:sym typeface="+mn-lt"/>
                </a:rPr>
                <a:t>评分人员</a:t>
              </a:r>
              <a:endParaRPr lang="en-US" altLang="zh-CN" b="1" smtClean="0">
                <a:cs typeface="+mn-ea"/>
                <a:sym typeface="+mn-lt"/>
              </a:endParaRPr>
            </a:p>
            <a:p>
              <a:pPr algn="ctr"/>
              <a:r>
                <a:rPr lang="zh-CN" altLang="en-US" b="1" smtClean="0">
                  <a:cs typeface="+mn-ea"/>
                  <a:sym typeface="+mn-lt"/>
                </a:rPr>
                <a:t>及方法</a:t>
              </a:r>
              <a:endParaRPr lang="zh-CN" altLang="en-US" b="1" dirty="0">
                <a:cs typeface="+mn-ea"/>
                <a:sym typeface="+mn-lt"/>
              </a:endParaRPr>
            </a:p>
          </p:txBody>
        </p:sp>
      </p:grpSp>
      <p:sp>
        <p:nvSpPr>
          <p:cNvPr id="3" name="矩形 2"/>
          <p:cNvSpPr/>
          <p:nvPr/>
        </p:nvSpPr>
        <p:spPr>
          <a:xfrm>
            <a:off x="5322085" y="2305615"/>
            <a:ext cx="4430581" cy="2246769"/>
          </a:xfrm>
          <a:prstGeom prst="rect">
            <a:avLst/>
          </a:prstGeom>
        </p:spPr>
        <p:txBody>
          <a:bodyPr wrap="square">
            <a:spAutoFit/>
          </a:bodyPr>
          <a:lstStyle/>
          <a:p>
            <a:pPr lvl="0">
              <a:lnSpc>
                <a:spcPct val="250000"/>
              </a:lnSpc>
            </a:pPr>
            <a:r>
              <a:rPr lang="zh-CN" altLang="en-US" sz="1400" dirty="0">
                <a:solidFill>
                  <a:schemeClr val="tx1">
                    <a:lumMod val="50000"/>
                  </a:schemeClr>
                </a:solidFill>
                <a:cs typeface="+mn-ea"/>
                <a:sym typeface="+mn-lt"/>
              </a:rPr>
              <a:t> 本次活动的评分小组将分别邀请土木系系主任以及土木系的各班辅导员及学生主席团及各部部长组成。遇本班寝室回避，取平均分,即扣掉一个最高分,一个最低分,最后取平均分,并决出一,二,三等奖共十四个寝室</a:t>
            </a:r>
          </a:p>
        </p:txBody>
      </p:sp>
      <p:pic>
        <p:nvPicPr>
          <p:cNvPr id="4" name="图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extLst>
      <p:ext uri="{BB962C8B-B14F-4D97-AF65-F5344CB8AC3E}">
        <p14:creationId xmlns:p14="http://schemas.microsoft.com/office/powerpoint/2010/main" val="3319245602"/>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down)">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sp>
        <p:nvSpPr>
          <p:cNvPr id="12" name="矩形 11"/>
          <p:cNvSpPr/>
          <p:nvPr/>
        </p:nvSpPr>
        <p:spPr>
          <a:xfrm>
            <a:off x="1669003" y="1183911"/>
            <a:ext cx="8884697" cy="4613643"/>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 name="组合 12"/>
          <p:cNvGrpSpPr/>
          <p:nvPr/>
        </p:nvGrpSpPr>
        <p:grpSpPr>
          <a:xfrm>
            <a:off x="2886764" y="1604865"/>
            <a:ext cx="1731059" cy="1731059"/>
            <a:chOff x="2478934" y="2507596"/>
            <a:chExt cx="838028" cy="838028"/>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15" name="MH_Number_1">
              <a:hlinkClick r:id="rId9" action="ppaction://hlinksldjump"/>
            </p:cNvPr>
            <p:cNvSpPr/>
            <p:nvPr>
              <p:custDataLst>
                <p:tags r:id="rId4"/>
              </p:custDataLst>
            </p:nvPr>
          </p:nvSpPr>
          <p:spPr>
            <a:xfrm>
              <a:off x="2721929" y="2778258"/>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6000" b="1" dirty="0" smtClean="0">
                  <a:solidFill>
                    <a:schemeClr val="tx2">
                      <a:lumMod val="75000"/>
                    </a:schemeClr>
                  </a:solidFill>
                  <a:cs typeface="+mn-ea"/>
                  <a:sym typeface="+mn-lt"/>
                </a:rPr>
                <a:t>3</a:t>
              </a:r>
              <a:endParaRPr lang="zh-CN" altLang="en-US" sz="6000" b="1" dirty="0">
                <a:solidFill>
                  <a:schemeClr val="tx2">
                    <a:lumMod val="75000"/>
                  </a:schemeClr>
                </a:solidFill>
                <a:cs typeface="+mn-ea"/>
                <a:sym typeface="+mn-lt"/>
              </a:endParaRPr>
            </a:p>
          </p:txBody>
        </p:sp>
      </p:grpSp>
      <p:grpSp>
        <p:nvGrpSpPr>
          <p:cNvPr id="19" name="组合 18"/>
          <p:cNvGrpSpPr/>
          <p:nvPr/>
        </p:nvGrpSpPr>
        <p:grpSpPr>
          <a:xfrm>
            <a:off x="2541935" y="3366650"/>
            <a:ext cx="7138831" cy="1150887"/>
            <a:chOff x="2541935" y="3366650"/>
            <a:chExt cx="7138831" cy="1150887"/>
          </a:xfrm>
        </p:grpSpPr>
        <p:sp>
          <p:nvSpPr>
            <p:cNvPr id="16" name="MH_Others_3"/>
            <p:cNvSpPr/>
            <p:nvPr>
              <p:custDataLst>
                <p:tags r:id="rId2"/>
              </p:custDataLst>
            </p:nvPr>
          </p:nvSpPr>
          <p:spPr>
            <a:xfrm>
              <a:off x="2541935" y="3366650"/>
              <a:ext cx="7138831" cy="21642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b="1">
                <a:solidFill>
                  <a:sysClr val="windowText" lastClr="000000"/>
                </a:solidFill>
                <a:cs typeface="+mn-ea"/>
                <a:sym typeface="+mn-lt"/>
              </a:endParaRPr>
            </a:p>
          </p:txBody>
        </p:sp>
        <p:sp>
          <p:nvSpPr>
            <p:cNvPr id="17" name="MH_Entry_1">
              <a:hlinkClick r:id="rId9" action="ppaction://hlinksldjump"/>
            </p:cNvPr>
            <p:cNvSpPr/>
            <p:nvPr>
              <p:custDataLst>
                <p:tags r:id="rId3"/>
              </p:custDataLst>
            </p:nvPr>
          </p:nvSpPr>
          <p:spPr>
            <a:xfrm>
              <a:off x="2541935" y="3583077"/>
              <a:ext cx="7138831" cy="93446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r>
                <a:rPr lang="zh-CN" altLang="en-US" sz="6600" b="1" dirty="0" smtClean="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比赛结果及宣传</a:t>
              </a:r>
              <a:endParaRPr lang="zh-CN" altLang="en-US" sz="66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grpSp>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26788" y="1459439"/>
            <a:ext cx="2621965" cy="2123638"/>
          </a:xfrm>
          <a:prstGeom prst="rect">
            <a:avLst/>
          </a:prstGeom>
        </p:spPr>
      </p:pic>
    </p:spTree>
    <p:custDataLst>
      <p:tags r:id="rId1"/>
    </p:custDataLst>
    <p:extLst>
      <p:ext uri="{BB962C8B-B14F-4D97-AF65-F5344CB8AC3E}">
        <p14:creationId xmlns:p14="http://schemas.microsoft.com/office/powerpoint/2010/main" val="3952685202"/>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组合 19"/>
          <p:cNvGrpSpPr/>
          <p:nvPr/>
        </p:nvGrpSpPr>
        <p:grpSpPr>
          <a:xfrm>
            <a:off x="0" y="0"/>
            <a:ext cx="12178784" cy="6858000"/>
            <a:chOff x="0" y="0"/>
            <a:chExt cx="12178784" cy="6858000"/>
          </a:xfrm>
        </p:grpSpPr>
        <p:pic>
          <p:nvPicPr>
            <p:cNvPr id="21" name="图片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2" name="矩形 21"/>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1" name="组合 30"/>
          <p:cNvGrpSpPr/>
          <p:nvPr/>
        </p:nvGrpSpPr>
        <p:grpSpPr>
          <a:xfrm>
            <a:off x="264226" y="-177871"/>
            <a:ext cx="2514731" cy="1531146"/>
            <a:chOff x="786569" y="-331044"/>
            <a:chExt cx="4114280" cy="1840011"/>
          </a:xfrm>
        </p:grpSpPr>
        <p:sp>
          <p:nvSpPr>
            <p:cNvPr id="32" name="MH_Others_3"/>
            <p:cNvSpPr/>
            <p:nvPr>
              <p:custDataLst>
                <p:tags r:id="rId10"/>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lumMod val="50000"/>
                  </a:schemeClr>
                </a:solidFill>
                <a:cs typeface="+mn-ea"/>
                <a:sym typeface="+mn-lt"/>
              </a:endParaRPr>
            </a:p>
          </p:txBody>
        </p:sp>
        <p:sp>
          <p:nvSpPr>
            <p:cNvPr id="33" name="MH_Entry_1">
              <a:hlinkClick r:id="rId15" action="ppaction://hlinksldjump"/>
            </p:cNvPr>
            <p:cNvSpPr/>
            <p:nvPr>
              <p:custDataLst>
                <p:tags r:id="rId11"/>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solidFill>
                  <a:schemeClr val="tx1">
                    <a:lumMod val="50000"/>
                  </a:schemeClr>
                </a:solidFill>
                <a:effectLst>
                  <a:outerShdw blurRad="38100" dist="38100" dir="2700000" algn="tl">
                    <a:srgbClr val="000000">
                      <a:alpha val="43137"/>
                    </a:srgbClr>
                  </a:outerShdw>
                </a:effectLst>
                <a:cs typeface="+mn-ea"/>
                <a:sym typeface="+mn-lt"/>
              </a:endParaRPr>
            </a:p>
          </p:txBody>
        </p:sp>
        <p:sp>
          <p:nvSpPr>
            <p:cNvPr id="34" name="矩形 33"/>
            <p:cNvSpPr/>
            <p:nvPr/>
          </p:nvSpPr>
          <p:spPr>
            <a:xfrm>
              <a:off x="930239" y="905187"/>
              <a:ext cx="3826938" cy="554793"/>
            </a:xfrm>
            <a:prstGeom prst="rect">
              <a:avLst/>
            </a:prstGeom>
          </p:spPr>
          <p:txBody>
            <a:bodyPr wrap="none">
              <a:spAutoFit/>
            </a:bodyPr>
            <a:lstStyle/>
            <a:p>
              <a:r>
                <a:rPr lang="zh-CN" altLang="en-US" dirty="0">
                  <a:solidFill>
                    <a:schemeClr val="tx1">
                      <a:lumMod val="50000"/>
                    </a:schemeClr>
                  </a:solidFill>
                  <a:cs typeface="+mn-ea"/>
                  <a:sym typeface="+mn-lt"/>
                </a:rPr>
                <a:t>比赛结果和宣传</a:t>
              </a:r>
            </a:p>
          </p:txBody>
        </p:sp>
      </p:grpSp>
      <p:pic>
        <p:nvPicPr>
          <p:cNvPr id="4" name="图片 3"/>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
        <p:nvSpPr>
          <p:cNvPr id="5" name="矩形 4"/>
          <p:cNvSpPr/>
          <p:nvPr/>
        </p:nvSpPr>
        <p:spPr>
          <a:xfrm>
            <a:off x="1089494" y="2606953"/>
            <a:ext cx="3378926" cy="2062103"/>
          </a:xfrm>
          <a:prstGeom prst="rect">
            <a:avLst/>
          </a:prstGeom>
        </p:spPr>
        <p:txBody>
          <a:bodyPr wrap="square">
            <a:spAutoFit/>
          </a:bodyPr>
          <a:lstStyle/>
          <a:p>
            <a:pPr lvl="0">
              <a:lnSpc>
                <a:spcPct val="200000"/>
              </a:lnSpc>
            </a:pPr>
            <a:r>
              <a:rPr lang="zh-CN" altLang="en-US" sz="1600" dirty="0">
                <a:solidFill>
                  <a:schemeClr val="tx1">
                    <a:lumMod val="50000"/>
                  </a:schemeClr>
                </a:solidFill>
                <a:cs typeface="+mn-ea"/>
                <a:sym typeface="+mn-lt"/>
              </a:rPr>
              <a:t>比赛结果将以最快的时间公布张贴，并在本次寝室文化节颁奖大会现场宣布结果和颁发奖品，并将优秀寝室照片进行张贴宣传。</a:t>
            </a:r>
          </a:p>
        </p:txBody>
      </p:sp>
      <p:grpSp>
        <p:nvGrpSpPr>
          <p:cNvPr id="10" name="组合 9"/>
          <p:cNvGrpSpPr/>
          <p:nvPr/>
        </p:nvGrpSpPr>
        <p:grpSpPr>
          <a:xfrm>
            <a:off x="4695255" y="1119491"/>
            <a:ext cx="5127006" cy="2430664"/>
            <a:chOff x="4695255" y="1119491"/>
            <a:chExt cx="5127006" cy="2430664"/>
          </a:xfrm>
        </p:grpSpPr>
        <p:pic>
          <p:nvPicPr>
            <p:cNvPr id="6" name="图片 5"/>
            <p:cNvPicPr>
              <a:picLocks noChangeAspect="1"/>
            </p:cNvPicPr>
            <p:nvPr/>
          </p:nvPicPr>
          <p:blipFill>
            <a:blip r:embed="rId17"/>
            <a:stretch>
              <a:fillRect/>
            </a:stretch>
          </p:blipFill>
          <p:spPr>
            <a:xfrm>
              <a:off x="5116911" y="1454655"/>
              <a:ext cx="4705350" cy="20955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7" name="组合 16"/>
            <p:cNvGrpSpPr/>
            <p:nvPr/>
          </p:nvGrpSpPr>
          <p:grpSpPr>
            <a:xfrm>
              <a:off x="4695255" y="1119491"/>
              <a:ext cx="948227" cy="852488"/>
              <a:chOff x="2673351" y="2416175"/>
              <a:chExt cx="1477963" cy="1328739"/>
            </a:xfrm>
          </p:grpSpPr>
          <p:sp>
            <p:nvSpPr>
              <p:cNvPr id="18" name="MH_Other_1"/>
              <p:cNvSpPr/>
              <p:nvPr>
                <p:custDataLst>
                  <p:tags r:id="rId7"/>
                </p:custDataLst>
              </p:nvPr>
            </p:nvSpPr>
            <p:spPr>
              <a:xfrm rot="7772360">
                <a:off x="2785270" y="2378870"/>
                <a:ext cx="1254125" cy="1477963"/>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19" name="MH_SubTitle_1"/>
              <p:cNvSpPr/>
              <p:nvPr>
                <p:custDataLst>
                  <p:tags r:id="rId8"/>
                </p:custDataLst>
              </p:nvPr>
            </p:nvSpPr>
            <p:spPr>
              <a:xfrm>
                <a:off x="2794000" y="2506663"/>
                <a:ext cx="1079500"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smtClean="0">
                    <a:solidFill>
                      <a:srgbClr val="2E2E2E"/>
                    </a:solidFill>
                    <a:cs typeface="+mn-ea"/>
                    <a:sym typeface="+mn-lt"/>
                  </a:rPr>
                  <a:t>01</a:t>
                </a:r>
                <a:endParaRPr lang="en-US" altLang="zh-CN" dirty="0">
                  <a:solidFill>
                    <a:srgbClr val="2E2E2E"/>
                  </a:solidFill>
                  <a:cs typeface="+mn-ea"/>
                  <a:sym typeface="+mn-lt"/>
                </a:endParaRPr>
              </a:p>
            </p:txBody>
          </p:sp>
          <p:sp>
            <p:nvSpPr>
              <p:cNvPr id="23" name="MH_Other_2"/>
              <p:cNvSpPr/>
              <p:nvPr>
                <p:custDataLst>
                  <p:tags r:id="rId9"/>
                </p:custDataLst>
              </p:nvPr>
            </p:nvSpPr>
            <p:spPr>
              <a:xfrm rot="20473898">
                <a:off x="3281364" y="2416175"/>
                <a:ext cx="485775"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grpSp>
        <p:nvGrpSpPr>
          <p:cNvPr id="11" name="组合 10"/>
          <p:cNvGrpSpPr/>
          <p:nvPr/>
        </p:nvGrpSpPr>
        <p:grpSpPr>
          <a:xfrm>
            <a:off x="4733305" y="3955118"/>
            <a:ext cx="2366154" cy="1792830"/>
            <a:chOff x="4733305" y="3955118"/>
            <a:chExt cx="2366154" cy="1792830"/>
          </a:xfrm>
        </p:grpSpPr>
        <p:pic>
          <p:nvPicPr>
            <p:cNvPr id="8" name="图片 7"/>
            <p:cNvPicPr>
              <a:picLocks noChangeAspect="1"/>
            </p:cNvPicPr>
            <p:nvPr/>
          </p:nvPicPr>
          <p:blipFill>
            <a:blip r:embed="rId18"/>
            <a:stretch>
              <a:fillRect/>
            </a:stretch>
          </p:blipFill>
          <p:spPr>
            <a:xfrm>
              <a:off x="5116911" y="4261037"/>
              <a:ext cx="1982548" cy="148691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24" name="组合 23"/>
            <p:cNvGrpSpPr/>
            <p:nvPr/>
          </p:nvGrpSpPr>
          <p:grpSpPr>
            <a:xfrm>
              <a:off x="4733305" y="3955118"/>
              <a:ext cx="829632" cy="745067"/>
              <a:chOff x="4464051" y="2416175"/>
              <a:chExt cx="1479550" cy="1328738"/>
            </a:xfrm>
          </p:grpSpPr>
          <p:sp>
            <p:nvSpPr>
              <p:cNvPr id="25" name="MH_Other_3"/>
              <p:cNvSpPr/>
              <p:nvPr>
                <p:custDataLst>
                  <p:tags r:id="rId4"/>
                </p:custDataLst>
              </p:nvPr>
            </p:nvSpPr>
            <p:spPr>
              <a:xfrm rot="7772360">
                <a:off x="4576763" y="2378076"/>
                <a:ext cx="1254125" cy="1479550"/>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FE00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26" name="MH_SubTitle_2"/>
              <p:cNvSpPr/>
              <p:nvPr>
                <p:custDataLst>
                  <p:tags r:id="rId5"/>
                </p:custDataLst>
              </p:nvPr>
            </p:nvSpPr>
            <p:spPr>
              <a:xfrm>
                <a:off x="4586288" y="2506663"/>
                <a:ext cx="1079500"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smtClean="0">
                    <a:solidFill>
                      <a:srgbClr val="2E2E2E"/>
                    </a:solidFill>
                    <a:cs typeface="+mn-ea"/>
                    <a:sym typeface="+mn-lt"/>
                  </a:rPr>
                  <a:t>02</a:t>
                </a:r>
                <a:endParaRPr lang="en-US" altLang="zh-CN" dirty="0">
                  <a:solidFill>
                    <a:srgbClr val="2E2E2E"/>
                  </a:solidFill>
                  <a:cs typeface="+mn-ea"/>
                  <a:sym typeface="+mn-lt"/>
                </a:endParaRPr>
              </a:p>
            </p:txBody>
          </p:sp>
          <p:sp>
            <p:nvSpPr>
              <p:cNvPr id="27" name="MH_Other_4"/>
              <p:cNvSpPr/>
              <p:nvPr>
                <p:custDataLst>
                  <p:tags r:id="rId6"/>
                </p:custDataLst>
              </p:nvPr>
            </p:nvSpPr>
            <p:spPr>
              <a:xfrm rot="20473898">
                <a:off x="5073651" y="2416175"/>
                <a:ext cx="485775"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FE00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grpSp>
        <p:nvGrpSpPr>
          <p:cNvPr id="9" name="组合 8"/>
          <p:cNvGrpSpPr/>
          <p:nvPr/>
        </p:nvGrpSpPr>
        <p:grpSpPr>
          <a:xfrm>
            <a:off x="7203544" y="3680011"/>
            <a:ext cx="2989536" cy="1808254"/>
            <a:chOff x="7203544" y="3680011"/>
            <a:chExt cx="2989536" cy="1808254"/>
          </a:xfrm>
        </p:grpSpPr>
        <p:pic>
          <p:nvPicPr>
            <p:cNvPr id="7" name="图片 6"/>
            <p:cNvPicPr>
              <a:picLocks noChangeAspect="1"/>
            </p:cNvPicPr>
            <p:nvPr/>
          </p:nvPicPr>
          <p:blipFill>
            <a:blip r:embed="rId19"/>
            <a:stretch>
              <a:fillRect/>
            </a:stretch>
          </p:blipFill>
          <p:spPr>
            <a:xfrm>
              <a:off x="7469586" y="3912105"/>
              <a:ext cx="2723494" cy="15761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28" name="组合 27"/>
            <p:cNvGrpSpPr/>
            <p:nvPr/>
          </p:nvGrpSpPr>
          <p:grpSpPr>
            <a:xfrm>
              <a:off x="7203544" y="3680011"/>
              <a:ext cx="816896" cy="734417"/>
              <a:chOff x="6256339" y="2416175"/>
              <a:chExt cx="1477962" cy="1328738"/>
            </a:xfrm>
          </p:grpSpPr>
          <p:sp>
            <p:nvSpPr>
              <p:cNvPr id="29" name="MH_Other_5"/>
              <p:cNvSpPr/>
              <p:nvPr>
                <p:custDataLst>
                  <p:tags r:id="rId1"/>
                </p:custDataLst>
              </p:nvPr>
            </p:nvSpPr>
            <p:spPr>
              <a:xfrm rot="7772360">
                <a:off x="6368257" y="2378870"/>
                <a:ext cx="1254125" cy="1477962"/>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8219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30" name="MH_SubTitle_3"/>
              <p:cNvSpPr/>
              <p:nvPr>
                <p:custDataLst>
                  <p:tags r:id="rId2"/>
                </p:custDataLst>
              </p:nvPr>
            </p:nvSpPr>
            <p:spPr>
              <a:xfrm>
                <a:off x="6376989" y="2506663"/>
                <a:ext cx="1081087"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dirty="0" smtClean="0">
                    <a:solidFill>
                      <a:srgbClr val="2E2E2E"/>
                    </a:solidFill>
                    <a:cs typeface="+mn-ea"/>
                    <a:sym typeface="+mn-lt"/>
                  </a:rPr>
                  <a:t>03</a:t>
                </a:r>
                <a:endParaRPr lang="en-US" altLang="zh-CN" dirty="0">
                  <a:solidFill>
                    <a:srgbClr val="2E2E2E"/>
                  </a:solidFill>
                  <a:cs typeface="+mn-ea"/>
                  <a:sym typeface="+mn-lt"/>
                </a:endParaRPr>
              </a:p>
            </p:txBody>
          </p:sp>
          <p:sp>
            <p:nvSpPr>
              <p:cNvPr id="35" name="MH_Other_6"/>
              <p:cNvSpPr/>
              <p:nvPr>
                <p:custDataLst>
                  <p:tags r:id="rId3"/>
                </p:custDataLst>
              </p:nvPr>
            </p:nvSpPr>
            <p:spPr>
              <a:xfrm rot="20473898">
                <a:off x="6865939" y="2416175"/>
                <a:ext cx="484187"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8219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spTree>
    <p:extLst>
      <p:ext uri="{BB962C8B-B14F-4D97-AF65-F5344CB8AC3E}">
        <p14:creationId xmlns:p14="http://schemas.microsoft.com/office/powerpoint/2010/main" val="3051667683"/>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 calcmode="lin" valueType="num">
                                      <p:cBhvr>
                                        <p:cTn id="24" dur="1000" fill="hold"/>
                                        <p:tgtEl>
                                          <p:spTgt spid="10"/>
                                        </p:tgtEl>
                                        <p:attrNameLst>
                                          <p:attrName>style.rotation</p:attrName>
                                        </p:attrNameLst>
                                      </p:cBhvr>
                                      <p:tavLst>
                                        <p:tav tm="0">
                                          <p:val>
                                            <p:fltVal val="90"/>
                                          </p:val>
                                        </p:tav>
                                        <p:tav tm="100000">
                                          <p:val>
                                            <p:fltVal val="0"/>
                                          </p:val>
                                        </p:tav>
                                      </p:tavLst>
                                    </p:anim>
                                    <p:animEffect transition="in" filter="fade">
                                      <p:cBhvr>
                                        <p:cTn id="25" dur="10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1000" fill="hold"/>
                                        <p:tgtEl>
                                          <p:spTgt spid="11"/>
                                        </p:tgtEl>
                                        <p:attrNameLst>
                                          <p:attrName>ppt_w</p:attrName>
                                        </p:attrNameLst>
                                      </p:cBhvr>
                                      <p:tavLst>
                                        <p:tav tm="0">
                                          <p:val>
                                            <p:fltVal val="0"/>
                                          </p:val>
                                        </p:tav>
                                        <p:tav tm="100000">
                                          <p:val>
                                            <p:strVal val="#ppt_w"/>
                                          </p:val>
                                        </p:tav>
                                      </p:tavLst>
                                    </p:anim>
                                    <p:anim calcmode="lin" valueType="num">
                                      <p:cBhvr>
                                        <p:cTn id="31" dur="1000" fill="hold"/>
                                        <p:tgtEl>
                                          <p:spTgt spid="11"/>
                                        </p:tgtEl>
                                        <p:attrNameLst>
                                          <p:attrName>ppt_h</p:attrName>
                                        </p:attrNameLst>
                                      </p:cBhvr>
                                      <p:tavLst>
                                        <p:tav tm="0">
                                          <p:val>
                                            <p:fltVal val="0"/>
                                          </p:val>
                                        </p:tav>
                                        <p:tav tm="100000">
                                          <p:val>
                                            <p:strVal val="#ppt_h"/>
                                          </p:val>
                                        </p:tav>
                                      </p:tavLst>
                                    </p:anim>
                                    <p:anim calcmode="lin" valueType="num">
                                      <p:cBhvr>
                                        <p:cTn id="32" dur="1000" fill="hold"/>
                                        <p:tgtEl>
                                          <p:spTgt spid="11"/>
                                        </p:tgtEl>
                                        <p:attrNameLst>
                                          <p:attrName>style.rotation</p:attrName>
                                        </p:attrNameLst>
                                      </p:cBhvr>
                                      <p:tavLst>
                                        <p:tav tm="0">
                                          <p:val>
                                            <p:fltVal val="90"/>
                                          </p:val>
                                        </p:tav>
                                        <p:tav tm="100000">
                                          <p:val>
                                            <p:fltVal val="0"/>
                                          </p:val>
                                        </p:tav>
                                      </p:tavLst>
                                    </p:anim>
                                    <p:animEffect transition="in" filter="fade">
                                      <p:cBhvr>
                                        <p:cTn id="33" dur="10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p:cTn id="38" dur="1000" fill="hold"/>
                                        <p:tgtEl>
                                          <p:spTgt spid="9"/>
                                        </p:tgtEl>
                                        <p:attrNameLst>
                                          <p:attrName>ppt_w</p:attrName>
                                        </p:attrNameLst>
                                      </p:cBhvr>
                                      <p:tavLst>
                                        <p:tav tm="0">
                                          <p:val>
                                            <p:fltVal val="0"/>
                                          </p:val>
                                        </p:tav>
                                        <p:tav tm="100000">
                                          <p:val>
                                            <p:strVal val="#ppt_w"/>
                                          </p:val>
                                        </p:tav>
                                      </p:tavLst>
                                    </p:anim>
                                    <p:anim calcmode="lin" valueType="num">
                                      <p:cBhvr>
                                        <p:cTn id="39" dur="1000" fill="hold"/>
                                        <p:tgtEl>
                                          <p:spTgt spid="9"/>
                                        </p:tgtEl>
                                        <p:attrNameLst>
                                          <p:attrName>ppt_h</p:attrName>
                                        </p:attrNameLst>
                                      </p:cBhvr>
                                      <p:tavLst>
                                        <p:tav tm="0">
                                          <p:val>
                                            <p:fltVal val="0"/>
                                          </p:val>
                                        </p:tav>
                                        <p:tav tm="100000">
                                          <p:val>
                                            <p:strVal val="#ppt_h"/>
                                          </p:val>
                                        </p:tav>
                                      </p:tavLst>
                                    </p:anim>
                                    <p:anim calcmode="lin" valueType="num">
                                      <p:cBhvr>
                                        <p:cTn id="40" dur="1000" fill="hold"/>
                                        <p:tgtEl>
                                          <p:spTgt spid="9"/>
                                        </p:tgtEl>
                                        <p:attrNameLst>
                                          <p:attrName>style.rotation</p:attrName>
                                        </p:attrNameLst>
                                      </p:cBhvr>
                                      <p:tavLst>
                                        <p:tav tm="0">
                                          <p:val>
                                            <p:fltVal val="90"/>
                                          </p:val>
                                        </p:tav>
                                        <p:tav tm="100000">
                                          <p:val>
                                            <p:fltVal val="0"/>
                                          </p:val>
                                        </p:tav>
                                      </p:tavLst>
                                    </p:anim>
                                    <p:animEffect transition="in" filter="fade">
                                      <p:cBhvr>
                                        <p:cTn id="41" dur="10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组合 19"/>
          <p:cNvGrpSpPr/>
          <p:nvPr/>
        </p:nvGrpSpPr>
        <p:grpSpPr>
          <a:xfrm>
            <a:off x="0" y="0"/>
            <a:ext cx="12178784" cy="6858000"/>
            <a:chOff x="0" y="0"/>
            <a:chExt cx="12178784" cy="6858000"/>
          </a:xfrm>
        </p:grpSpPr>
        <p:pic>
          <p:nvPicPr>
            <p:cNvPr id="21" name="图片 2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22" name="矩形 21"/>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3" name="îṣļîḑé-TextBox 23"/>
          <p:cNvSpPr txBox="1"/>
          <p:nvPr/>
        </p:nvSpPr>
        <p:spPr bwMode="auto">
          <a:xfrm>
            <a:off x="8670620" y="4220547"/>
            <a:ext cx="2025049" cy="556179"/>
          </a:xfrm>
          <a:prstGeom prst="rect">
            <a:avLst/>
          </a:prstGeom>
          <a:noFill/>
        </p:spPr>
        <p:txBody>
          <a:bodyPr wrap="square" lIns="36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tx1">
                    <a:lumMod val="50000"/>
                  </a:schemeClr>
                </a:solidFill>
                <a:cs typeface="+mn-ea"/>
                <a:sym typeface="+mn-lt"/>
              </a:rPr>
              <a:t>点击输入替换内容点击输入替换内容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endParaRPr lang="da-DK" altLang="zh-CN" sz="1400" dirty="0">
              <a:solidFill>
                <a:schemeClr val="tx1">
                  <a:lumMod val="50000"/>
                </a:schemeClr>
              </a:solidFill>
              <a:cs typeface="+mn-ea"/>
              <a:sym typeface="+mn-lt"/>
            </a:endParaRPr>
          </a:p>
        </p:txBody>
      </p:sp>
      <p:sp>
        <p:nvSpPr>
          <p:cNvPr id="24" name="îṣļîḑé-TextBox 25"/>
          <p:cNvSpPr txBox="1"/>
          <p:nvPr/>
        </p:nvSpPr>
        <p:spPr bwMode="auto">
          <a:xfrm>
            <a:off x="6441306" y="4255068"/>
            <a:ext cx="1755986" cy="556179"/>
          </a:xfrm>
          <a:prstGeom prst="rect">
            <a:avLst/>
          </a:prstGeom>
          <a:noFill/>
        </p:spPr>
        <p:txBody>
          <a:bodyPr wrap="square" lIns="9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tx1">
                    <a:lumMod val="50000"/>
                  </a:schemeClr>
                </a:solidFill>
                <a:cs typeface="+mn-ea"/>
                <a:sym typeface="+mn-lt"/>
              </a:rPr>
              <a:t>点击输入替换内容点击输入替换内容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endParaRPr lang="da-DK" altLang="zh-CN" sz="1400" dirty="0">
              <a:solidFill>
                <a:schemeClr val="tx1">
                  <a:lumMod val="50000"/>
                </a:schemeClr>
              </a:solidFill>
              <a:cs typeface="+mn-ea"/>
              <a:sym typeface="+mn-lt"/>
            </a:endParaRPr>
          </a:p>
        </p:txBody>
      </p:sp>
      <p:sp>
        <p:nvSpPr>
          <p:cNvPr id="25" name="îṣļîḑé-TextBox 41"/>
          <p:cNvSpPr txBox="1"/>
          <p:nvPr/>
        </p:nvSpPr>
        <p:spPr bwMode="auto">
          <a:xfrm>
            <a:off x="3704394" y="4220547"/>
            <a:ext cx="1686506" cy="556179"/>
          </a:xfrm>
          <a:prstGeom prst="rect">
            <a:avLst/>
          </a:prstGeom>
          <a:noFill/>
        </p:spPr>
        <p:txBody>
          <a:bodyPr wrap="square" lIns="90000" tIns="46800" rIns="9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tx1">
                    <a:lumMod val="50000"/>
                  </a:schemeClr>
                </a:solidFill>
                <a:cs typeface="+mn-ea"/>
                <a:sym typeface="+mn-lt"/>
              </a:rPr>
              <a:t>点击输入替换内容点击输入替换内容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endParaRPr lang="da-DK" altLang="zh-CN" sz="1400" dirty="0">
              <a:solidFill>
                <a:schemeClr val="tx1">
                  <a:lumMod val="50000"/>
                </a:schemeClr>
              </a:solidFill>
              <a:cs typeface="+mn-ea"/>
              <a:sym typeface="+mn-lt"/>
            </a:endParaRPr>
          </a:p>
        </p:txBody>
      </p:sp>
      <p:sp>
        <p:nvSpPr>
          <p:cNvPr id="26" name="îṣļîḑé-TextBox 43"/>
          <p:cNvSpPr txBox="1"/>
          <p:nvPr/>
        </p:nvSpPr>
        <p:spPr bwMode="auto">
          <a:xfrm>
            <a:off x="1090062" y="4253824"/>
            <a:ext cx="2039841" cy="556179"/>
          </a:xfrm>
          <a:prstGeom prst="rect">
            <a:avLst/>
          </a:prstGeom>
          <a:noFill/>
        </p:spPr>
        <p:txBody>
          <a:bodyPr wrap="square" lIns="90000" tIns="46800" rIns="360000" bIns="4680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r>
              <a:rPr lang="zh-CN" altLang="en-US" sz="1400" dirty="0">
                <a:solidFill>
                  <a:schemeClr val="tx1">
                    <a:lumMod val="50000"/>
                  </a:schemeClr>
                </a:solidFill>
                <a:cs typeface="+mn-ea"/>
                <a:sym typeface="+mn-lt"/>
              </a:rPr>
              <a:t>点击输入替换内容</a:t>
            </a:r>
            <a:endParaRPr lang="da-DK" altLang="zh-CN" sz="1400" dirty="0">
              <a:solidFill>
                <a:schemeClr val="tx1">
                  <a:lumMod val="50000"/>
                </a:schemeClr>
              </a:solidFill>
              <a:cs typeface="+mn-ea"/>
              <a:sym typeface="+mn-lt"/>
            </a:endParaRPr>
          </a:p>
          <a:p>
            <a:pPr algn="ctr">
              <a:defRPr/>
            </a:pPr>
            <a:endParaRPr lang="da-DK" altLang="zh-CN" sz="1400" dirty="0">
              <a:solidFill>
                <a:schemeClr val="tx1">
                  <a:lumMod val="50000"/>
                </a:schemeClr>
              </a:solidFill>
              <a:cs typeface="+mn-ea"/>
              <a:sym typeface="+mn-lt"/>
            </a:endParaRPr>
          </a:p>
        </p:txBody>
      </p:sp>
      <p:grpSp>
        <p:nvGrpSpPr>
          <p:cNvPr id="27" name="组合 26"/>
          <p:cNvGrpSpPr/>
          <p:nvPr/>
        </p:nvGrpSpPr>
        <p:grpSpPr>
          <a:xfrm>
            <a:off x="1259083" y="2256121"/>
            <a:ext cx="1477963" cy="1328739"/>
            <a:chOff x="2673351" y="2416175"/>
            <a:chExt cx="1477963" cy="1328739"/>
          </a:xfrm>
        </p:grpSpPr>
        <p:sp>
          <p:nvSpPr>
            <p:cNvPr id="2" name="MH_Other_1"/>
            <p:cNvSpPr/>
            <p:nvPr>
              <p:custDataLst>
                <p:tags r:id="rId12"/>
              </p:custDataLst>
            </p:nvPr>
          </p:nvSpPr>
          <p:spPr>
            <a:xfrm rot="7772360">
              <a:off x="2785270" y="2378870"/>
              <a:ext cx="1254125" cy="1477963"/>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3" name="MH_SubTitle_1"/>
            <p:cNvSpPr/>
            <p:nvPr>
              <p:custDataLst>
                <p:tags r:id="rId13"/>
              </p:custDataLst>
            </p:nvPr>
          </p:nvSpPr>
          <p:spPr>
            <a:xfrm>
              <a:off x="2794000" y="2506663"/>
              <a:ext cx="1079500"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smtClean="0">
                  <a:solidFill>
                    <a:srgbClr val="00B0F0"/>
                  </a:solidFill>
                  <a:cs typeface="+mn-ea"/>
                  <a:sym typeface="+mn-lt"/>
                </a:rPr>
                <a:t>01</a:t>
              </a:r>
              <a:endParaRPr lang="en-US" altLang="zh-CN" b="1" dirty="0">
                <a:solidFill>
                  <a:srgbClr val="00B0F0"/>
                </a:solidFill>
                <a:cs typeface="+mn-ea"/>
                <a:sym typeface="+mn-lt"/>
              </a:endParaRPr>
            </a:p>
          </p:txBody>
        </p:sp>
        <p:sp>
          <p:nvSpPr>
            <p:cNvPr id="4" name="MH_Other_2"/>
            <p:cNvSpPr/>
            <p:nvPr>
              <p:custDataLst>
                <p:tags r:id="rId14"/>
              </p:custDataLst>
            </p:nvPr>
          </p:nvSpPr>
          <p:spPr>
            <a:xfrm rot="20473898">
              <a:off x="3281364" y="2416175"/>
              <a:ext cx="485775"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nvGrpSpPr>
          <p:cNvPr id="28" name="组合 27"/>
          <p:cNvGrpSpPr/>
          <p:nvPr/>
        </p:nvGrpSpPr>
        <p:grpSpPr>
          <a:xfrm>
            <a:off x="3889250" y="2193720"/>
            <a:ext cx="1479550" cy="1328738"/>
            <a:chOff x="4464051" y="2416175"/>
            <a:chExt cx="1479550" cy="1328738"/>
          </a:xfrm>
        </p:grpSpPr>
        <p:sp>
          <p:nvSpPr>
            <p:cNvPr id="5" name="MH_Other_3"/>
            <p:cNvSpPr/>
            <p:nvPr>
              <p:custDataLst>
                <p:tags r:id="rId9"/>
              </p:custDataLst>
            </p:nvPr>
          </p:nvSpPr>
          <p:spPr>
            <a:xfrm rot="7772360">
              <a:off x="4576763" y="2378076"/>
              <a:ext cx="1254125" cy="1479550"/>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FE00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6" name="MH_SubTitle_2"/>
            <p:cNvSpPr/>
            <p:nvPr>
              <p:custDataLst>
                <p:tags r:id="rId10"/>
              </p:custDataLst>
            </p:nvPr>
          </p:nvSpPr>
          <p:spPr>
            <a:xfrm>
              <a:off x="4586288" y="2506663"/>
              <a:ext cx="1079500"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smtClean="0">
                  <a:solidFill>
                    <a:srgbClr val="FE004D"/>
                  </a:solidFill>
                  <a:cs typeface="+mn-ea"/>
                  <a:sym typeface="+mn-lt"/>
                </a:rPr>
                <a:t>02</a:t>
              </a:r>
              <a:endParaRPr lang="en-US" altLang="zh-CN" b="1" dirty="0">
                <a:solidFill>
                  <a:srgbClr val="FE004D"/>
                </a:solidFill>
                <a:cs typeface="+mn-ea"/>
                <a:sym typeface="+mn-lt"/>
              </a:endParaRPr>
            </a:p>
          </p:txBody>
        </p:sp>
        <p:sp>
          <p:nvSpPr>
            <p:cNvPr id="7" name="MH_Other_4"/>
            <p:cNvSpPr/>
            <p:nvPr>
              <p:custDataLst>
                <p:tags r:id="rId11"/>
              </p:custDataLst>
            </p:nvPr>
          </p:nvSpPr>
          <p:spPr>
            <a:xfrm rot="20473898">
              <a:off x="5073651" y="2416175"/>
              <a:ext cx="485775"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FE004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nvGrpSpPr>
          <p:cNvPr id="29" name="组合 28"/>
          <p:cNvGrpSpPr/>
          <p:nvPr/>
        </p:nvGrpSpPr>
        <p:grpSpPr>
          <a:xfrm>
            <a:off x="6583669" y="2188068"/>
            <a:ext cx="1477962" cy="1328738"/>
            <a:chOff x="6256339" y="2416175"/>
            <a:chExt cx="1477962" cy="1328738"/>
          </a:xfrm>
        </p:grpSpPr>
        <p:sp>
          <p:nvSpPr>
            <p:cNvPr id="8" name="MH_Other_5"/>
            <p:cNvSpPr/>
            <p:nvPr>
              <p:custDataLst>
                <p:tags r:id="rId6"/>
              </p:custDataLst>
            </p:nvPr>
          </p:nvSpPr>
          <p:spPr>
            <a:xfrm rot="7772360">
              <a:off x="6368257" y="2378870"/>
              <a:ext cx="1254125" cy="1477962"/>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8219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9" name="MH_SubTitle_3"/>
            <p:cNvSpPr/>
            <p:nvPr>
              <p:custDataLst>
                <p:tags r:id="rId7"/>
              </p:custDataLst>
            </p:nvPr>
          </p:nvSpPr>
          <p:spPr>
            <a:xfrm>
              <a:off x="6376989" y="2506663"/>
              <a:ext cx="1081087"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smtClean="0">
                  <a:solidFill>
                    <a:srgbClr val="82198A"/>
                  </a:solidFill>
                  <a:cs typeface="+mn-ea"/>
                  <a:sym typeface="+mn-lt"/>
                </a:rPr>
                <a:t>03</a:t>
              </a:r>
              <a:endParaRPr lang="en-US" altLang="zh-CN" b="1" dirty="0">
                <a:solidFill>
                  <a:srgbClr val="82198A"/>
                </a:solidFill>
                <a:cs typeface="+mn-ea"/>
                <a:sym typeface="+mn-lt"/>
              </a:endParaRPr>
            </a:p>
          </p:txBody>
        </p:sp>
        <p:sp>
          <p:nvSpPr>
            <p:cNvPr id="10" name="MH_Other_6"/>
            <p:cNvSpPr/>
            <p:nvPr>
              <p:custDataLst>
                <p:tags r:id="rId8"/>
              </p:custDataLst>
            </p:nvPr>
          </p:nvSpPr>
          <p:spPr>
            <a:xfrm rot="20473898">
              <a:off x="6865939" y="2416175"/>
              <a:ext cx="484187"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82198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nvGrpSpPr>
          <p:cNvPr id="30" name="组合 29"/>
          <p:cNvGrpSpPr/>
          <p:nvPr/>
        </p:nvGrpSpPr>
        <p:grpSpPr>
          <a:xfrm>
            <a:off x="9046576" y="2219593"/>
            <a:ext cx="1479550" cy="1328738"/>
            <a:chOff x="8047039" y="2416175"/>
            <a:chExt cx="1479550" cy="1328738"/>
          </a:xfrm>
        </p:grpSpPr>
        <p:sp>
          <p:nvSpPr>
            <p:cNvPr id="11" name="MH_Other_7"/>
            <p:cNvSpPr/>
            <p:nvPr>
              <p:custDataLst>
                <p:tags r:id="rId3"/>
              </p:custDataLst>
            </p:nvPr>
          </p:nvSpPr>
          <p:spPr>
            <a:xfrm rot="7772360">
              <a:off x="8159751" y="2378076"/>
              <a:ext cx="1254125" cy="1479550"/>
            </a:xfrm>
            <a:custGeom>
              <a:avLst/>
              <a:gdLst/>
              <a:ahLst/>
              <a:cxnLst/>
              <a:rect l="l" t="t" r="r" b="b"/>
              <a:pathLst>
                <a:path w="1670626" h="1971503">
                  <a:moveTo>
                    <a:pt x="191148" y="1667943"/>
                  </a:moveTo>
                  <a:cubicBezTo>
                    <a:pt x="-102531" y="1312180"/>
                    <a:pt x="-52202" y="785704"/>
                    <a:pt x="303561" y="492025"/>
                  </a:cubicBezTo>
                  <a:cubicBezTo>
                    <a:pt x="455486" y="366612"/>
                    <a:pt x="638544" y="303934"/>
                    <a:pt x="821369" y="304714"/>
                  </a:cubicBezTo>
                  <a:lnTo>
                    <a:pt x="920985" y="0"/>
                  </a:lnTo>
                  <a:lnTo>
                    <a:pt x="1027727" y="326510"/>
                  </a:lnTo>
                  <a:cubicBezTo>
                    <a:pt x="1199391" y="363974"/>
                    <a:pt x="1359018" y="458512"/>
                    <a:pt x="1479479" y="604438"/>
                  </a:cubicBezTo>
                  <a:cubicBezTo>
                    <a:pt x="1773157" y="960201"/>
                    <a:pt x="1722828" y="1486677"/>
                    <a:pt x="1367066" y="1780356"/>
                  </a:cubicBezTo>
                  <a:cubicBezTo>
                    <a:pt x="1011303" y="2074034"/>
                    <a:pt x="484827" y="2023705"/>
                    <a:pt x="191148" y="1667943"/>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dirty="0">
                <a:cs typeface="+mn-ea"/>
                <a:sym typeface="+mn-lt"/>
              </a:endParaRPr>
            </a:p>
          </p:txBody>
        </p:sp>
        <p:sp>
          <p:nvSpPr>
            <p:cNvPr id="12" name="MH_SubTitle_4"/>
            <p:cNvSpPr/>
            <p:nvPr>
              <p:custDataLst>
                <p:tags r:id="rId4"/>
              </p:custDataLst>
            </p:nvPr>
          </p:nvSpPr>
          <p:spPr>
            <a:xfrm>
              <a:off x="8169275" y="2506663"/>
              <a:ext cx="1079500" cy="1073150"/>
            </a:xfrm>
            <a:custGeom>
              <a:avLst/>
              <a:gdLst/>
              <a:ahLst/>
              <a:cxnLst/>
              <a:rect l="l" t="t" r="r" b="b"/>
              <a:pathLst>
                <a:path w="1440160" h="1429374">
                  <a:moveTo>
                    <a:pt x="600143" y="0"/>
                  </a:moveTo>
                  <a:lnTo>
                    <a:pt x="1418911" y="542848"/>
                  </a:lnTo>
                  <a:cubicBezTo>
                    <a:pt x="1433434" y="595976"/>
                    <a:pt x="1440160" y="651849"/>
                    <a:pt x="1440160" y="709294"/>
                  </a:cubicBezTo>
                  <a:cubicBezTo>
                    <a:pt x="1440160" y="1106983"/>
                    <a:pt x="1117769" y="1429374"/>
                    <a:pt x="720080" y="1429374"/>
                  </a:cubicBezTo>
                  <a:cubicBezTo>
                    <a:pt x="322391" y="1429374"/>
                    <a:pt x="0" y="1106983"/>
                    <a:pt x="0" y="709294"/>
                  </a:cubicBezTo>
                  <a:cubicBezTo>
                    <a:pt x="0" y="352516"/>
                    <a:pt x="259472" y="56341"/>
                    <a:pt x="600143" y="0"/>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b="1" dirty="0" smtClean="0">
                  <a:solidFill>
                    <a:srgbClr val="FFC000"/>
                  </a:solidFill>
                  <a:cs typeface="+mn-ea"/>
                  <a:sym typeface="+mn-lt"/>
                </a:rPr>
                <a:t>04</a:t>
              </a:r>
              <a:endParaRPr lang="en-US" altLang="zh-CN" b="1" dirty="0">
                <a:solidFill>
                  <a:srgbClr val="FFC000"/>
                </a:solidFill>
                <a:cs typeface="+mn-ea"/>
                <a:sym typeface="+mn-lt"/>
              </a:endParaRPr>
            </a:p>
          </p:txBody>
        </p:sp>
        <p:sp>
          <p:nvSpPr>
            <p:cNvPr id="13" name="MH_Other_8"/>
            <p:cNvSpPr/>
            <p:nvPr>
              <p:custDataLst>
                <p:tags r:id="rId5"/>
              </p:custDataLst>
            </p:nvPr>
          </p:nvSpPr>
          <p:spPr>
            <a:xfrm rot="20473898">
              <a:off x="8656639" y="2416175"/>
              <a:ext cx="485775" cy="573088"/>
            </a:xfrm>
            <a:custGeom>
              <a:avLst/>
              <a:gdLst/>
              <a:ahLst/>
              <a:cxnLst/>
              <a:rect l="l" t="t" r="r" b="b"/>
              <a:pathLst>
                <a:path w="865829" h="1022492">
                  <a:moveTo>
                    <a:pt x="69377" y="0"/>
                  </a:moveTo>
                  <a:cubicBezTo>
                    <a:pt x="46542" y="68499"/>
                    <a:pt x="35912" y="141754"/>
                    <a:pt x="35912" y="217490"/>
                  </a:cubicBezTo>
                  <a:cubicBezTo>
                    <a:pt x="35912" y="654948"/>
                    <a:pt x="390542" y="1009578"/>
                    <a:pt x="828000" y="1009578"/>
                  </a:cubicBezTo>
                  <a:cubicBezTo>
                    <a:pt x="840698" y="1009578"/>
                    <a:pt x="853325" y="1009279"/>
                    <a:pt x="865829" y="1007668"/>
                  </a:cubicBezTo>
                  <a:cubicBezTo>
                    <a:pt x="818768" y="1017409"/>
                    <a:pt x="770018" y="1022492"/>
                    <a:pt x="720080" y="1022492"/>
                  </a:cubicBezTo>
                  <a:cubicBezTo>
                    <a:pt x="322391" y="1022492"/>
                    <a:pt x="0" y="700101"/>
                    <a:pt x="0" y="302412"/>
                  </a:cubicBezTo>
                  <a:cubicBezTo>
                    <a:pt x="0" y="193949"/>
                    <a:pt x="23981" y="91087"/>
                    <a:pt x="69377" y="0"/>
                  </a:cubicBezTo>
                  <a:close/>
                </a:path>
              </a:pathLst>
            </a:cu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1350" dirty="0">
                <a:cs typeface="+mn-ea"/>
                <a:sym typeface="+mn-lt"/>
              </a:endParaRPr>
            </a:p>
          </p:txBody>
        </p:sp>
      </p:grpSp>
      <p:grpSp>
        <p:nvGrpSpPr>
          <p:cNvPr id="31" name="组合 30"/>
          <p:cNvGrpSpPr/>
          <p:nvPr/>
        </p:nvGrpSpPr>
        <p:grpSpPr>
          <a:xfrm>
            <a:off x="264226" y="-177871"/>
            <a:ext cx="2514731" cy="1531146"/>
            <a:chOff x="786569" y="-331044"/>
            <a:chExt cx="4114280" cy="1840011"/>
          </a:xfrm>
        </p:grpSpPr>
        <p:sp>
          <p:nvSpPr>
            <p:cNvPr id="32"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lumMod val="50000"/>
                  </a:schemeClr>
                </a:solidFill>
                <a:cs typeface="+mn-ea"/>
                <a:sym typeface="+mn-lt"/>
              </a:endParaRPr>
            </a:p>
          </p:txBody>
        </p:sp>
        <p:sp>
          <p:nvSpPr>
            <p:cNvPr id="33" name="MH_Entry_1">
              <a:hlinkClick r:id="rId18"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solidFill>
                  <a:schemeClr val="tx1">
                    <a:lumMod val="50000"/>
                  </a:schemeClr>
                </a:solidFill>
                <a:effectLst>
                  <a:outerShdw blurRad="38100" dist="38100" dir="2700000" algn="tl">
                    <a:srgbClr val="000000">
                      <a:alpha val="43137"/>
                    </a:srgbClr>
                  </a:outerShdw>
                </a:effectLst>
                <a:cs typeface="+mn-ea"/>
                <a:sym typeface="+mn-lt"/>
              </a:endParaRPr>
            </a:p>
          </p:txBody>
        </p:sp>
        <p:sp>
          <p:nvSpPr>
            <p:cNvPr id="34" name="矩形 33"/>
            <p:cNvSpPr/>
            <p:nvPr/>
          </p:nvSpPr>
          <p:spPr>
            <a:xfrm>
              <a:off x="1073911" y="893729"/>
              <a:ext cx="3826938" cy="554793"/>
            </a:xfrm>
            <a:prstGeom prst="rect">
              <a:avLst/>
            </a:prstGeom>
          </p:spPr>
          <p:txBody>
            <a:bodyPr wrap="none">
              <a:spAutoFit/>
            </a:bodyPr>
            <a:lstStyle/>
            <a:p>
              <a:r>
                <a:rPr lang="zh-CN" altLang="en-US" dirty="0">
                  <a:solidFill>
                    <a:schemeClr val="tx1">
                      <a:lumMod val="50000"/>
                    </a:schemeClr>
                  </a:solidFill>
                  <a:cs typeface="+mn-ea"/>
                  <a:sym typeface="+mn-lt"/>
                </a:rPr>
                <a:t>比赛结果和宣传</a:t>
              </a:r>
            </a:p>
          </p:txBody>
        </p:sp>
      </p:grpSp>
      <p:sp>
        <p:nvSpPr>
          <p:cNvPr id="35" name="TextBox 13"/>
          <p:cNvSpPr txBox="1"/>
          <p:nvPr/>
        </p:nvSpPr>
        <p:spPr>
          <a:xfrm>
            <a:off x="1612233" y="3867864"/>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36" name="TextBox 13"/>
          <p:cNvSpPr txBox="1"/>
          <p:nvPr/>
        </p:nvSpPr>
        <p:spPr>
          <a:xfrm>
            <a:off x="4192290" y="3886942"/>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37" name="TextBox 13"/>
          <p:cNvSpPr txBox="1"/>
          <p:nvPr/>
        </p:nvSpPr>
        <p:spPr>
          <a:xfrm>
            <a:off x="6921335" y="3912770"/>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sp>
        <p:nvSpPr>
          <p:cNvPr id="38" name="TextBox 13"/>
          <p:cNvSpPr txBox="1"/>
          <p:nvPr/>
        </p:nvSpPr>
        <p:spPr>
          <a:xfrm>
            <a:off x="9414437" y="3824225"/>
            <a:ext cx="802628"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关键词</a:t>
            </a:r>
            <a:endParaRPr lang="en-US" b="1" dirty="0">
              <a:solidFill>
                <a:schemeClr val="tx1">
                  <a:lumMod val="50000"/>
                </a:schemeClr>
              </a:solidFill>
              <a:cs typeface="+mn-ea"/>
              <a:sym typeface="+mn-lt"/>
            </a:endParaRPr>
          </a:p>
        </p:txBody>
      </p:sp>
      <p:pic>
        <p:nvPicPr>
          <p:cNvPr id="39" name="图片 3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left)">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circle(in)">
                                      <p:cBhvr>
                                        <p:cTn id="17" dur="20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ppt_x"/>
                                          </p:val>
                                        </p:tav>
                                        <p:tav tm="100000">
                                          <p:val>
                                            <p:strVal val="#ppt_x"/>
                                          </p:val>
                                        </p:tav>
                                      </p:tavLst>
                                    </p:anim>
                                    <p:anim calcmode="lin" valueType="num">
                                      <p:cBhvr additive="base">
                                        <p:cTn id="23" dur="500" fill="hold"/>
                                        <p:tgtEl>
                                          <p:spTgt spid="27"/>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500" fill="hold"/>
                                        <p:tgtEl>
                                          <p:spTgt spid="35"/>
                                        </p:tgtEl>
                                        <p:attrNameLst>
                                          <p:attrName>ppt_x</p:attrName>
                                        </p:attrNameLst>
                                      </p:cBhvr>
                                      <p:tavLst>
                                        <p:tav tm="0">
                                          <p:val>
                                            <p:strVal val="#ppt_x"/>
                                          </p:val>
                                        </p:tav>
                                        <p:tav tm="100000">
                                          <p:val>
                                            <p:strVal val="#ppt_x"/>
                                          </p:val>
                                        </p:tav>
                                      </p:tavLst>
                                    </p:anim>
                                    <p:anim calcmode="lin" valueType="num">
                                      <p:cBhvr additive="base">
                                        <p:cTn id="27" dur="500" fill="hold"/>
                                        <p:tgtEl>
                                          <p:spTgt spid="3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additive="base">
                                        <p:cTn id="40" dur="500" fill="hold"/>
                                        <p:tgtEl>
                                          <p:spTgt spid="36"/>
                                        </p:tgtEl>
                                        <p:attrNameLst>
                                          <p:attrName>ppt_x</p:attrName>
                                        </p:attrNameLst>
                                      </p:cBhvr>
                                      <p:tavLst>
                                        <p:tav tm="0">
                                          <p:val>
                                            <p:strVal val="#ppt_x"/>
                                          </p:val>
                                        </p:tav>
                                        <p:tav tm="100000">
                                          <p:val>
                                            <p:strVal val="#ppt_x"/>
                                          </p:val>
                                        </p:tav>
                                      </p:tavLst>
                                    </p:anim>
                                    <p:anim calcmode="lin" valueType="num">
                                      <p:cBhvr additive="base">
                                        <p:cTn id="41" dur="5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 calcmode="lin" valueType="num">
                                      <p:cBhvr additive="base">
                                        <p:cTn id="58" dur="500" fill="hold"/>
                                        <p:tgtEl>
                                          <p:spTgt spid="24"/>
                                        </p:tgtEl>
                                        <p:attrNameLst>
                                          <p:attrName>ppt_x</p:attrName>
                                        </p:attrNameLst>
                                      </p:cBhvr>
                                      <p:tavLst>
                                        <p:tav tm="0">
                                          <p:val>
                                            <p:strVal val="#ppt_x"/>
                                          </p:val>
                                        </p:tav>
                                        <p:tav tm="100000">
                                          <p:val>
                                            <p:strVal val="#ppt_x"/>
                                          </p:val>
                                        </p:tav>
                                      </p:tavLst>
                                    </p:anim>
                                    <p:anim calcmode="lin" valueType="num">
                                      <p:cBhvr additive="base">
                                        <p:cTn id="59"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additive="base">
                                        <p:cTn id="64" dur="500" fill="hold"/>
                                        <p:tgtEl>
                                          <p:spTgt spid="30"/>
                                        </p:tgtEl>
                                        <p:attrNameLst>
                                          <p:attrName>ppt_x</p:attrName>
                                        </p:attrNameLst>
                                      </p:cBhvr>
                                      <p:tavLst>
                                        <p:tav tm="0">
                                          <p:val>
                                            <p:strVal val="#ppt_x"/>
                                          </p:val>
                                        </p:tav>
                                        <p:tav tm="100000">
                                          <p:val>
                                            <p:strVal val="#ppt_x"/>
                                          </p:val>
                                        </p:tav>
                                      </p:tavLst>
                                    </p:anim>
                                    <p:anim calcmode="lin" valueType="num">
                                      <p:cBhvr additive="base">
                                        <p:cTn id="65" dur="500" fill="hold"/>
                                        <p:tgtEl>
                                          <p:spTgt spid="30"/>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fill="hold"/>
                                        <p:tgtEl>
                                          <p:spTgt spid="38"/>
                                        </p:tgtEl>
                                        <p:attrNameLst>
                                          <p:attrName>ppt_x</p:attrName>
                                        </p:attrNameLst>
                                      </p:cBhvr>
                                      <p:tavLst>
                                        <p:tav tm="0">
                                          <p:val>
                                            <p:strVal val="#ppt_x"/>
                                          </p:val>
                                        </p:tav>
                                        <p:tav tm="100000">
                                          <p:val>
                                            <p:strVal val="#ppt_x"/>
                                          </p:val>
                                        </p:tav>
                                      </p:tavLst>
                                    </p:anim>
                                    <p:anim calcmode="lin" valueType="num">
                                      <p:cBhvr additive="base">
                                        <p:cTn id="69" dur="500" fill="hold"/>
                                        <p:tgtEl>
                                          <p:spTgt spid="38"/>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5" grpId="0"/>
      <p:bldP spid="36" grpId="0"/>
      <p:bldP spid="37" grpId="0"/>
      <p:bldP spid="38" grpId="0"/>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 name="图片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sp>
        <p:nvSpPr>
          <p:cNvPr id="12" name="矩形 11"/>
          <p:cNvSpPr/>
          <p:nvPr/>
        </p:nvSpPr>
        <p:spPr>
          <a:xfrm>
            <a:off x="1669003" y="1183911"/>
            <a:ext cx="8884697" cy="4613643"/>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nvGrpSpPr>
          <p:cNvPr id="13" name="组合 12"/>
          <p:cNvGrpSpPr/>
          <p:nvPr/>
        </p:nvGrpSpPr>
        <p:grpSpPr>
          <a:xfrm>
            <a:off x="2886764" y="1604865"/>
            <a:ext cx="1731059" cy="1731059"/>
            <a:chOff x="2478934" y="2507596"/>
            <a:chExt cx="838028" cy="838028"/>
          </a:xfrm>
        </p:grpSpPr>
        <p:pic>
          <p:nvPicPr>
            <p:cNvPr id="14" name="图片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78934" y="2507596"/>
              <a:ext cx="838028" cy="838028"/>
            </a:xfrm>
            <a:prstGeom prst="rect">
              <a:avLst/>
            </a:prstGeom>
            <a:ln>
              <a:noFill/>
            </a:ln>
          </p:spPr>
        </p:pic>
        <p:sp>
          <p:nvSpPr>
            <p:cNvPr id="15" name="MH_Number_1">
              <a:hlinkClick r:id="rId9" action="ppaction://hlinksldjump"/>
            </p:cNvPr>
            <p:cNvSpPr/>
            <p:nvPr>
              <p:custDataLst>
                <p:tags r:id="rId4"/>
              </p:custDataLst>
            </p:nvPr>
          </p:nvSpPr>
          <p:spPr>
            <a:xfrm>
              <a:off x="2721929" y="2778258"/>
              <a:ext cx="296704" cy="296704"/>
            </a:xfrm>
            <a:prstGeom prst="ellipse">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oAutofit/>
            </a:bodyPr>
            <a:lstStyle/>
            <a:p>
              <a:pPr algn="ctr"/>
              <a:r>
                <a:rPr lang="en-US" altLang="zh-CN" sz="6000" b="1" dirty="0">
                  <a:solidFill>
                    <a:schemeClr val="tx2">
                      <a:lumMod val="75000"/>
                    </a:schemeClr>
                  </a:solidFill>
                  <a:cs typeface="+mn-ea"/>
                  <a:sym typeface="+mn-lt"/>
                </a:rPr>
                <a:t>4</a:t>
              </a:r>
              <a:endParaRPr lang="zh-CN" altLang="en-US" sz="6000" b="1" dirty="0">
                <a:solidFill>
                  <a:schemeClr val="tx2">
                    <a:lumMod val="75000"/>
                  </a:schemeClr>
                </a:solidFill>
                <a:cs typeface="+mn-ea"/>
                <a:sym typeface="+mn-lt"/>
              </a:endParaRPr>
            </a:p>
          </p:txBody>
        </p:sp>
      </p:grpSp>
      <p:grpSp>
        <p:nvGrpSpPr>
          <p:cNvPr id="19" name="组合 18"/>
          <p:cNvGrpSpPr/>
          <p:nvPr/>
        </p:nvGrpSpPr>
        <p:grpSpPr>
          <a:xfrm>
            <a:off x="2541935" y="3366650"/>
            <a:ext cx="7138831" cy="1150887"/>
            <a:chOff x="2541935" y="3366650"/>
            <a:chExt cx="7138831" cy="1150887"/>
          </a:xfrm>
        </p:grpSpPr>
        <p:sp>
          <p:nvSpPr>
            <p:cNvPr id="16" name="MH_Others_3"/>
            <p:cNvSpPr/>
            <p:nvPr>
              <p:custDataLst>
                <p:tags r:id="rId2"/>
              </p:custDataLst>
            </p:nvPr>
          </p:nvSpPr>
          <p:spPr>
            <a:xfrm>
              <a:off x="2541935" y="3366650"/>
              <a:ext cx="7138831" cy="21642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63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6600" b="1">
                <a:solidFill>
                  <a:sysClr val="windowText" lastClr="000000"/>
                </a:solidFill>
                <a:cs typeface="+mn-ea"/>
                <a:sym typeface="+mn-lt"/>
              </a:endParaRPr>
            </a:p>
          </p:txBody>
        </p:sp>
        <p:sp>
          <p:nvSpPr>
            <p:cNvPr id="17" name="MH_Entry_1">
              <a:hlinkClick r:id="rId9" action="ppaction://hlinksldjump"/>
            </p:cNvPr>
            <p:cNvSpPr/>
            <p:nvPr>
              <p:custDataLst>
                <p:tags r:id="rId3"/>
              </p:custDataLst>
            </p:nvPr>
          </p:nvSpPr>
          <p:spPr>
            <a:xfrm>
              <a:off x="2541935" y="3583077"/>
              <a:ext cx="7138831" cy="93446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63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r>
                <a:rPr lang="zh-CN" altLang="en-US" sz="6600" b="1" dirty="0" smtClean="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比赛</a:t>
              </a:r>
              <a:r>
                <a:rPr lang="zh-CN" altLang="en-US" sz="66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奖</a:t>
              </a:r>
              <a:r>
                <a:rPr lang="zh-CN" altLang="en-US" sz="6600" b="1" dirty="0" smtClean="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rPr>
                <a:t>项设置</a:t>
              </a:r>
              <a:endParaRPr lang="zh-CN" altLang="en-US" sz="66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grpSp>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226788" y="1459439"/>
            <a:ext cx="2621965" cy="2123638"/>
          </a:xfrm>
          <a:prstGeom prst="rect">
            <a:avLst/>
          </a:prstGeom>
        </p:spPr>
      </p:pic>
    </p:spTree>
    <p:custDataLst>
      <p:tags r:id="rId1"/>
    </p:custDataLst>
    <p:extLst>
      <p:ext uri="{BB962C8B-B14F-4D97-AF65-F5344CB8AC3E}">
        <p14:creationId xmlns:p14="http://schemas.microsoft.com/office/powerpoint/2010/main" val="28564044"/>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1000" fill="hold"/>
                                        <p:tgtEl>
                                          <p:spTgt spid="13"/>
                                        </p:tgtEl>
                                        <p:attrNameLst>
                                          <p:attrName>ppt_w</p:attrName>
                                        </p:attrNameLst>
                                      </p:cBhvr>
                                      <p:tavLst>
                                        <p:tav tm="0">
                                          <p:val>
                                            <p:fltVal val="0"/>
                                          </p:val>
                                        </p:tav>
                                        <p:tav tm="100000">
                                          <p:val>
                                            <p:strVal val="#ppt_w"/>
                                          </p:val>
                                        </p:tav>
                                      </p:tavLst>
                                    </p:anim>
                                    <p:anim calcmode="lin" valueType="num">
                                      <p:cBhvr>
                                        <p:cTn id="13" dur="1000" fill="hold"/>
                                        <p:tgtEl>
                                          <p:spTgt spid="13"/>
                                        </p:tgtEl>
                                        <p:attrNameLst>
                                          <p:attrName>ppt_h</p:attrName>
                                        </p:attrNameLst>
                                      </p:cBhvr>
                                      <p:tavLst>
                                        <p:tav tm="0">
                                          <p:val>
                                            <p:fltVal val="0"/>
                                          </p:val>
                                        </p:tav>
                                        <p:tav tm="100000">
                                          <p:val>
                                            <p:strVal val="#ppt_h"/>
                                          </p:val>
                                        </p:tav>
                                      </p:tavLst>
                                    </p:anim>
                                    <p:anim calcmode="lin" valueType="num">
                                      <p:cBhvr>
                                        <p:cTn id="14" dur="1000" fill="hold"/>
                                        <p:tgtEl>
                                          <p:spTgt spid="13"/>
                                        </p:tgtEl>
                                        <p:attrNameLst>
                                          <p:attrName>style.rotation</p:attrName>
                                        </p:attrNameLst>
                                      </p:cBhvr>
                                      <p:tavLst>
                                        <p:tav tm="0">
                                          <p:val>
                                            <p:fltVal val="90"/>
                                          </p:val>
                                        </p:tav>
                                        <p:tav tm="100000">
                                          <p:val>
                                            <p:fltVal val="0"/>
                                          </p:val>
                                        </p:tav>
                                      </p:tavLst>
                                    </p:anim>
                                    <p:animEffect transition="in" filter="fade">
                                      <p:cBhvr>
                                        <p:cTn id="15" dur="10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wipe(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47"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组合 15"/>
          <p:cNvGrpSpPr/>
          <p:nvPr/>
        </p:nvGrpSpPr>
        <p:grpSpPr>
          <a:xfrm>
            <a:off x="0" y="0"/>
            <a:ext cx="12178784" cy="6858000"/>
            <a:chOff x="0" y="0"/>
            <a:chExt cx="12178784" cy="6858000"/>
          </a:xfrm>
        </p:grpSpPr>
        <p:pic>
          <p:nvPicPr>
            <p:cNvPr id="17" name="图片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18" name="矩形 17"/>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9" name="组合 18"/>
          <p:cNvGrpSpPr/>
          <p:nvPr/>
        </p:nvGrpSpPr>
        <p:grpSpPr>
          <a:xfrm>
            <a:off x="264226" y="-177871"/>
            <a:ext cx="2514731" cy="1531146"/>
            <a:chOff x="786569" y="-331044"/>
            <a:chExt cx="4114280" cy="1840011"/>
          </a:xfrm>
        </p:grpSpPr>
        <p:sp>
          <p:nvSpPr>
            <p:cNvPr id="20"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lumMod val="50000"/>
                  </a:schemeClr>
                </a:solidFill>
                <a:cs typeface="+mn-ea"/>
                <a:sym typeface="+mn-lt"/>
              </a:endParaRPr>
            </a:p>
          </p:txBody>
        </p:sp>
        <p:sp>
          <p:nvSpPr>
            <p:cNvPr id="21" name="MH_Entry_1">
              <a:hlinkClick r:id="rId6"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solidFill>
                  <a:schemeClr val="tx1">
                    <a:lumMod val="50000"/>
                  </a:schemeClr>
                </a:solidFill>
                <a:effectLst>
                  <a:outerShdw blurRad="38100" dist="38100" dir="2700000" algn="tl">
                    <a:srgbClr val="000000">
                      <a:alpha val="43137"/>
                    </a:srgbClr>
                  </a:outerShdw>
                </a:effectLst>
                <a:cs typeface="+mn-ea"/>
                <a:sym typeface="+mn-lt"/>
              </a:endParaRPr>
            </a:p>
          </p:txBody>
        </p:sp>
        <p:sp>
          <p:nvSpPr>
            <p:cNvPr id="22" name="矩形 21"/>
            <p:cNvSpPr/>
            <p:nvPr/>
          </p:nvSpPr>
          <p:spPr>
            <a:xfrm>
              <a:off x="1073911" y="893729"/>
              <a:ext cx="3323393" cy="554793"/>
            </a:xfrm>
            <a:prstGeom prst="rect">
              <a:avLst/>
            </a:prstGeom>
          </p:spPr>
          <p:txBody>
            <a:bodyPr wrap="none">
              <a:spAutoFit/>
            </a:bodyPr>
            <a:lstStyle/>
            <a:p>
              <a:r>
                <a:rPr lang="zh-CN" altLang="en-US" dirty="0">
                  <a:solidFill>
                    <a:schemeClr val="tx1">
                      <a:lumMod val="50000"/>
                    </a:schemeClr>
                  </a:solidFill>
                  <a:cs typeface="+mn-ea"/>
                  <a:sym typeface="+mn-lt"/>
                </a:rPr>
                <a:t>比赛奖项设置</a:t>
              </a:r>
            </a:p>
          </p:txBody>
        </p:sp>
      </p:grpSp>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grpSp>
        <p:nvGrpSpPr>
          <p:cNvPr id="24" name="组合 23"/>
          <p:cNvGrpSpPr/>
          <p:nvPr/>
        </p:nvGrpSpPr>
        <p:grpSpPr>
          <a:xfrm>
            <a:off x="8851870" y="841311"/>
            <a:ext cx="653930" cy="5205316"/>
            <a:chOff x="4086022" y="915566"/>
            <a:chExt cx="653930" cy="5205316"/>
          </a:xfrm>
        </p:grpSpPr>
        <p:cxnSp>
          <p:nvCxnSpPr>
            <p:cNvPr id="25" name="Straight Connector 5"/>
            <p:cNvCxnSpPr/>
            <p:nvPr/>
          </p:nvCxnSpPr>
          <p:spPr>
            <a:xfrm>
              <a:off x="4412987" y="915566"/>
              <a:ext cx="0" cy="832104"/>
            </a:xfrm>
            <a:prstGeom prst="line">
              <a:avLst/>
            </a:prstGeom>
            <a:ln w="19050">
              <a:solidFill>
                <a:srgbClr val="680025"/>
              </a:solidFill>
            </a:ln>
          </p:spPr>
          <p:style>
            <a:lnRef idx="1">
              <a:schemeClr val="accent1"/>
            </a:lnRef>
            <a:fillRef idx="0">
              <a:schemeClr val="accent1"/>
            </a:fillRef>
            <a:effectRef idx="0">
              <a:schemeClr val="accent1"/>
            </a:effectRef>
            <a:fontRef idx="minor">
              <a:schemeClr val="tx1"/>
            </a:fontRef>
          </p:style>
        </p:cxnSp>
        <p:sp>
          <p:nvSpPr>
            <p:cNvPr id="26" name="Oval 6"/>
            <p:cNvSpPr/>
            <p:nvPr/>
          </p:nvSpPr>
          <p:spPr>
            <a:xfrm>
              <a:off x="4086022" y="1841959"/>
              <a:ext cx="653930" cy="653930"/>
            </a:xfrm>
            <a:prstGeom prst="ellipse">
              <a:avLst/>
            </a:prstGeom>
            <a:solidFill>
              <a:srgbClr val="FFC000"/>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cxnSp>
          <p:nvCxnSpPr>
            <p:cNvPr id="27" name="Straight Connector 9"/>
            <p:cNvCxnSpPr/>
            <p:nvPr/>
          </p:nvCxnSpPr>
          <p:spPr>
            <a:xfrm>
              <a:off x="4412987" y="2590178"/>
              <a:ext cx="0" cy="182880"/>
            </a:xfrm>
            <a:prstGeom prst="line">
              <a:avLst/>
            </a:prstGeom>
            <a:ln w="19050">
              <a:solidFill>
                <a:srgbClr val="680025"/>
              </a:solidFill>
            </a:ln>
          </p:spPr>
          <p:style>
            <a:lnRef idx="1">
              <a:schemeClr val="accent1"/>
            </a:lnRef>
            <a:fillRef idx="0">
              <a:schemeClr val="accent1"/>
            </a:fillRef>
            <a:effectRef idx="0">
              <a:schemeClr val="accent1"/>
            </a:effectRef>
            <a:fontRef idx="minor">
              <a:schemeClr val="tx1"/>
            </a:fontRef>
          </p:style>
        </p:cxnSp>
        <p:sp>
          <p:nvSpPr>
            <p:cNvPr id="28" name="Oval 6"/>
            <p:cNvSpPr/>
            <p:nvPr/>
          </p:nvSpPr>
          <p:spPr>
            <a:xfrm>
              <a:off x="4086022" y="2867347"/>
              <a:ext cx="653930" cy="653930"/>
            </a:xfrm>
            <a:prstGeom prst="ellipse">
              <a:avLst/>
            </a:prstGeom>
            <a:solidFill>
              <a:srgbClr val="FE004D"/>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cxnSp>
          <p:nvCxnSpPr>
            <p:cNvPr id="29" name="Straight Connector 9"/>
            <p:cNvCxnSpPr/>
            <p:nvPr/>
          </p:nvCxnSpPr>
          <p:spPr>
            <a:xfrm>
              <a:off x="4412987" y="3615566"/>
              <a:ext cx="0" cy="182880"/>
            </a:xfrm>
            <a:prstGeom prst="line">
              <a:avLst/>
            </a:prstGeom>
            <a:ln w="19050">
              <a:solidFill>
                <a:srgbClr val="680025"/>
              </a:solidFill>
            </a:ln>
          </p:spPr>
          <p:style>
            <a:lnRef idx="1">
              <a:schemeClr val="accent1"/>
            </a:lnRef>
            <a:fillRef idx="0">
              <a:schemeClr val="accent1"/>
            </a:fillRef>
            <a:effectRef idx="0">
              <a:schemeClr val="accent1"/>
            </a:effectRef>
            <a:fontRef idx="minor">
              <a:schemeClr val="tx1"/>
            </a:fontRef>
          </p:style>
        </p:cxnSp>
        <p:sp>
          <p:nvSpPr>
            <p:cNvPr id="30" name="Oval 6"/>
            <p:cNvSpPr/>
            <p:nvPr/>
          </p:nvSpPr>
          <p:spPr>
            <a:xfrm>
              <a:off x="4086022" y="3892735"/>
              <a:ext cx="653930" cy="653930"/>
            </a:xfrm>
            <a:prstGeom prst="ellipse">
              <a:avLst/>
            </a:prstGeom>
            <a:solidFill>
              <a:srgbClr val="82198A"/>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cxnSp>
          <p:nvCxnSpPr>
            <p:cNvPr id="31" name="Straight Connector 9"/>
            <p:cNvCxnSpPr/>
            <p:nvPr/>
          </p:nvCxnSpPr>
          <p:spPr>
            <a:xfrm>
              <a:off x="4412987" y="4640954"/>
              <a:ext cx="0" cy="182880"/>
            </a:xfrm>
            <a:prstGeom prst="line">
              <a:avLst/>
            </a:prstGeom>
            <a:ln w="19050">
              <a:solidFill>
                <a:srgbClr val="680025"/>
              </a:solidFill>
            </a:ln>
          </p:spPr>
          <p:style>
            <a:lnRef idx="1">
              <a:schemeClr val="accent1"/>
            </a:lnRef>
            <a:fillRef idx="0">
              <a:schemeClr val="accent1"/>
            </a:fillRef>
            <a:effectRef idx="0">
              <a:schemeClr val="accent1"/>
            </a:effectRef>
            <a:fontRef idx="minor">
              <a:schemeClr val="tx1"/>
            </a:fontRef>
          </p:style>
        </p:cxnSp>
        <p:sp>
          <p:nvSpPr>
            <p:cNvPr id="32" name="Oval 6"/>
            <p:cNvSpPr/>
            <p:nvPr/>
          </p:nvSpPr>
          <p:spPr>
            <a:xfrm>
              <a:off x="4086022" y="4918123"/>
              <a:ext cx="653930" cy="653930"/>
            </a:xfrm>
            <a:prstGeom prst="ellipse">
              <a:avLst/>
            </a:prstGeom>
            <a:solidFill>
              <a:srgbClr val="00B0F0"/>
            </a:solidFill>
            <a:ln>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cxnSp>
          <p:nvCxnSpPr>
            <p:cNvPr id="33" name="Straight Connector 9"/>
            <p:cNvCxnSpPr/>
            <p:nvPr/>
          </p:nvCxnSpPr>
          <p:spPr>
            <a:xfrm>
              <a:off x="4412987" y="5666342"/>
              <a:ext cx="0" cy="454540"/>
            </a:xfrm>
            <a:prstGeom prst="line">
              <a:avLst/>
            </a:prstGeom>
            <a:ln w="19050">
              <a:solidFill>
                <a:srgbClr val="680025"/>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4133068" y="1988105"/>
              <a:ext cx="55983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sp>
          <p:nvSpPr>
            <p:cNvPr id="35" name="文本框 35"/>
            <p:cNvSpPr txBox="1"/>
            <p:nvPr/>
          </p:nvSpPr>
          <p:spPr>
            <a:xfrm>
              <a:off x="4133068" y="2994257"/>
              <a:ext cx="55983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cs typeface="+mn-ea"/>
                  <a:sym typeface="+mn-lt"/>
                </a:rPr>
                <a:t>2</a:t>
              </a:r>
              <a:endParaRPr lang="zh-CN" altLang="en-US" sz="2000" dirty="0">
                <a:solidFill>
                  <a:schemeClr val="bg1"/>
                </a:solidFill>
                <a:cs typeface="+mn-ea"/>
                <a:sym typeface="+mn-lt"/>
              </a:endParaRPr>
            </a:p>
          </p:txBody>
        </p:sp>
        <p:sp>
          <p:nvSpPr>
            <p:cNvPr id="36" name="文本框 36"/>
            <p:cNvSpPr txBox="1"/>
            <p:nvPr/>
          </p:nvSpPr>
          <p:spPr>
            <a:xfrm>
              <a:off x="4133068" y="4019645"/>
              <a:ext cx="55983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cs typeface="+mn-ea"/>
                  <a:sym typeface="+mn-lt"/>
                </a:rPr>
                <a:t>3</a:t>
              </a:r>
              <a:endParaRPr lang="zh-CN" altLang="en-US" sz="2000" dirty="0">
                <a:solidFill>
                  <a:schemeClr val="bg1"/>
                </a:solidFill>
                <a:cs typeface="+mn-ea"/>
                <a:sym typeface="+mn-lt"/>
              </a:endParaRPr>
            </a:p>
          </p:txBody>
        </p:sp>
        <p:sp>
          <p:nvSpPr>
            <p:cNvPr id="37" name="文本框 37"/>
            <p:cNvSpPr txBox="1"/>
            <p:nvPr/>
          </p:nvSpPr>
          <p:spPr>
            <a:xfrm>
              <a:off x="4133068" y="5045033"/>
              <a:ext cx="55983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a:solidFill>
                    <a:schemeClr val="bg1"/>
                  </a:solidFill>
                  <a:cs typeface="+mn-ea"/>
                  <a:sym typeface="+mn-lt"/>
                </a:rPr>
                <a:t>4</a:t>
              </a:r>
              <a:endParaRPr lang="zh-CN" altLang="en-US" sz="2000" dirty="0">
                <a:solidFill>
                  <a:schemeClr val="bg1"/>
                </a:solidFill>
                <a:cs typeface="+mn-ea"/>
                <a:sym typeface="+mn-lt"/>
              </a:endParaRPr>
            </a:p>
          </p:txBody>
        </p:sp>
      </p:grpSp>
      <p:sp>
        <p:nvSpPr>
          <p:cNvPr id="15" name="矩形 14"/>
          <p:cNvSpPr/>
          <p:nvPr/>
        </p:nvSpPr>
        <p:spPr>
          <a:xfrm>
            <a:off x="7018067" y="1913850"/>
            <a:ext cx="1726755" cy="369332"/>
          </a:xfrm>
          <a:prstGeom prst="rect">
            <a:avLst/>
          </a:prstGeom>
        </p:spPr>
        <p:txBody>
          <a:bodyPr wrap="none">
            <a:spAutoFit/>
          </a:bodyPr>
          <a:lstStyle/>
          <a:p>
            <a:r>
              <a:rPr lang="zh-CN" altLang="en-US" sz="1800" b="1" dirty="0">
                <a:solidFill>
                  <a:schemeClr val="tx1">
                    <a:lumMod val="50000"/>
                  </a:schemeClr>
                </a:solidFill>
                <a:cs typeface="+mn-ea"/>
                <a:sym typeface="+mn-lt"/>
              </a:rPr>
              <a:t>一等奖 （1名）</a:t>
            </a:r>
          </a:p>
        </p:txBody>
      </p:sp>
      <p:sp>
        <p:nvSpPr>
          <p:cNvPr id="38" name="矩形 37"/>
          <p:cNvSpPr/>
          <p:nvPr/>
        </p:nvSpPr>
        <p:spPr>
          <a:xfrm>
            <a:off x="7031022" y="2896025"/>
            <a:ext cx="1726755" cy="369332"/>
          </a:xfrm>
          <a:prstGeom prst="rect">
            <a:avLst/>
          </a:prstGeom>
        </p:spPr>
        <p:txBody>
          <a:bodyPr wrap="none">
            <a:spAutoFit/>
          </a:bodyPr>
          <a:lstStyle/>
          <a:p>
            <a:r>
              <a:rPr lang="zh-CN" altLang="en-US" sz="1800" b="1" dirty="0">
                <a:solidFill>
                  <a:schemeClr val="tx1">
                    <a:lumMod val="50000"/>
                  </a:schemeClr>
                </a:solidFill>
                <a:cs typeface="+mn-ea"/>
                <a:sym typeface="+mn-lt"/>
              </a:rPr>
              <a:t>二等奖 （2名）</a:t>
            </a:r>
          </a:p>
        </p:txBody>
      </p:sp>
      <p:sp>
        <p:nvSpPr>
          <p:cNvPr id="39" name="矩形 38"/>
          <p:cNvSpPr/>
          <p:nvPr/>
        </p:nvSpPr>
        <p:spPr>
          <a:xfrm>
            <a:off x="7078068" y="3876568"/>
            <a:ext cx="1726755" cy="369332"/>
          </a:xfrm>
          <a:prstGeom prst="rect">
            <a:avLst/>
          </a:prstGeom>
        </p:spPr>
        <p:txBody>
          <a:bodyPr wrap="none">
            <a:spAutoFit/>
          </a:bodyPr>
          <a:lstStyle/>
          <a:p>
            <a:r>
              <a:rPr lang="zh-CN" altLang="en-US" sz="1800" b="1" dirty="0">
                <a:solidFill>
                  <a:schemeClr val="tx1">
                    <a:lumMod val="50000"/>
                  </a:schemeClr>
                </a:solidFill>
                <a:cs typeface="+mn-ea"/>
                <a:sym typeface="+mn-lt"/>
              </a:rPr>
              <a:t>三等奖 （3名）</a:t>
            </a:r>
          </a:p>
        </p:txBody>
      </p:sp>
      <p:sp>
        <p:nvSpPr>
          <p:cNvPr id="40" name="矩形 39"/>
          <p:cNvSpPr/>
          <p:nvPr/>
        </p:nvSpPr>
        <p:spPr>
          <a:xfrm>
            <a:off x="7078068" y="4990272"/>
            <a:ext cx="1726755" cy="369332"/>
          </a:xfrm>
          <a:prstGeom prst="rect">
            <a:avLst/>
          </a:prstGeom>
        </p:spPr>
        <p:txBody>
          <a:bodyPr wrap="none">
            <a:spAutoFit/>
          </a:bodyPr>
          <a:lstStyle/>
          <a:p>
            <a:pPr lvl="0"/>
            <a:r>
              <a:rPr lang="zh-CN" altLang="en-US" sz="1800" b="1" dirty="0">
                <a:solidFill>
                  <a:schemeClr val="tx1">
                    <a:lumMod val="50000"/>
                  </a:schemeClr>
                </a:solidFill>
                <a:cs typeface="+mn-ea"/>
                <a:sym typeface="+mn-lt"/>
              </a:rPr>
              <a:t>优秀奖 （4名）</a:t>
            </a:r>
          </a:p>
        </p:txBody>
      </p:sp>
      <p:grpSp>
        <p:nvGrpSpPr>
          <p:cNvPr id="58" name="组合 57"/>
          <p:cNvGrpSpPr/>
          <p:nvPr/>
        </p:nvGrpSpPr>
        <p:grpSpPr>
          <a:xfrm>
            <a:off x="3837284" y="1735735"/>
            <a:ext cx="1458344" cy="1693265"/>
            <a:chOff x="3837284" y="1735735"/>
            <a:chExt cx="1458344" cy="1693265"/>
          </a:xfrm>
        </p:grpSpPr>
        <p:sp>
          <p:nvSpPr>
            <p:cNvPr id="42" name="Oval 61"/>
            <p:cNvSpPr/>
            <p:nvPr/>
          </p:nvSpPr>
          <p:spPr>
            <a:xfrm>
              <a:off x="3837284" y="1970658"/>
              <a:ext cx="1458344" cy="1458342"/>
            </a:xfrm>
            <a:prstGeom prst="ellipse">
              <a:avLst/>
            </a:prstGeom>
            <a:solidFill>
              <a:srgbClr val="FFC000"/>
            </a:solidFill>
            <a:ln w="19050">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smtClean="0">
                  <a:cs typeface="+mn-ea"/>
                  <a:sym typeface="+mn-lt"/>
                </a:rPr>
                <a:t>整齐</a:t>
              </a:r>
              <a:endParaRPr lang="en-US" altLang="zh-CN" dirty="0" smtClean="0">
                <a:cs typeface="+mn-ea"/>
                <a:sym typeface="+mn-lt"/>
              </a:endParaRPr>
            </a:p>
            <a:p>
              <a:pPr algn="ctr"/>
              <a:r>
                <a:rPr lang="zh-CN" altLang="en-US" dirty="0" smtClean="0">
                  <a:cs typeface="+mn-ea"/>
                  <a:sym typeface="+mn-lt"/>
                </a:rPr>
                <a:t>宿舍</a:t>
              </a:r>
              <a:endParaRPr lang="en-US" dirty="0">
                <a:cs typeface="+mn-ea"/>
                <a:sym typeface="+mn-lt"/>
              </a:endParaRPr>
            </a:p>
          </p:txBody>
        </p:sp>
        <p:grpSp>
          <p:nvGrpSpPr>
            <p:cNvPr id="47" name="组合 46"/>
            <p:cNvGrpSpPr/>
            <p:nvPr/>
          </p:nvGrpSpPr>
          <p:grpSpPr>
            <a:xfrm>
              <a:off x="4699396" y="1735735"/>
              <a:ext cx="507000" cy="513419"/>
              <a:chOff x="4435455" y="1621558"/>
              <a:chExt cx="653930" cy="662209"/>
            </a:xfrm>
          </p:grpSpPr>
          <p:sp>
            <p:nvSpPr>
              <p:cNvPr id="45" name="Oval 6"/>
              <p:cNvSpPr/>
              <p:nvPr/>
            </p:nvSpPr>
            <p:spPr>
              <a:xfrm>
                <a:off x="4435455" y="1621558"/>
                <a:ext cx="653930" cy="653930"/>
              </a:xfrm>
              <a:prstGeom prst="ellipse">
                <a:avLst/>
              </a:prstGeom>
              <a:solidFill>
                <a:srgbClr val="FFC000"/>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46" name="文本框 45"/>
              <p:cNvSpPr txBox="1"/>
              <p:nvPr/>
            </p:nvSpPr>
            <p:spPr>
              <a:xfrm>
                <a:off x="4482501" y="1767704"/>
                <a:ext cx="559838" cy="5160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57" name="组合 56"/>
          <p:cNvGrpSpPr/>
          <p:nvPr/>
        </p:nvGrpSpPr>
        <p:grpSpPr>
          <a:xfrm>
            <a:off x="1662448" y="1767704"/>
            <a:ext cx="1458344" cy="1660270"/>
            <a:chOff x="1662448" y="1767704"/>
            <a:chExt cx="1458344" cy="1660270"/>
          </a:xfrm>
        </p:grpSpPr>
        <p:sp>
          <p:nvSpPr>
            <p:cNvPr id="41" name="Oval 61"/>
            <p:cNvSpPr/>
            <p:nvPr/>
          </p:nvSpPr>
          <p:spPr>
            <a:xfrm>
              <a:off x="1662448" y="1969632"/>
              <a:ext cx="1458344" cy="1458342"/>
            </a:xfrm>
            <a:prstGeom prst="ellipse">
              <a:avLst/>
            </a:prstGeom>
            <a:solidFill>
              <a:srgbClr val="FE004D"/>
            </a:solidFill>
            <a:ln w="19050">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zh-CN" altLang="en-US" dirty="0" smtClean="0">
                  <a:cs typeface="+mn-ea"/>
                  <a:sym typeface="+mn-lt"/>
                </a:rPr>
                <a:t>温馨</a:t>
              </a:r>
              <a:endParaRPr lang="en-US" altLang="zh-CN" dirty="0" smtClean="0">
                <a:cs typeface="+mn-ea"/>
                <a:sym typeface="+mn-lt"/>
              </a:endParaRPr>
            </a:p>
            <a:p>
              <a:pPr lvl="0" algn="ctr"/>
              <a:r>
                <a:rPr lang="zh-CN" altLang="en-US" dirty="0" smtClean="0">
                  <a:cs typeface="+mn-ea"/>
                  <a:sym typeface="+mn-lt"/>
                </a:rPr>
                <a:t>宿舍</a:t>
              </a:r>
              <a:endParaRPr lang="zh-CN" altLang="en-US" dirty="0">
                <a:cs typeface="+mn-ea"/>
                <a:sym typeface="+mn-lt"/>
              </a:endParaRPr>
            </a:p>
          </p:txBody>
        </p:sp>
        <p:grpSp>
          <p:nvGrpSpPr>
            <p:cNvPr id="48" name="组合 47"/>
            <p:cNvGrpSpPr/>
            <p:nvPr/>
          </p:nvGrpSpPr>
          <p:grpSpPr>
            <a:xfrm>
              <a:off x="1749902" y="1767704"/>
              <a:ext cx="507000" cy="513419"/>
              <a:chOff x="4435455" y="1621558"/>
              <a:chExt cx="653930" cy="662209"/>
            </a:xfrm>
            <a:solidFill>
              <a:srgbClr val="FE004D"/>
            </a:solidFill>
          </p:grpSpPr>
          <p:sp>
            <p:nvSpPr>
              <p:cNvPr id="49" name="Oval 6"/>
              <p:cNvSpPr/>
              <p:nvPr/>
            </p:nvSpPr>
            <p:spPr>
              <a:xfrm>
                <a:off x="4435455" y="1621558"/>
                <a:ext cx="653930" cy="653930"/>
              </a:xfrm>
              <a:prstGeom prst="ellipse">
                <a:avLst/>
              </a:prstGeom>
              <a:grp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0" name="文本框 49"/>
              <p:cNvSpPr txBox="1"/>
              <p:nvPr/>
            </p:nvSpPr>
            <p:spPr>
              <a:xfrm>
                <a:off x="4482501" y="1767704"/>
                <a:ext cx="559838" cy="5160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60" name="组合 59"/>
          <p:cNvGrpSpPr/>
          <p:nvPr/>
        </p:nvGrpSpPr>
        <p:grpSpPr>
          <a:xfrm>
            <a:off x="1596856" y="3994611"/>
            <a:ext cx="1523936" cy="1458342"/>
            <a:chOff x="1596856" y="3994611"/>
            <a:chExt cx="1523936" cy="1458342"/>
          </a:xfrm>
        </p:grpSpPr>
        <p:sp>
          <p:nvSpPr>
            <p:cNvPr id="43" name="Oval 61"/>
            <p:cNvSpPr/>
            <p:nvPr/>
          </p:nvSpPr>
          <p:spPr>
            <a:xfrm>
              <a:off x="1662448" y="3994611"/>
              <a:ext cx="1458344" cy="1458342"/>
            </a:xfrm>
            <a:prstGeom prst="ellipse">
              <a:avLst/>
            </a:prstGeom>
            <a:solidFill>
              <a:srgbClr val="00B0F0"/>
            </a:solidFill>
            <a:ln w="19050">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lang="zh-CN" altLang="en-US" dirty="0" smtClean="0">
                  <a:cs typeface="+mn-ea"/>
                  <a:sym typeface="+mn-lt"/>
                </a:rPr>
                <a:t>个性</a:t>
              </a:r>
              <a:endParaRPr lang="en-US" altLang="zh-CN" dirty="0" smtClean="0">
                <a:cs typeface="+mn-ea"/>
                <a:sym typeface="+mn-lt"/>
              </a:endParaRPr>
            </a:p>
            <a:p>
              <a:pPr lvl="0" algn="ctr"/>
              <a:r>
                <a:rPr lang="zh-CN" altLang="en-US" dirty="0" smtClean="0">
                  <a:cs typeface="+mn-ea"/>
                  <a:sym typeface="+mn-lt"/>
                </a:rPr>
                <a:t>宿舍</a:t>
              </a:r>
              <a:endParaRPr lang="zh-CN" altLang="en-US" dirty="0">
                <a:cs typeface="+mn-ea"/>
                <a:sym typeface="+mn-lt"/>
              </a:endParaRPr>
            </a:p>
          </p:txBody>
        </p:sp>
        <p:grpSp>
          <p:nvGrpSpPr>
            <p:cNvPr id="51" name="组合 50"/>
            <p:cNvGrpSpPr/>
            <p:nvPr/>
          </p:nvGrpSpPr>
          <p:grpSpPr>
            <a:xfrm>
              <a:off x="1596856" y="4020003"/>
              <a:ext cx="507000" cy="513419"/>
              <a:chOff x="4435455" y="1621558"/>
              <a:chExt cx="653930" cy="662209"/>
            </a:xfrm>
          </p:grpSpPr>
          <p:sp>
            <p:nvSpPr>
              <p:cNvPr id="52" name="Oval 6"/>
              <p:cNvSpPr/>
              <p:nvPr/>
            </p:nvSpPr>
            <p:spPr>
              <a:xfrm>
                <a:off x="4435455" y="1621558"/>
                <a:ext cx="653930" cy="653930"/>
              </a:xfrm>
              <a:prstGeom prst="ellipse">
                <a:avLst/>
              </a:prstGeom>
              <a:solidFill>
                <a:srgbClr val="00B0F0"/>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3" name="文本框 52"/>
              <p:cNvSpPr txBox="1"/>
              <p:nvPr/>
            </p:nvSpPr>
            <p:spPr>
              <a:xfrm>
                <a:off x="4482501" y="1767704"/>
                <a:ext cx="559838" cy="5160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grpSp>
        <p:nvGrpSpPr>
          <p:cNvPr id="59" name="组合 58"/>
          <p:cNvGrpSpPr/>
          <p:nvPr/>
        </p:nvGrpSpPr>
        <p:grpSpPr>
          <a:xfrm>
            <a:off x="3792013" y="3945390"/>
            <a:ext cx="1458344" cy="1552408"/>
            <a:chOff x="3792013" y="3945390"/>
            <a:chExt cx="1458344" cy="1552408"/>
          </a:xfrm>
        </p:grpSpPr>
        <p:sp>
          <p:nvSpPr>
            <p:cNvPr id="44" name="Oval 61"/>
            <p:cNvSpPr/>
            <p:nvPr/>
          </p:nvSpPr>
          <p:spPr>
            <a:xfrm>
              <a:off x="3792013" y="4039456"/>
              <a:ext cx="1458344" cy="1458342"/>
            </a:xfrm>
            <a:prstGeom prst="ellipse">
              <a:avLst/>
            </a:prstGeom>
            <a:solidFill>
              <a:srgbClr val="82198A"/>
            </a:solidFill>
            <a:ln w="19050">
              <a:no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dirty="0">
                  <a:cs typeface="+mn-ea"/>
                  <a:sym typeface="+mn-lt"/>
                </a:rPr>
                <a:t> </a:t>
              </a:r>
              <a:r>
                <a:rPr lang="zh-CN" altLang="en-US" dirty="0" smtClean="0">
                  <a:cs typeface="+mn-ea"/>
                  <a:sym typeface="+mn-lt"/>
                </a:rPr>
                <a:t>雅致</a:t>
              </a:r>
              <a:endParaRPr lang="en-US" altLang="zh-CN" dirty="0" smtClean="0">
                <a:cs typeface="+mn-ea"/>
                <a:sym typeface="+mn-lt"/>
              </a:endParaRPr>
            </a:p>
            <a:p>
              <a:pPr algn="ctr"/>
              <a:r>
                <a:rPr lang="zh-CN" altLang="en-US" dirty="0" smtClean="0">
                  <a:cs typeface="+mn-ea"/>
                  <a:sym typeface="+mn-lt"/>
                </a:rPr>
                <a:t>宿舍</a:t>
              </a:r>
              <a:endParaRPr lang="en-US" dirty="0">
                <a:cs typeface="+mn-ea"/>
                <a:sym typeface="+mn-lt"/>
              </a:endParaRPr>
            </a:p>
          </p:txBody>
        </p:sp>
        <p:grpSp>
          <p:nvGrpSpPr>
            <p:cNvPr id="54" name="组合 53"/>
            <p:cNvGrpSpPr/>
            <p:nvPr/>
          </p:nvGrpSpPr>
          <p:grpSpPr>
            <a:xfrm>
              <a:off x="4699396" y="3945390"/>
              <a:ext cx="507000" cy="513419"/>
              <a:chOff x="4435455" y="1621558"/>
              <a:chExt cx="653930" cy="662209"/>
            </a:xfrm>
          </p:grpSpPr>
          <p:sp>
            <p:nvSpPr>
              <p:cNvPr id="55" name="Oval 6"/>
              <p:cNvSpPr/>
              <p:nvPr/>
            </p:nvSpPr>
            <p:spPr>
              <a:xfrm>
                <a:off x="4435455" y="1621558"/>
                <a:ext cx="653930" cy="653930"/>
              </a:xfrm>
              <a:prstGeom prst="ellipse">
                <a:avLst/>
              </a:prstGeom>
              <a:solidFill>
                <a:srgbClr val="82198A"/>
              </a:solidFill>
              <a:ln>
                <a:solidFill>
                  <a:schemeClr val="bg1"/>
                </a:solidFill>
              </a:ln>
              <a:effectLst>
                <a:outerShdw blurRad="762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cs typeface="+mn-ea"/>
                  <a:sym typeface="+mn-lt"/>
                </a:endParaRPr>
              </a:p>
            </p:txBody>
          </p:sp>
          <p:sp>
            <p:nvSpPr>
              <p:cNvPr id="56" name="文本框 55"/>
              <p:cNvSpPr txBox="1"/>
              <p:nvPr/>
            </p:nvSpPr>
            <p:spPr>
              <a:xfrm>
                <a:off x="4482501" y="1767704"/>
                <a:ext cx="559838" cy="5160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2000" dirty="0" smtClean="0">
                    <a:solidFill>
                      <a:schemeClr val="bg1"/>
                    </a:solidFill>
                    <a:cs typeface="+mn-ea"/>
                    <a:sym typeface="+mn-lt"/>
                  </a:rPr>
                  <a:t>1</a:t>
                </a:r>
                <a:endParaRPr lang="zh-CN" altLang="en-US" sz="2000" dirty="0">
                  <a:solidFill>
                    <a:schemeClr val="bg1"/>
                  </a:solidFill>
                  <a:cs typeface="+mn-ea"/>
                  <a:sym typeface="+mn-lt"/>
                </a:endParaRPr>
              </a:p>
            </p:txBody>
          </p:sp>
        </p:grpSp>
      </p:grpSp>
    </p:spTree>
    <p:extLst>
      <p:ext uri="{BB962C8B-B14F-4D97-AF65-F5344CB8AC3E}">
        <p14:creationId xmlns:p14="http://schemas.microsoft.com/office/powerpoint/2010/main" val="2351487826"/>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2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up)">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ppt_x"/>
                                          </p:val>
                                        </p:tav>
                                        <p:tav tm="100000">
                                          <p:val>
                                            <p:strVal val="#ppt_x"/>
                                          </p:val>
                                        </p:tav>
                                      </p:tavLst>
                                    </p:anim>
                                    <p:anim calcmode="lin" valueType="num">
                                      <p:cBhvr additive="base">
                                        <p:cTn id="28" dur="500" fill="hold"/>
                                        <p:tgtEl>
                                          <p:spTgt spid="1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ppt_x"/>
                                          </p:val>
                                        </p:tav>
                                        <p:tav tm="100000">
                                          <p:val>
                                            <p:strVal val="#ppt_x"/>
                                          </p:val>
                                        </p:tav>
                                      </p:tavLst>
                                    </p:anim>
                                    <p:anim calcmode="lin" valueType="num">
                                      <p:cBhvr additive="base">
                                        <p:cTn id="32" dur="500" fill="hold"/>
                                        <p:tgtEl>
                                          <p:spTgt spid="3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additive="base">
                                        <p:cTn id="35" dur="500" fill="hold"/>
                                        <p:tgtEl>
                                          <p:spTgt spid="39"/>
                                        </p:tgtEl>
                                        <p:attrNameLst>
                                          <p:attrName>ppt_x</p:attrName>
                                        </p:attrNameLst>
                                      </p:cBhvr>
                                      <p:tavLst>
                                        <p:tav tm="0">
                                          <p:val>
                                            <p:strVal val="#ppt_x"/>
                                          </p:val>
                                        </p:tav>
                                        <p:tav tm="100000">
                                          <p:val>
                                            <p:strVal val="#ppt_x"/>
                                          </p:val>
                                        </p:tav>
                                      </p:tavLst>
                                    </p:anim>
                                    <p:anim calcmode="lin" valueType="num">
                                      <p:cBhvr additive="base">
                                        <p:cTn id="36" dur="500" fill="hold"/>
                                        <p:tgtEl>
                                          <p:spTgt spid="39"/>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500" fill="hold"/>
                                        <p:tgtEl>
                                          <p:spTgt spid="40"/>
                                        </p:tgtEl>
                                        <p:attrNameLst>
                                          <p:attrName>ppt_x</p:attrName>
                                        </p:attrNameLst>
                                      </p:cBhvr>
                                      <p:tavLst>
                                        <p:tav tm="0">
                                          <p:val>
                                            <p:strVal val="#ppt_x"/>
                                          </p:val>
                                        </p:tav>
                                        <p:tav tm="100000">
                                          <p:val>
                                            <p:strVal val="#ppt_x"/>
                                          </p:val>
                                        </p:tav>
                                      </p:tavLst>
                                    </p:anim>
                                    <p:anim calcmode="lin" valueType="num">
                                      <p:cBhvr additive="base">
                                        <p:cTn id="40"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1000" fill="hold"/>
                                        <p:tgtEl>
                                          <p:spTgt spid="57"/>
                                        </p:tgtEl>
                                        <p:attrNameLst>
                                          <p:attrName>ppt_w</p:attrName>
                                        </p:attrNameLst>
                                      </p:cBhvr>
                                      <p:tavLst>
                                        <p:tav tm="0">
                                          <p:val>
                                            <p:fltVal val="0"/>
                                          </p:val>
                                        </p:tav>
                                        <p:tav tm="100000">
                                          <p:val>
                                            <p:strVal val="#ppt_w"/>
                                          </p:val>
                                        </p:tav>
                                      </p:tavLst>
                                    </p:anim>
                                    <p:anim calcmode="lin" valueType="num">
                                      <p:cBhvr>
                                        <p:cTn id="46" dur="1000" fill="hold"/>
                                        <p:tgtEl>
                                          <p:spTgt spid="57"/>
                                        </p:tgtEl>
                                        <p:attrNameLst>
                                          <p:attrName>ppt_h</p:attrName>
                                        </p:attrNameLst>
                                      </p:cBhvr>
                                      <p:tavLst>
                                        <p:tav tm="0">
                                          <p:val>
                                            <p:fltVal val="0"/>
                                          </p:val>
                                        </p:tav>
                                        <p:tav tm="100000">
                                          <p:val>
                                            <p:strVal val="#ppt_h"/>
                                          </p:val>
                                        </p:tav>
                                      </p:tavLst>
                                    </p:anim>
                                    <p:anim calcmode="lin" valueType="num">
                                      <p:cBhvr>
                                        <p:cTn id="47" dur="1000" fill="hold"/>
                                        <p:tgtEl>
                                          <p:spTgt spid="57"/>
                                        </p:tgtEl>
                                        <p:attrNameLst>
                                          <p:attrName>style.rotation</p:attrName>
                                        </p:attrNameLst>
                                      </p:cBhvr>
                                      <p:tavLst>
                                        <p:tav tm="0">
                                          <p:val>
                                            <p:fltVal val="90"/>
                                          </p:val>
                                        </p:tav>
                                        <p:tav tm="100000">
                                          <p:val>
                                            <p:fltVal val="0"/>
                                          </p:val>
                                        </p:tav>
                                      </p:tavLst>
                                    </p:anim>
                                    <p:animEffect transition="in" filter="fade">
                                      <p:cBhvr>
                                        <p:cTn id="48" dur="1000"/>
                                        <p:tgtEl>
                                          <p:spTgt spid="57"/>
                                        </p:tgtEl>
                                      </p:cBhvr>
                                    </p:animEffect>
                                  </p:childTnLst>
                                </p:cTn>
                              </p:par>
                              <p:par>
                                <p:cTn id="49" presetID="31" presetClass="entr" presetSubtype="0" fill="hold" nodeType="with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1000" fill="hold"/>
                                        <p:tgtEl>
                                          <p:spTgt spid="58"/>
                                        </p:tgtEl>
                                        <p:attrNameLst>
                                          <p:attrName>ppt_w</p:attrName>
                                        </p:attrNameLst>
                                      </p:cBhvr>
                                      <p:tavLst>
                                        <p:tav tm="0">
                                          <p:val>
                                            <p:fltVal val="0"/>
                                          </p:val>
                                        </p:tav>
                                        <p:tav tm="100000">
                                          <p:val>
                                            <p:strVal val="#ppt_w"/>
                                          </p:val>
                                        </p:tav>
                                      </p:tavLst>
                                    </p:anim>
                                    <p:anim calcmode="lin" valueType="num">
                                      <p:cBhvr>
                                        <p:cTn id="52" dur="1000" fill="hold"/>
                                        <p:tgtEl>
                                          <p:spTgt spid="58"/>
                                        </p:tgtEl>
                                        <p:attrNameLst>
                                          <p:attrName>ppt_h</p:attrName>
                                        </p:attrNameLst>
                                      </p:cBhvr>
                                      <p:tavLst>
                                        <p:tav tm="0">
                                          <p:val>
                                            <p:fltVal val="0"/>
                                          </p:val>
                                        </p:tav>
                                        <p:tav tm="100000">
                                          <p:val>
                                            <p:strVal val="#ppt_h"/>
                                          </p:val>
                                        </p:tav>
                                      </p:tavLst>
                                    </p:anim>
                                    <p:anim calcmode="lin" valueType="num">
                                      <p:cBhvr>
                                        <p:cTn id="53" dur="1000" fill="hold"/>
                                        <p:tgtEl>
                                          <p:spTgt spid="58"/>
                                        </p:tgtEl>
                                        <p:attrNameLst>
                                          <p:attrName>style.rotation</p:attrName>
                                        </p:attrNameLst>
                                      </p:cBhvr>
                                      <p:tavLst>
                                        <p:tav tm="0">
                                          <p:val>
                                            <p:fltVal val="90"/>
                                          </p:val>
                                        </p:tav>
                                        <p:tav tm="100000">
                                          <p:val>
                                            <p:fltVal val="0"/>
                                          </p:val>
                                        </p:tav>
                                      </p:tavLst>
                                    </p:anim>
                                    <p:animEffect transition="in" filter="fade">
                                      <p:cBhvr>
                                        <p:cTn id="54" dur="1000"/>
                                        <p:tgtEl>
                                          <p:spTgt spid="58"/>
                                        </p:tgtEl>
                                      </p:cBhvr>
                                    </p:animEffect>
                                  </p:childTnLst>
                                </p:cTn>
                              </p:par>
                              <p:par>
                                <p:cTn id="55" presetID="31" presetClass="entr" presetSubtype="0" fill="hold" nodeType="with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p:cTn id="57" dur="1000" fill="hold"/>
                                        <p:tgtEl>
                                          <p:spTgt spid="60"/>
                                        </p:tgtEl>
                                        <p:attrNameLst>
                                          <p:attrName>ppt_w</p:attrName>
                                        </p:attrNameLst>
                                      </p:cBhvr>
                                      <p:tavLst>
                                        <p:tav tm="0">
                                          <p:val>
                                            <p:fltVal val="0"/>
                                          </p:val>
                                        </p:tav>
                                        <p:tav tm="100000">
                                          <p:val>
                                            <p:strVal val="#ppt_w"/>
                                          </p:val>
                                        </p:tav>
                                      </p:tavLst>
                                    </p:anim>
                                    <p:anim calcmode="lin" valueType="num">
                                      <p:cBhvr>
                                        <p:cTn id="58" dur="1000" fill="hold"/>
                                        <p:tgtEl>
                                          <p:spTgt spid="60"/>
                                        </p:tgtEl>
                                        <p:attrNameLst>
                                          <p:attrName>ppt_h</p:attrName>
                                        </p:attrNameLst>
                                      </p:cBhvr>
                                      <p:tavLst>
                                        <p:tav tm="0">
                                          <p:val>
                                            <p:fltVal val="0"/>
                                          </p:val>
                                        </p:tav>
                                        <p:tav tm="100000">
                                          <p:val>
                                            <p:strVal val="#ppt_h"/>
                                          </p:val>
                                        </p:tav>
                                      </p:tavLst>
                                    </p:anim>
                                    <p:anim calcmode="lin" valueType="num">
                                      <p:cBhvr>
                                        <p:cTn id="59" dur="1000" fill="hold"/>
                                        <p:tgtEl>
                                          <p:spTgt spid="60"/>
                                        </p:tgtEl>
                                        <p:attrNameLst>
                                          <p:attrName>style.rotation</p:attrName>
                                        </p:attrNameLst>
                                      </p:cBhvr>
                                      <p:tavLst>
                                        <p:tav tm="0">
                                          <p:val>
                                            <p:fltVal val="90"/>
                                          </p:val>
                                        </p:tav>
                                        <p:tav tm="100000">
                                          <p:val>
                                            <p:fltVal val="0"/>
                                          </p:val>
                                        </p:tav>
                                      </p:tavLst>
                                    </p:anim>
                                    <p:animEffect transition="in" filter="fade">
                                      <p:cBhvr>
                                        <p:cTn id="60" dur="1000"/>
                                        <p:tgtEl>
                                          <p:spTgt spid="60"/>
                                        </p:tgtEl>
                                      </p:cBhvr>
                                    </p:animEffect>
                                  </p:childTnLst>
                                </p:cTn>
                              </p:par>
                              <p:par>
                                <p:cTn id="61" presetID="31" presetClass="entr" presetSubtype="0"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p:cTn id="63" dur="1000" fill="hold"/>
                                        <p:tgtEl>
                                          <p:spTgt spid="59"/>
                                        </p:tgtEl>
                                        <p:attrNameLst>
                                          <p:attrName>ppt_w</p:attrName>
                                        </p:attrNameLst>
                                      </p:cBhvr>
                                      <p:tavLst>
                                        <p:tav tm="0">
                                          <p:val>
                                            <p:fltVal val="0"/>
                                          </p:val>
                                        </p:tav>
                                        <p:tav tm="100000">
                                          <p:val>
                                            <p:strVal val="#ppt_w"/>
                                          </p:val>
                                        </p:tav>
                                      </p:tavLst>
                                    </p:anim>
                                    <p:anim calcmode="lin" valueType="num">
                                      <p:cBhvr>
                                        <p:cTn id="64" dur="1000" fill="hold"/>
                                        <p:tgtEl>
                                          <p:spTgt spid="59"/>
                                        </p:tgtEl>
                                        <p:attrNameLst>
                                          <p:attrName>ppt_h</p:attrName>
                                        </p:attrNameLst>
                                      </p:cBhvr>
                                      <p:tavLst>
                                        <p:tav tm="0">
                                          <p:val>
                                            <p:fltVal val="0"/>
                                          </p:val>
                                        </p:tav>
                                        <p:tav tm="100000">
                                          <p:val>
                                            <p:strVal val="#ppt_h"/>
                                          </p:val>
                                        </p:tav>
                                      </p:tavLst>
                                    </p:anim>
                                    <p:anim calcmode="lin" valueType="num">
                                      <p:cBhvr>
                                        <p:cTn id="65" dur="1000" fill="hold"/>
                                        <p:tgtEl>
                                          <p:spTgt spid="59"/>
                                        </p:tgtEl>
                                        <p:attrNameLst>
                                          <p:attrName>style.rotation</p:attrName>
                                        </p:attrNameLst>
                                      </p:cBhvr>
                                      <p:tavLst>
                                        <p:tav tm="0">
                                          <p:val>
                                            <p:fltVal val="90"/>
                                          </p:val>
                                        </p:tav>
                                        <p:tav tm="100000">
                                          <p:val>
                                            <p:fltVal val="0"/>
                                          </p:val>
                                        </p:tav>
                                      </p:tavLst>
                                    </p:anim>
                                    <p:animEffect transition="in" filter="fade">
                                      <p:cBhvr>
                                        <p:cTn id="66"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8"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6" name="组合 15"/>
          <p:cNvGrpSpPr/>
          <p:nvPr/>
        </p:nvGrpSpPr>
        <p:grpSpPr>
          <a:xfrm>
            <a:off x="0" y="0"/>
            <a:ext cx="12178784" cy="6858000"/>
            <a:chOff x="0" y="0"/>
            <a:chExt cx="12178784" cy="6858000"/>
          </a:xfrm>
        </p:grpSpPr>
        <p:pic>
          <p:nvPicPr>
            <p:cNvPr id="17" name="图片 1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18" name="矩形 17"/>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9" name="组合 18"/>
          <p:cNvGrpSpPr/>
          <p:nvPr/>
        </p:nvGrpSpPr>
        <p:grpSpPr>
          <a:xfrm>
            <a:off x="264226" y="-177871"/>
            <a:ext cx="2514731" cy="1531146"/>
            <a:chOff x="786569" y="-331044"/>
            <a:chExt cx="4114280" cy="1840011"/>
          </a:xfrm>
        </p:grpSpPr>
        <p:sp>
          <p:nvSpPr>
            <p:cNvPr id="20" name="MH_Others_3"/>
            <p:cNvSpPr/>
            <p:nvPr>
              <p:custDataLst>
                <p:tags r:id="rId13"/>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chemeClr val="tx1">
                    <a:lumMod val="50000"/>
                  </a:schemeClr>
                </a:solidFill>
                <a:cs typeface="+mn-ea"/>
                <a:sym typeface="+mn-lt"/>
              </a:endParaRPr>
            </a:p>
          </p:txBody>
        </p:sp>
        <p:sp>
          <p:nvSpPr>
            <p:cNvPr id="21" name="MH_Entry_1">
              <a:hlinkClick r:id="rId18" action="ppaction://hlinksldjump"/>
            </p:cNvPr>
            <p:cNvSpPr/>
            <p:nvPr>
              <p:custDataLst>
                <p:tags r:id="rId14"/>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solidFill>
                  <a:schemeClr val="tx1">
                    <a:lumMod val="50000"/>
                  </a:schemeClr>
                </a:solidFill>
                <a:effectLst>
                  <a:outerShdw blurRad="38100" dist="38100" dir="2700000" algn="tl">
                    <a:srgbClr val="000000">
                      <a:alpha val="43137"/>
                    </a:srgbClr>
                  </a:outerShdw>
                </a:effectLst>
                <a:cs typeface="+mn-ea"/>
                <a:sym typeface="+mn-lt"/>
              </a:endParaRPr>
            </a:p>
          </p:txBody>
        </p:sp>
        <p:sp>
          <p:nvSpPr>
            <p:cNvPr id="22" name="矩形 21"/>
            <p:cNvSpPr/>
            <p:nvPr/>
          </p:nvSpPr>
          <p:spPr>
            <a:xfrm>
              <a:off x="1073911" y="893729"/>
              <a:ext cx="3323393" cy="554793"/>
            </a:xfrm>
            <a:prstGeom prst="rect">
              <a:avLst/>
            </a:prstGeom>
          </p:spPr>
          <p:txBody>
            <a:bodyPr wrap="none">
              <a:spAutoFit/>
            </a:bodyPr>
            <a:lstStyle/>
            <a:p>
              <a:r>
                <a:rPr lang="zh-CN" altLang="en-US" dirty="0">
                  <a:solidFill>
                    <a:schemeClr val="tx1">
                      <a:lumMod val="50000"/>
                    </a:schemeClr>
                  </a:solidFill>
                  <a:cs typeface="+mn-ea"/>
                  <a:sym typeface="+mn-lt"/>
                </a:rPr>
                <a:t>比赛奖项设置</a:t>
              </a:r>
            </a:p>
          </p:txBody>
        </p:sp>
      </p:grpSp>
      <p:pic>
        <p:nvPicPr>
          <p:cNvPr id="23" name="图片 2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grpSp>
        <p:nvGrpSpPr>
          <p:cNvPr id="29" name="组合 28"/>
          <p:cNvGrpSpPr/>
          <p:nvPr/>
        </p:nvGrpSpPr>
        <p:grpSpPr>
          <a:xfrm>
            <a:off x="1201571" y="1182294"/>
            <a:ext cx="9487890" cy="4876002"/>
            <a:chOff x="1201571" y="1182294"/>
            <a:chExt cx="9487890" cy="4876002"/>
          </a:xfrm>
        </p:grpSpPr>
        <p:sp>
          <p:nvSpPr>
            <p:cNvPr id="2" name="MH_Other_1"/>
            <p:cNvSpPr/>
            <p:nvPr>
              <p:custDataLst>
                <p:tags r:id="rId1"/>
              </p:custDataLst>
            </p:nvPr>
          </p:nvSpPr>
          <p:spPr>
            <a:xfrm rot="10800000">
              <a:off x="5443539" y="3181350"/>
              <a:ext cx="1298575" cy="1968500"/>
            </a:xfrm>
            <a:custGeom>
              <a:avLst/>
              <a:gdLst>
                <a:gd name="connsiteX0" fmla="*/ 320923 w 1297989"/>
                <a:gd name="connsiteY0" fmla="*/ 1430869 h 1968275"/>
                <a:gd name="connsiteX1" fmla="*/ 305551 w 1297989"/>
                <a:gd name="connsiteY1" fmla="*/ 1354608 h 1968275"/>
                <a:gd name="connsiteX2" fmla="*/ 278731 w 1297989"/>
                <a:gd name="connsiteY2" fmla="*/ 1179709 h 1968275"/>
                <a:gd name="connsiteX3" fmla="*/ 250257 w 1297989"/>
                <a:gd name="connsiteY3" fmla="*/ 871159 h 1968275"/>
                <a:gd name="connsiteX4" fmla="*/ 186221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9 w 1297989"/>
                <a:gd name="connsiteY8" fmla="*/ 67872 h 1968275"/>
                <a:gd name="connsiteX9" fmla="*/ 1174586 w 1297989"/>
                <a:gd name="connsiteY9" fmla="*/ 12341 h 1968275"/>
                <a:gd name="connsiteX10" fmla="*/ 1297989 w 1297989"/>
                <a:gd name="connsiteY10" fmla="*/ 0 h 1968275"/>
                <a:gd name="connsiteX11" fmla="*/ 1291819 w 1297989"/>
                <a:gd name="connsiteY11" fmla="*/ 86382 h 1968275"/>
                <a:gd name="connsiteX12" fmla="*/ 1279479 w 1297989"/>
                <a:gd name="connsiteY12" fmla="*/ 357868 h 1968275"/>
                <a:gd name="connsiteX13" fmla="*/ 1199267 w 1297989"/>
                <a:gd name="connsiteY13" fmla="*/ 629355 h 1968275"/>
                <a:gd name="connsiteX14" fmla="*/ 1007993 w 1297989"/>
                <a:gd name="connsiteY14" fmla="*/ 851480 h 1968275"/>
                <a:gd name="connsiteX15" fmla="*/ 755017 w 1297989"/>
                <a:gd name="connsiteY15" fmla="*/ 1030414 h 1968275"/>
                <a:gd name="connsiteX16" fmla="*/ 483531 w 1297989"/>
                <a:gd name="connsiteY16" fmla="*/ 1258709 h 1968275"/>
                <a:gd name="connsiteX17" fmla="*/ 370926 w 1297989"/>
                <a:gd name="connsiteY17" fmla="*/ 1372471 h 1968275"/>
                <a:gd name="connsiteX18" fmla="*/ 2260 w 1297989"/>
                <a:gd name="connsiteY18" fmla="*/ 1968275 h 1968275"/>
                <a:gd name="connsiteX19" fmla="*/ 0 w 1297989"/>
                <a:gd name="connsiteY19" fmla="*/ 1863560 h 1968275"/>
                <a:gd name="connsiteX20" fmla="*/ 36254 w 1297989"/>
                <a:gd name="connsiteY20" fmla="*/ 1890574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8"/>
                  </a:lnTo>
                  <a:cubicBezTo>
                    <a:pt x="295216" y="1294612"/>
                    <a:pt x="286267" y="1234527"/>
                    <a:pt x="278731" y="1179709"/>
                  </a:cubicBezTo>
                  <a:cubicBezTo>
                    <a:pt x="263657" y="1070074"/>
                    <a:pt x="271124" y="968702"/>
                    <a:pt x="250257" y="871159"/>
                  </a:cubicBezTo>
                  <a:cubicBezTo>
                    <a:pt x="234607" y="798001"/>
                    <a:pt x="215373" y="724110"/>
                    <a:pt x="186221" y="657852"/>
                  </a:cubicBezTo>
                  <a:lnTo>
                    <a:pt x="161836" y="610560"/>
                  </a:lnTo>
                  <a:lnTo>
                    <a:pt x="189581" y="553240"/>
                  </a:lnTo>
                  <a:cubicBezTo>
                    <a:pt x="253115" y="439044"/>
                    <a:pt x="333134" y="340900"/>
                    <a:pt x="421829" y="265316"/>
                  </a:cubicBezTo>
                  <a:cubicBezTo>
                    <a:pt x="540090" y="164537"/>
                    <a:pt x="682003" y="113119"/>
                    <a:pt x="841399" y="67872"/>
                  </a:cubicBezTo>
                  <a:lnTo>
                    <a:pt x="1174586" y="12341"/>
                  </a:lnTo>
                  <a:cubicBezTo>
                    <a:pt x="1250685" y="1029"/>
                    <a:pt x="1274337" y="514"/>
                    <a:pt x="1297989" y="0"/>
                  </a:cubicBezTo>
                  <a:cubicBezTo>
                    <a:pt x="1295932" y="28794"/>
                    <a:pt x="1294904" y="26738"/>
                    <a:pt x="1291819" y="86382"/>
                  </a:cubicBezTo>
                  <a:cubicBezTo>
                    <a:pt x="1288734" y="146027"/>
                    <a:pt x="1294904" y="267373"/>
                    <a:pt x="1279479" y="357868"/>
                  </a:cubicBezTo>
                  <a:cubicBezTo>
                    <a:pt x="1264053" y="448364"/>
                    <a:pt x="1244515" y="547086"/>
                    <a:pt x="1199267" y="629355"/>
                  </a:cubicBezTo>
                  <a:cubicBezTo>
                    <a:pt x="1154019" y="711623"/>
                    <a:pt x="1082034" y="784636"/>
                    <a:pt x="1007993" y="851480"/>
                  </a:cubicBezTo>
                  <a:cubicBezTo>
                    <a:pt x="933951" y="918323"/>
                    <a:pt x="842427" y="962542"/>
                    <a:pt x="755017" y="1030414"/>
                  </a:cubicBezTo>
                  <a:cubicBezTo>
                    <a:pt x="667606" y="1098285"/>
                    <a:pt x="564771" y="1181582"/>
                    <a:pt x="483531" y="1258709"/>
                  </a:cubicBezTo>
                  <a:cubicBezTo>
                    <a:pt x="442910" y="1297272"/>
                    <a:pt x="406147" y="1334293"/>
                    <a:pt x="370926" y="1372471"/>
                  </a:cubicBezTo>
                  <a:close/>
                  <a:moveTo>
                    <a:pt x="2260" y="1968275"/>
                  </a:moveTo>
                  <a:lnTo>
                    <a:pt x="0" y="1863560"/>
                  </a:lnTo>
                  <a:lnTo>
                    <a:pt x="36254" y="1890574"/>
                  </a:lnTo>
                  <a:close/>
                </a:path>
              </a:pathLst>
            </a:custGeom>
            <a:solidFill>
              <a:srgbClr val="00B0F0"/>
            </a:solidFill>
            <a:ln w="38100" cap="flat" cmpd="sng" algn="ctr">
              <a:solidFill>
                <a:srgbClr val="FFFFFF"/>
              </a:solidFill>
              <a:prstDash val="solid"/>
            </a:ln>
            <a:effectLst/>
          </p:spPr>
          <p:txBody>
            <a:bodyPr tIns="0" bIns="684000" anchor="ctr"/>
            <a:lstStyle/>
            <a:p>
              <a:pPr algn="ctr" eaLnBrk="1" hangingPunct="1">
                <a:defRPr/>
              </a:pPr>
              <a:r>
                <a:rPr lang="en-US" altLang="zh-CN" kern="0" dirty="0">
                  <a:solidFill>
                    <a:srgbClr val="FFFFFF"/>
                  </a:solidFill>
                  <a:cs typeface="+mn-ea"/>
                  <a:sym typeface="+mn-lt"/>
                </a:rPr>
                <a:t>5</a:t>
              </a:r>
              <a:endParaRPr lang="zh-CN" altLang="en-US" kern="0" dirty="0">
                <a:solidFill>
                  <a:srgbClr val="FFFFFF"/>
                </a:solidFill>
                <a:cs typeface="+mn-ea"/>
                <a:sym typeface="+mn-lt"/>
              </a:endParaRPr>
            </a:p>
          </p:txBody>
        </p:sp>
        <p:sp>
          <p:nvSpPr>
            <p:cNvPr id="3" name="MH_Other_2"/>
            <p:cNvSpPr/>
            <p:nvPr>
              <p:custDataLst>
                <p:tags r:id="rId2"/>
              </p:custDataLst>
            </p:nvPr>
          </p:nvSpPr>
          <p:spPr>
            <a:xfrm rot="7200000">
              <a:off x="5907882" y="2917032"/>
              <a:ext cx="1296987" cy="1968500"/>
            </a:xfrm>
            <a:custGeom>
              <a:avLst/>
              <a:gdLst>
                <a:gd name="connsiteX0" fmla="*/ 320923 w 1297989"/>
                <a:gd name="connsiteY0" fmla="*/ 1430869 h 1968275"/>
                <a:gd name="connsiteX1" fmla="*/ 305551 w 1297989"/>
                <a:gd name="connsiteY1" fmla="*/ 1354609 h 1968275"/>
                <a:gd name="connsiteX2" fmla="*/ 278731 w 1297989"/>
                <a:gd name="connsiteY2" fmla="*/ 1179710 h 1968275"/>
                <a:gd name="connsiteX3" fmla="*/ 250257 w 1297989"/>
                <a:gd name="connsiteY3" fmla="*/ 871159 h 1968275"/>
                <a:gd name="connsiteX4" fmla="*/ 186220 w 1297989"/>
                <a:gd name="connsiteY4" fmla="*/ 657852 h 1968275"/>
                <a:gd name="connsiteX5" fmla="*/ 161836 w 1297989"/>
                <a:gd name="connsiteY5" fmla="*/ 610560 h 1968275"/>
                <a:gd name="connsiteX6" fmla="*/ 189581 w 1297989"/>
                <a:gd name="connsiteY6" fmla="*/ 553240 h 1968275"/>
                <a:gd name="connsiteX7" fmla="*/ 421829 w 1297989"/>
                <a:gd name="connsiteY7" fmla="*/ 265316 h 1968275"/>
                <a:gd name="connsiteX8" fmla="*/ 841398 w 1297989"/>
                <a:gd name="connsiteY8" fmla="*/ 67871 h 1968275"/>
                <a:gd name="connsiteX9" fmla="*/ 1174586 w 1297989"/>
                <a:gd name="connsiteY9" fmla="*/ 12340 h 1968275"/>
                <a:gd name="connsiteX10" fmla="*/ 1297989 w 1297989"/>
                <a:gd name="connsiteY10" fmla="*/ 0 h 1968275"/>
                <a:gd name="connsiteX11" fmla="*/ 1291819 w 1297989"/>
                <a:gd name="connsiteY11" fmla="*/ 86382 h 1968275"/>
                <a:gd name="connsiteX12" fmla="*/ 1279478 w 1297989"/>
                <a:gd name="connsiteY12" fmla="*/ 357868 h 1968275"/>
                <a:gd name="connsiteX13" fmla="*/ 1199267 w 1297989"/>
                <a:gd name="connsiteY13" fmla="*/ 629354 h 1968275"/>
                <a:gd name="connsiteX14" fmla="*/ 1007992 w 1297989"/>
                <a:gd name="connsiteY14" fmla="*/ 851480 h 1968275"/>
                <a:gd name="connsiteX15" fmla="*/ 755017 w 1297989"/>
                <a:gd name="connsiteY15" fmla="*/ 1030413 h 1968275"/>
                <a:gd name="connsiteX16" fmla="*/ 483530 w 1297989"/>
                <a:gd name="connsiteY16" fmla="*/ 1258709 h 1968275"/>
                <a:gd name="connsiteX17" fmla="*/ 370925 w 1297989"/>
                <a:gd name="connsiteY17" fmla="*/ 1372471 h 1968275"/>
                <a:gd name="connsiteX18" fmla="*/ 2259 w 1297989"/>
                <a:gd name="connsiteY18" fmla="*/ 1968275 h 1968275"/>
                <a:gd name="connsiteX19" fmla="*/ 0 w 1297989"/>
                <a:gd name="connsiteY19" fmla="*/ 1863561 h 1968275"/>
                <a:gd name="connsiteX20" fmla="*/ 36253 w 1297989"/>
                <a:gd name="connsiteY20" fmla="*/ 1890575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7989" h="1968275">
                  <a:moveTo>
                    <a:pt x="320923" y="1430869"/>
                  </a:moveTo>
                  <a:lnTo>
                    <a:pt x="305551" y="1354609"/>
                  </a:lnTo>
                  <a:cubicBezTo>
                    <a:pt x="295216" y="1294613"/>
                    <a:pt x="286267" y="1234527"/>
                    <a:pt x="278731" y="1179710"/>
                  </a:cubicBezTo>
                  <a:cubicBezTo>
                    <a:pt x="263657" y="1070075"/>
                    <a:pt x="271124" y="968703"/>
                    <a:pt x="250257" y="871159"/>
                  </a:cubicBezTo>
                  <a:cubicBezTo>
                    <a:pt x="234607" y="798002"/>
                    <a:pt x="215372" y="724111"/>
                    <a:pt x="186220" y="657852"/>
                  </a:cubicBezTo>
                  <a:lnTo>
                    <a:pt x="161836" y="610560"/>
                  </a:lnTo>
                  <a:lnTo>
                    <a:pt x="189581" y="553240"/>
                  </a:lnTo>
                  <a:cubicBezTo>
                    <a:pt x="253114" y="439044"/>
                    <a:pt x="333133" y="340900"/>
                    <a:pt x="421829" y="265316"/>
                  </a:cubicBezTo>
                  <a:cubicBezTo>
                    <a:pt x="540090" y="164537"/>
                    <a:pt x="682003" y="113119"/>
                    <a:pt x="841398" y="67871"/>
                  </a:cubicBezTo>
                  <a:lnTo>
                    <a:pt x="1174586" y="12340"/>
                  </a:lnTo>
                  <a:cubicBezTo>
                    <a:pt x="1250685" y="1028"/>
                    <a:pt x="1274337" y="514"/>
                    <a:pt x="1297989" y="0"/>
                  </a:cubicBezTo>
                  <a:cubicBezTo>
                    <a:pt x="1295932" y="28794"/>
                    <a:pt x="1294904" y="26737"/>
                    <a:pt x="1291819" y="86382"/>
                  </a:cubicBezTo>
                  <a:cubicBezTo>
                    <a:pt x="1288734" y="146027"/>
                    <a:pt x="1294904" y="267373"/>
                    <a:pt x="1279478" y="357868"/>
                  </a:cubicBezTo>
                  <a:cubicBezTo>
                    <a:pt x="1264054" y="448364"/>
                    <a:pt x="1244515" y="547086"/>
                    <a:pt x="1199267" y="629354"/>
                  </a:cubicBezTo>
                  <a:cubicBezTo>
                    <a:pt x="1154019" y="711623"/>
                    <a:pt x="1082034" y="784636"/>
                    <a:pt x="1007992" y="851480"/>
                  </a:cubicBezTo>
                  <a:cubicBezTo>
                    <a:pt x="933951" y="918323"/>
                    <a:pt x="842427" y="962542"/>
                    <a:pt x="755017" y="1030413"/>
                  </a:cubicBezTo>
                  <a:cubicBezTo>
                    <a:pt x="667606" y="1098285"/>
                    <a:pt x="564770" y="1181582"/>
                    <a:pt x="483530" y="1258709"/>
                  </a:cubicBezTo>
                  <a:cubicBezTo>
                    <a:pt x="442910" y="1297272"/>
                    <a:pt x="406147" y="1334293"/>
                    <a:pt x="370925" y="1372471"/>
                  </a:cubicBezTo>
                  <a:close/>
                  <a:moveTo>
                    <a:pt x="2259" y="1968275"/>
                  </a:moveTo>
                  <a:lnTo>
                    <a:pt x="0" y="1863561"/>
                  </a:lnTo>
                  <a:lnTo>
                    <a:pt x="36253" y="1890575"/>
                  </a:lnTo>
                  <a:close/>
                </a:path>
              </a:pathLst>
            </a:custGeom>
            <a:solidFill>
              <a:srgbClr val="FFC000"/>
            </a:solidFill>
            <a:ln w="38100" cap="flat" cmpd="sng" algn="ctr">
              <a:solidFill>
                <a:srgbClr val="FFFFFF"/>
              </a:solidFill>
              <a:prstDash val="solid"/>
            </a:ln>
            <a:effectLst/>
          </p:spPr>
          <p:txBody>
            <a:bodyPr tIns="0" bIns="684000" anchor="ctr"/>
            <a:lstStyle/>
            <a:p>
              <a:pPr algn="ctr" eaLnBrk="1" hangingPunct="1">
                <a:defRPr/>
              </a:pPr>
              <a:r>
                <a:rPr lang="en-US" altLang="zh-CN" kern="0" dirty="0">
                  <a:solidFill>
                    <a:srgbClr val="FFFFFF"/>
                  </a:solidFill>
                  <a:cs typeface="+mn-ea"/>
                  <a:sym typeface="+mn-lt"/>
                </a:rPr>
                <a:t>4</a:t>
              </a:r>
              <a:endParaRPr lang="zh-CN" altLang="en-US" kern="0" dirty="0">
                <a:solidFill>
                  <a:srgbClr val="FFFFFF"/>
                </a:solidFill>
                <a:cs typeface="+mn-ea"/>
                <a:sym typeface="+mn-lt"/>
              </a:endParaRPr>
            </a:p>
          </p:txBody>
        </p:sp>
        <p:sp>
          <p:nvSpPr>
            <p:cNvPr id="4" name="MH_Other_3"/>
            <p:cNvSpPr/>
            <p:nvPr>
              <p:custDataLst>
                <p:tags r:id="rId3"/>
              </p:custDataLst>
            </p:nvPr>
          </p:nvSpPr>
          <p:spPr>
            <a:xfrm rot="3600000">
              <a:off x="5910263" y="2382838"/>
              <a:ext cx="1298575" cy="1968500"/>
            </a:xfrm>
            <a:custGeom>
              <a:avLst/>
              <a:gdLst>
                <a:gd name="connsiteX0" fmla="*/ 0 w 1298767"/>
                <a:gd name="connsiteY0" fmla="*/ 1862981 h 1968275"/>
                <a:gd name="connsiteX1" fmla="*/ 37031 w 1298767"/>
                <a:gd name="connsiteY1" fmla="*/ 1890575 h 1968275"/>
                <a:gd name="connsiteX2" fmla="*/ 3037 w 1298767"/>
                <a:gd name="connsiteY2" fmla="*/ 1968275 h 1968275"/>
                <a:gd name="connsiteX3" fmla="*/ 190359 w 1298767"/>
                <a:gd name="connsiteY3" fmla="*/ 553240 h 1968275"/>
                <a:gd name="connsiteX4" fmla="*/ 422607 w 1298767"/>
                <a:gd name="connsiteY4" fmla="*/ 265316 h 1968275"/>
                <a:gd name="connsiteX5" fmla="*/ 842177 w 1298767"/>
                <a:gd name="connsiteY5" fmla="*/ 67871 h 1968275"/>
                <a:gd name="connsiteX6" fmla="*/ 1175364 w 1298767"/>
                <a:gd name="connsiteY6" fmla="*/ 12340 h 1968275"/>
                <a:gd name="connsiteX7" fmla="*/ 1298767 w 1298767"/>
                <a:gd name="connsiteY7" fmla="*/ 0 h 1968275"/>
                <a:gd name="connsiteX8" fmla="*/ 1292597 w 1298767"/>
                <a:gd name="connsiteY8" fmla="*/ 86382 h 1968275"/>
                <a:gd name="connsiteX9" fmla="*/ 1280257 w 1298767"/>
                <a:gd name="connsiteY9" fmla="*/ 357868 h 1968275"/>
                <a:gd name="connsiteX10" fmla="*/ 1200045 w 1298767"/>
                <a:gd name="connsiteY10" fmla="*/ 629354 h 1968275"/>
                <a:gd name="connsiteX11" fmla="*/ 1008770 w 1298767"/>
                <a:gd name="connsiteY11" fmla="*/ 851479 h 1968275"/>
                <a:gd name="connsiteX12" fmla="*/ 755795 w 1298767"/>
                <a:gd name="connsiteY12" fmla="*/ 1030414 h 1968275"/>
                <a:gd name="connsiteX13" fmla="*/ 484308 w 1298767"/>
                <a:gd name="connsiteY13" fmla="*/ 1258709 h 1968275"/>
                <a:gd name="connsiteX14" fmla="*/ 371703 w 1298767"/>
                <a:gd name="connsiteY14" fmla="*/ 1372471 h 1968275"/>
                <a:gd name="connsiteX15" fmla="*/ 321700 w 1298767"/>
                <a:gd name="connsiteY15" fmla="*/ 1430870 h 1968275"/>
                <a:gd name="connsiteX16" fmla="*/ 306328 w 1298767"/>
                <a:gd name="connsiteY16" fmla="*/ 1354609 h 1968275"/>
                <a:gd name="connsiteX17" fmla="*/ 279508 w 1298767"/>
                <a:gd name="connsiteY17" fmla="*/ 1179710 h 1968275"/>
                <a:gd name="connsiteX18" fmla="*/ 251034 w 1298767"/>
                <a:gd name="connsiteY18" fmla="*/ 871159 h 1968275"/>
                <a:gd name="connsiteX19" fmla="*/ 186998 w 1298767"/>
                <a:gd name="connsiteY19" fmla="*/ 657852 h 1968275"/>
                <a:gd name="connsiteX20" fmla="*/ 162614 w 1298767"/>
                <a:gd name="connsiteY20" fmla="*/ 610560 h 196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8767" h="1968275">
                  <a:moveTo>
                    <a:pt x="0" y="1862981"/>
                  </a:moveTo>
                  <a:lnTo>
                    <a:pt x="37031" y="1890575"/>
                  </a:lnTo>
                  <a:lnTo>
                    <a:pt x="3037" y="1968275"/>
                  </a:lnTo>
                  <a:close/>
                  <a:moveTo>
                    <a:pt x="190359" y="553240"/>
                  </a:moveTo>
                  <a:cubicBezTo>
                    <a:pt x="253892" y="439044"/>
                    <a:pt x="333911" y="340900"/>
                    <a:pt x="422607" y="265316"/>
                  </a:cubicBezTo>
                  <a:cubicBezTo>
                    <a:pt x="540868" y="164537"/>
                    <a:pt x="682781" y="113119"/>
                    <a:pt x="842177" y="67871"/>
                  </a:cubicBezTo>
                  <a:lnTo>
                    <a:pt x="1175364" y="12340"/>
                  </a:lnTo>
                  <a:cubicBezTo>
                    <a:pt x="1251463" y="1028"/>
                    <a:pt x="1275115" y="514"/>
                    <a:pt x="1298767" y="0"/>
                  </a:cubicBezTo>
                  <a:cubicBezTo>
                    <a:pt x="1296710" y="28794"/>
                    <a:pt x="1295682" y="26737"/>
                    <a:pt x="1292597" y="86382"/>
                  </a:cubicBezTo>
                  <a:cubicBezTo>
                    <a:pt x="1289512" y="146027"/>
                    <a:pt x="1295682" y="267373"/>
                    <a:pt x="1280257" y="357868"/>
                  </a:cubicBezTo>
                  <a:cubicBezTo>
                    <a:pt x="1264831" y="448363"/>
                    <a:pt x="1245293" y="547086"/>
                    <a:pt x="1200045" y="629354"/>
                  </a:cubicBezTo>
                  <a:cubicBezTo>
                    <a:pt x="1154797" y="711623"/>
                    <a:pt x="1082812" y="784636"/>
                    <a:pt x="1008770" y="851479"/>
                  </a:cubicBezTo>
                  <a:cubicBezTo>
                    <a:pt x="934729" y="918323"/>
                    <a:pt x="843205" y="962542"/>
                    <a:pt x="755795" y="1030414"/>
                  </a:cubicBezTo>
                  <a:cubicBezTo>
                    <a:pt x="668384" y="1098285"/>
                    <a:pt x="565549" y="1181582"/>
                    <a:pt x="484308" y="1258709"/>
                  </a:cubicBezTo>
                  <a:cubicBezTo>
                    <a:pt x="443688" y="1297272"/>
                    <a:pt x="406924" y="1334293"/>
                    <a:pt x="371703" y="1372471"/>
                  </a:cubicBezTo>
                  <a:lnTo>
                    <a:pt x="321700" y="1430870"/>
                  </a:lnTo>
                  <a:lnTo>
                    <a:pt x="306328" y="1354609"/>
                  </a:lnTo>
                  <a:cubicBezTo>
                    <a:pt x="295993" y="1294613"/>
                    <a:pt x="287044" y="1234527"/>
                    <a:pt x="279508" y="1179710"/>
                  </a:cubicBezTo>
                  <a:cubicBezTo>
                    <a:pt x="264434" y="1070074"/>
                    <a:pt x="271901" y="968703"/>
                    <a:pt x="251034" y="871159"/>
                  </a:cubicBezTo>
                  <a:cubicBezTo>
                    <a:pt x="235384" y="798001"/>
                    <a:pt x="216149" y="724110"/>
                    <a:pt x="186998" y="657852"/>
                  </a:cubicBezTo>
                  <a:lnTo>
                    <a:pt x="162614" y="610560"/>
                  </a:lnTo>
                  <a:close/>
                </a:path>
              </a:pathLst>
            </a:custGeom>
            <a:solidFill>
              <a:srgbClr val="82198A"/>
            </a:solidFill>
            <a:ln w="38100" cap="flat" cmpd="sng" algn="ctr">
              <a:solidFill>
                <a:srgbClr val="FFFFFF"/>
              </a:solidFill>
              <a:prstDash val="solid"/>
            </a:ln>
            <a:effectLst/>
          </p:spPr>
          <p:txBody>
            <a:bodyPr tIns="0" bIns="684000" anchor="ctr"/>
            <a:lstStyle/>
            <a:p>
              <a:pPr algn="ctr" eaLnBrk="1" hangingPunct="1">
                <a:defRPr/>
              </a:pPr>
              <a:r>
                <a:rPr lang="en-US" altLang="zh-CN" kern="0" dirty="0">
                  <a:solidFill>
                    <a:srgbClr val="FFFFFF"/>
                  </a:solidFill>
                  <a:cs typeface="+mn-ea"/>
                  <a:sym typeface="+mn-lt"/>
                </a:rPr>
                <a:t>3</a:t>
              </a:r>
              <a:endParaRPr lang="zh-CN" altLang="en-US" kern="0" dirty="0">
                <a:solidFill>
                  <a:srgbClr val="FFFFFF"/>
                </a:solidFill>
                <a:cs typeface="+mn-ea"/>
                <a:sym typeface="+mn-lt"/>
              </a:endParaRPr>
            </a:p>
          </p:txBody>
        </p:sp>
        <p:sp>
          <p:nvSpPr>
            <p:cNvPr id="6" name="MH_SubTitle_1"/>
            <p:cNvSpPr txBox="1"/>
            <p:nvPr>
              <p:custDataLst>
                <p:tags r:id="rId4"/>
              </p:custDataLst>
            </p:nvPr>
          </p:nvSpPr>
          <p:spPr>
            <a:xfrm>
              <a:off x="2051625" y="1980806"/>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sp>
          <p:nvSpPr>
            <p:cNvPr id="11" name="MH_Other_4"/>
            <p:cNvSpPr/>
            <p:nvPr>
              <p:custDataLst>
                <p:tags r:id="rId5"/>
              </p:custDataLst>
            </p:nvPr>
          </p:nvSpPr>
          <p:spPr>
            <a:xfrm>
              <a:off x="5600700" y="2116139"/>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5 h 1430869"/>
                <a:gd name="connsiteX4" fmla="*/ 846157 w 1136153"/>
                <a:gd name="connsiteY4" fmla="*/ 851480 h 1430869"/>
                <a:gd name="connsiteX5" fmla="*/ 593181 w 1136153"/>
                <a:gd name="connsiteY5" fmla="*/ 1030414 h 1430869"/>
                <a:gd name="connsiteX6" fmla="*/ 321695 w 1136153"/>
                <a:gd name="connsiteY6" fmla="*/ 1258709 h 1430869"/>
                <a:gd name="connsiteX7" fmla="*/ 209090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5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5"/>
                  </a:cubicBezTo>
                  <a:cubicBezTo>
                    <a:pt x="992183" y="711623"/>
                    <a:pt x="920198" y="784636"/>
                    <a:pt x="846157" y="851480"/>
                  </a:cubicBezTo>
                  <a:cubicBezTo>
                    <a:pt x="772115" y="918323"/>
                    <a:pt x="680591" y="962542"/>
                    <a:pt x="593181" y="1030414"/>
                  </a:cubicBezTo>
                  <a:cubicBezTo>
                    <a:pt x="505770" y="1098285"/>
                    <a:pt x="402935" y="1181582"/>
                    <a:pt x="321695" y="1258709"/>
                  </a:cubicBezTo>
                  <a:cubicBezTo>
                    <a:pt x="281075" y="1297272"/>
                    <a:pt x="244311" y="1334293"/>
                    <a:pt x="209090" y="1372471"/>
                  </a:cubicBezTo>
                  <a:lnTo>
                    <a:pt x="159087" y="1430869"/>
                  </a:lnTo>
                  <a:lnTo>
                    <a:pt x="143715" y="1354609"/>
                  </a:lnTo>
                  <a:cubicBezTo>
                    <a:pt x="133380" y="1294613"/>
                    <a:pt x="124432" y="1234528"/>
                    <a:pt x="116895" y="1179710"/>
                  </a:cubicBezTo>
                  <a:cubicBezTo>
                    <a:pt x="101821" y="1070075"/>
                    <a:pt x="109288" y="968703"/>
                    <a:pt x="88421" y="871159"/>
                  </a:cubicBezTo>
                  <a:cubicBezTo>
                    <a:pt x="72771" y="798002"/>
                    <a:pt x="53536" y="724111"/>
                    <a:pt x="24385" y="657852"/>
                  </a:cubicBezTo>
                  <a:lnTo>
                    <a:pt x="0" y="610560"/>
                  </a:lnTo>
                  <a:lnTo>
                    <a:pt x="27745" y="553240"/>
                  </a:lnTo>
                  <a:cubicBezTo>
                    <a:pt x="91278" y="439044"/>
                    <a:pt x="171298"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FF6900"/>
            </a:solidFill>
            <a:ln w="38100" cap="flat" cmpd="sng" algn="ctr">
              <a:solidFill>
                <a:srgbClr val="FFFFFF"/>
              </a:solidFill>
              <a:prstDash val="solid"/>
            </a:ln>
            <a:effectLst/>
          </p:spPr>
          <p:txBody>
            <a:bodyPr tIns="0" bIns="252000" anchor="ctr"/>
            <a:lstStyle/>
            <a:p>
              <a:pPr algn="ctr" eaLnBrk="1" hangingPunct="1">
                <a:defRPr/>
              </a:pPr>
              <a:r>
                <a:rPr lang="en-US" altLang="zh-CN" kern="0" dirty="0">
                  <a:solidFill>
                    <a:srgbClr val="FFFFFF"/>
                  </a:solidFill>
                  <a:cs typeface="+mn-ea"/>
                  <a:sym typeface="+mn-lt"/>
                </a:rPr>
                <a:t>2</a:t>
              </a:r>
              <a:endParaRPr lang="zh-CN" altLang="en-US" kern="0" dirty="0">
                <a:solidFill>
                  <a:srgbClr val="FFFFFF"/>
                </a:solidFill>
                <a:cs typeface="+mn-ea"/>
                <a:sym typeface="+mn-lt"/>
              </a:endParaRPr>
            </a:p>
          </p:txBody>
        </p:sp>
        <p:sp>
          <p:nvSpPr>
            <p:cNvPr id="12" name="MH_Other_5"/>
            <p:cNvSpPr/>
            <p:nvPr>
              <p:custDataLst>
                <p:tags r:id="rId6"/>
              </p:custDataLst>
            </p:nvPr>
          </p:nvSpPr>
          <p:spPr>
            <a:xfrm rot="18000000">
              <a:off x="4899026" y="2465388"/>
              <a:ext cx="1136650" cy="1431925"/>
            </a:xfrm>
            <a:custGeom>
              <a:avLst/>
              <a:gdLst>
                <a:gd name="connsiteX0" fmla="*/ 1136153 w 1136153"/>
                <a:gd name="connsiteY0" fmla="*/ 0 h 1430869"/>
                <a:gd name="connsiteX1" fmla="*/ 1129983 w 1136153"/>
                <a:gd name="connsiteY1" fmla="*/ 86382 h 1430869"/>
                <a:gd name="connsiteX2" fmla="*/ 1117643 w 1136153"/>
                <a:gd name="connsiteY2" fmla="*/ 357868 h 1430869"/>
                <a:gd name="connsiteX3" fmla="*/ 1037431 w 1136153"/>
                <a:gd name="connsiteY3" fmla="*/ 629354 h 1430869"/>
                <a:gd name="connsiteX4" fmla="*/ 846157 w 1136153"/>
                <a:gd name="connsiteY4" fmla="*/ 851479 h 1430869"/>
                <a:gd name="connsiteX5" fmla="*/ 593181 w 1136153"/>
                <a:gd name="connsiteY5" fmla="*/ 1030413 h 1430869"/>
                <a:gd name="connsiteX6" fmla="*/ 321694 w 1136153"/>
                <a:gd name="connsiteY6" fmla="*/ 1258709 h 1430869"/>
                <a:gd name="connsiteX7" fmla="*/ 209089 w 1136153"/>
                <a:gd name="connsiteY7" fmla="*/ 1372471 h 1430869"/>
                <a:gd name="connsiteX8" fmla="*/ 159087 w 1136153"/>
                <a:gd name="connsiteY8" fmla="*/ 1430869 h 1430869"/>
                <a:gd name="connsiteX9" fmla="*/ 143715 w 1136153"/>
                <a:gd name="connsiteY9" fmla="*/ 1354609 h 1430869"/>
                <a:gd name="connsiteX10" fmla="*/ 116895 w 1136153"/>
                <a:gd name="connsiteY10" fmla="*/ 1179710 h 1430869"/>
                <a:gd name="connsiteX11" fmla="*/ 88421 w 1136153"/>
                <a:gd name="connsiteY11" fmla="*/ 871159 h 1430869"/>
                <a:gd name="connsiteX12" fmla="*/ 24384 w 1136153"/>
                <a:gd name="connsiteY12" fmla="*/ 657852 h 1430869"/>
                <a:gd name="connsiteX13" fmla="*/ 0 w 1136153"/>
                <a:gd name="connsiteY13" fmla="*/ 610560 h 1430869"/>
                <a:gd name="connsiteX14" fmla="*/ 27745 w 1136153"/>
                <a:gd name="connsiteY14" fmla="*/ 553240 h 1430869"/>
                <a:gd name="connsiteX15" fmla="*/ 259993 w 1136153"/>
                <a:gd name="connsiteY15" fmla="*/ 265316 h 1430869"/>
                <a:gd name="connsiteX16" fmla="*/ 679563 w 1136153"/>
                <a:gd name="connsiteY16" fmla="*/ 67872 h 1430869"/>
                <a:gd name="connsiteX17" fmla="*/ 1012750 w 1136153"/>
                <a:gd name="connsiteY17" fmla="*/ 12340 h 1430869"/>
                <a:gd name="connsiteX18" fmla="*/ 1136153 w 1136153"/>
                <a:gd name="connsiteY18" fmla="*/ 0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69">
                  <a:moveTo>
                    <a:pt x="1136153" y="0"/>
                  </a:moveTo>
                  <a:cubicBezTo>
                    <a:pt x="1134096" y="28794"/>
                    <a:pt x="1133068" y="26737"/>
                    <a:pt x="1129983" y="86382"/>
                  </a:cubicBezTo>
                  <a:cubicBezTo>
                    <a:pt x="1126898" y="146027"/>
                    <a:pt x="1133068" y="267373"/>
                    <a:pt x="1117643" y="357868"/>
                  </a:cubicBezTo>
                  <a:cubicBezTo>
                    <a:pt x="1102217" y="448364"/>
                    <a:pt x="1082679" y="547086"/>
                    <a:pt x="1037431" y="629354"/>
                  </a:cubicBezTo>
                  <a:cubicBezTo>
                    <a:pt x="992183" y="711623"/>
                    <a:pt x="920198" y="784636"/>
                    <a:pt x="846157" y="851479"/>
                  </a:cubicBezTo>
                  <a:cubicBezTo>
                    <a:pt x="772115" y="918323"/>
                    <a:pt x="680591" y="962542"/>
                    <a:pt x="593181" y="1030413"/>
                  </a:cubicBezTo>
                  <a:cubicBezTo>
                    <a:pt x="505770" y="1098285"/>
                    <a:pt x="402934" y="1181582"/>
                    <a:pt x="321694" y="1258709"/>
                  </a:cubicBezTo>
                  <a:cubicBezTo>
                    <a:pt x="281075" y="1297272"/>
                    <a:pt x="244311" y="1334293"/>
                    <a:pt x="209089" y="1372471"/>
                  </a:cubicBezTo>
                  <a:lnTo>
                    <a:pt x="159087" y="1430869"/>
                  </a:lnTo>
                  <a:lnTo>
                    <a:pt x="143715" y="1354609"/>
                  </a:lnTo>
                  <a:cubicBezTo>
                    <a:pt x="133380" y="1294613"/>
                    <a:pt x="124431" y="1234527"/>
                    <a:pt x="116895"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lose/>
                </a:path>
              </a:pathLst>
            </a:custGeom>
            <a:solidFill>
              <a:srgbClr val="FE004D"/>
            </a:solidFill>
            <a:ln w="38100" cap="flat" cmpd="sng" algn="ctr">
              <a:solidFill>
                <a:srgbClr val="FFFFFF"/>
              </a:solidFill>
              <a:prstDash val="solid"/>
            </a:ln>
            <a:effectLst/>
          </p:spPr>
          <p:txBody>
            <a:bodyPr tIns="0" bIns="252000" anchor="ctr"/>
            <a:lstStyle/>
            <a:p>
              <a:pPr algn="ctr" eaLnBrk="1" hangingPunct="1">
                <a:defRPr/>
              </a:pPr>
              <a:r>
                <a:rPr lang="en-US" altLang="zh-CN" kern="0" dirty="0">
                  <a:solidFill>
                    <a:srgbClr val="FFFFFF"/>
                  </a:solidFill>
                  <a:cs typeface="+mn-ea"/>
                  <a:sym typeface="+mn-lt"/>
                </a:rPr>
                <a:t>1</a:t>
              </a:r>
              <a:endParaRPr lang="zh-CN" altLang="en-US" kern="0" dirty="0">
                <a:solidFill>
                  <a:srgbClr val="FFFFFF"/>
                </a:solidFill>
                <a:cs typeface="+mn-ea"/>
                <a:sym typeface="+mn-lt"/>
              </a:endParaRPr>
            </a:p>
          </p:txBody>
        </p:sp>
        <p:sp>
          <p:nvSpPr>
            <p:cNvPr id="13" name="MH_Other_6"/>
            <p:cNvSpPr/>
            <p:nvPr>
              <p:custDataLst>
                <p:tags r:id="rId7"/>
              </p:custDataLst>
            </p:nvPr>
          </p:nvSpPr>
          <p:spPr>
            <a:xfrm rot="14400000">
              <a:off x="4791076" y="3235326"/>
              <a:ext cx="1135062" cy="1430337"/>
            </a:xfrm>
            <a:custGeom>
              <a:avLst/>
              <a:gdLst>
                <a:gd name="connsiteX0" fmla="*/ 1037431 w 1136153"/>
                <a:gd name="connsiteY0" fmla="*/ 629354 h 1430870"/>
                <a:gd name="connsiteX1" fmla="*/ 846156 w 1136153"/>
                <a:gd name="connsiteY1" fmla="*/ 851479 h 1430870"/>
                <a:gd name="connsiteX2" fmla="*/ 593181 w 1136153"/>
                <a:gd name="connsiteY2" fmla="*/ 1030414 h 1430870"/>
                <a:gd name="connsiteX3" fmla="*/ 321694 w 1136153"/>
                <a:gd name="connsiteY3" fmla="*/ 1258709 h 1430870"/>
                <a:gd name="connsiteX4" fmla="*/ 209089 w 1136153"/>
                <a:gd name="connsiteY4" fmla="*/ 1372471 h 1430870"/>
                <a:gd name="connsiteX5" fmla="*/ 159087 w 1136153"/>
                <a:gd name="connsiteY5" fmla="*/ 1430870 h 1430870"/>
                <a:gd name="connsiteX6" fmla="*/ 143715 w 1136153"/>
                <a:gd name="connsiteY6" fmla="*/ 1354609 h 1430870"/>
                <a:gd name="connsiteX7" fmla="*/ 116894 w 1136153"/>
                <a:gd name="connsiteY7" fmla="*/ 1179710 h 1430870"/>
                <a:gd name="connsiteX8" fmla="*/ 88421 w 1136153"/>
                <a:gd name="connsiteY8" fmla="*/ 871159 h 1430870"/>
                <a:gd name="connsiteX9" fmla="*/ 24384 w 1136153"/>
                <a:gd name="connsiteY9" fmla="*/ 657852 h 1430870"/>
                <a:gd name="connsiteX10" fmla="*/ 0 w 1136153"/>
                <a:gd name="connsiteY10" fmla="*/ 610560 h 1430870"/>
                <a:gd name="connsiteX11" fmla="*/ 27745 w 1136153"/>
                <a:gd name="connsiteY11" fmla="*/ 553240 h 1430870"/>
                <a:gd name="connsiteX12" fmla="*/ 259993 w 1136153"/>
                <a:gd name="connsiteY12" fmla="*/ 265316 h 1430870"/>
                <a:gd name="connsiteX13" fmla="*/ 679563 w 1136153"/>
                <a:gd name="connsiteY13" fmla="*/ 67872 h 1430870"/>
                <a:gd name="connsiteX14" fmla="*/ 1012750 w 1136153"/>
                <a:gd name="connsiteY14" fmla="*/ 12340 h 1430870"/>
                <a:gd name="connsiteX15" fmla="*/ 1136153 w 1136153"/>
                <a:gd name="connsiteY15" fmla="*/ 0 h 1430870"/>
                <a:gd name="connsiteX16" fmla="*/ 1129983 w 1136153"/>
                <a:gd name="connsiteY16" fmla="*/ 86382 h 1430870"/>
                <a:gd name="connsiteX17" fmla="*/ 1117643 w 1136153"/>
                <a:gd name="connsiteY17" fmla="*/ 357868 h 1430870"/>
                <a:gd name="connsiteX18" fmla="*/ 1037431 w 1136153"/>
                <a:gd name="connsiteY18" fmla="*/ 629354 h 1430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36153" h="1430870">
                  <a:moveTo>
                    <a:pt x="1037431" y="629354"/>
                  </a:moveTo>
                  <a:cubicBezTo>
                    <a:pt x="992183" y="711623"/>
                    <a:pt x="920198" y="784636"/>
                    <a:pt x="846156" y="851479"/>
                  </a:cubicBezTo>
                  <a:cubicBezTo>
                    <a:pt x="772115" y="918323"/>
                    <a:pt x="680591" y="962542"/>
                    <a:pt x="593181" y="1030414"/>
                  </a:cubicBezTo>
                  <a:cubicBezTo>
                    <a:pt x="505770" y="1098285"/>
                    <a:pt x="402935" y="1181582"/>
                    <a:pt x="321694" y="1258709"/>
                  </a:cubicBezTo>
                  <a:cubicBezTo>
                    <a:pt x="281074" y="1297272"/>
                    <a:pt x="244310" y="1334293"/>
                    <a:pt x="209089" y="1372471"/>
                  </a:cubicBezTo>
                  <a:lnTo>
                    <a:pt x="159087" y="1430870"/>
                  </a:lnTo>
                  <a:lnTo>
                    <a:pt x="143715" y="1354609"/>
                  </a:lnTo>
                  <a:cubicBezTo>
                    <a:pt x="133379" y="1294613"/>
                    <a:pt x="124431" y="1234528"/>
                    <a:pt x="116894" y="1179710"/>
                  </a:cubicBezTo>
                  <a:cubicBezTo>
                    <a:pt x="101821" y="1070075"/>
                    <a:pt x="109288" y="968703"/>
                    <a:pt x="88421" y="871159"/>
                  </a:cubicBezTo>
                  <a:cubicBezTo>
                    <a:pt x="72771" y="798002"/>
                    <a:pt x="53536" y="724111"/>
                    <a:pt x="24384" y="657852"/>
                  </a:cubicBezTo>
                  <a:lnTo>
                    <a:pt x="0" y="610560"/>
                  </a:lnTo>
                  <a:lnTo>
                    <a:pt x="27745" y="553240"/>
                  </a:lnTo>
                  <a:cubicBezTo>
                    <a:pt x="91278" y="439044"/>
                    <a:pt x="171297" y="340900"/>
                    <a:pt x="259993" y="265316"/>
                  </a:cubicBezTo>
                  <a:cubicBezTo>
                    <a:pt x="378254" y="164537"/>
                    <a:pt x="520167" y="113119"/>
                    <a:pt x="679563" y="67872"/>
                  </a:cubicBezTo>
                  <a:lnTo>
                    <a:pt x="1012750" y="12340"/>
                  </a:lnTo>
                  <a:cubicBezTo>
                    <a:pt x="1088849" y="1028"/>
                    <a:pt x="1112501" y="514"/>
                    <a:pt x="1136153" y="0"/>
                  </a:cubicBezTo>
                  <a:cubicBezTo>
                    <a:pt x="1134096" y="28794"/>
                    <a:pt x="1133068" y="26737"/>
                    <a:pt x="1129983" y="86382"/>
                  </a:cubicBezTo>
                  <a:cubicBezTo>
                    <a:pt x="1126898" y="146027"/>
                    <a:pt x="1133068" y="267373"/>
                    <a:pt x="1117643" y="357868"/>
                  </a:cubicBezTo>
                  <a:cubicBezTo>
                    <a:pt x="1102217" y="448363"/>
                    <a:pt x="1082679" y="547086"/>
                    <a:pt x="1037431" y="629354"/>
                  </a:cubicBezTo>
                  <a:close/>
                </a:path>
              </a:pathLst>
            </a:custGeom>
            <a:solidFill>
              <a:srgbClr val="0070C0"/>
            </a:solidFill>
            <a:ln w="38100" cap="flat" cmpd="sng" algn="ctr">
              <a:solidFill>
                <a:srgbClr val="FFFFFF"/>
              </a:solidFill>
              <a:prstDash val="solid"/>
            </a:ln>
            <a:effectLst/>
          </p:spPr>
          <p:txBody>
            <a:bodyPr tIns="0" bIns="252000" anchor="ctr"/>
            <a:lstStyle/>
            <a:p>
              <a:pPr algn="ctr" eaLnBrk="1" hangingPunct="1">
                <a:defRPr/>
              </a:pPr>
              <a:r>
                <a:rPr lang="en-US" altLang="zh-CN" kern="0" dirty="0">
                  <a:solidFill>
                    <a:srgbClr val="FFFFFF"/>
                  </a:solidFill>
                  <a:cs typeface="+mn-ea"/>
                  <a:sym typeface="+mn-lt"/>
                </a:rPr>
                <a:t>6</a:t>
              </a:r>
              <a:endParaRPr lang="zh-CN" altLang="en-US" kern="0" dirty="0">
                <a:solidFill>
                  <a:srgbClr val="FFFFFF"/>
                </a:solidFill>
                <a:cs typeface="+mn-ea"/>
                <a:sym typeface="+mn-lt"/>
              </a:endParaRPr>
            </a:p>
          </p:txBody>
        </p:sp>
        <p:sp>
          <p:nvSpPr>
            <p:cNvPr id="24" name="MH_SubTitle_1"/>
            <p:cNvSpPr txBox="1"/>
            <p:nvPr>
              <p:custDataLst>
                <p:tags r:id="rId8"/>
              </p:custDataLst>
            </p:nvPr>
          </p:nvSpPr>
          <p:spPr>
            <a:xfrm>
              <a:off x="1201571" y="3766344"/>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sp>
          <p:nvSpPr>
            <p:cNvPr id="25" name="MH_SubTitle_1"/>
            <p:cNvSpPr txBox="1"/>
            <p:nvPr>
              <p:custDataLst>
                <p:tags r:id="rId9"/>
              </p:custDataLst>
            </p:nvPr>
          </p:nvSpPr>
          <p:spPr>
            <a:xfrm>
              <a:off x="4023314" y="5259784"/>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sp>
          <p:nvSpPr>
            <p:cNvPr id="26" name="MH_SubTitle_1"/>
            <p:cNvSpPr txBox="1"/>
            <p:nvPr>
              <p:custDataLst>
                <p:tags r:id="rId10"/>
              </p:custDataLst>
            </p:nvPr>
          </p:nvSpPr>
          <p:spPr>
            <a:xfrm>
              <a:off x="7464833" y="4151960"/>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sp>
          <p:nvSpPr>
            <p:cNvPr id="27" name="MH_SubTitle_1"/>
            <p:cNvSpPr txBox="1"/>
            <p:nvPr>
              <p:custDataLst>
                <p:tags r:id="rId11"/>
              </p:custDataLst>
            </p:nvPr>
          </p:nvSpPr>
          <p:spPr>
            <a:xfrm>
              <a:off x="7534690" y="2481625"/>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sp>
          <p:nvSpPr>
            <p:cNvPr id="28" name="MH_SubTitle_1"/>
            <p:cNvSpPr txBox="1"/>
            <p:nvPr>
              <p:custDataLst>
                <p:tags r:id="rId12"/>
              </p:custDataLst>
            </p:nvPr>
          </p:nvSpPr>
          <p:spPr>
            <a:xfrm>
              <a:off x="5923635" y="1182294"/>
              <a:ext cx="3154771" cy="798512"/>
            </a:xfrm>
            <a:prstGeom prst="rect">
              <a:avLst/>
            </a:prstGeom>
            <a:noFill/>
          </p:spPr>
          <p:txBody>
            <a:bodyPr lIns="121917" tIns="60958" rIns="121917" bIns="60958" anchor="ctr">
              <a:noAutofit/>
            </a:bodyPr>
            <a:lstStyle/>
            <a:p>
              <a:pPr>
                <a:defRPr/>
              </a:pPr>
              <a:r>
                <a:rPr lang="zh-CN" altLang="en-US" sz="1400" dirty="0">
                  <a:solidFill>
                    <a:schemeClr val="tx1">
                      <a:lumMod val="50000"/>
                    </a:schemeClr>
                  </a:solidFill>
                  <a:cs typeface="+mn-ea"/>
                  <a:sym typeface="+mn-lt"/>
                </a:rPr>
                <a:t>点击输入替换内容点击输入替换</a:t>
              </a:r>
              <a:r>
                <a:rPr lang="zh-CN" altLang="en-US" sz="1400" dirty="0" smtClean="0">
                  <a:solidFill>
                    <a:schemeClr val="tx1">
                      <a:lumMod val="50000"/>
                    </a:schemeClr>
                  </a:solidFill>
                  <a:cs typeface="+mn-ea"/>
                  <a:sym typeface="+mn-lt"/>
                </a:rPr>
                <a:t>内容</a:t>
              </a:r>
              <a:r>
                <a:rPr lang="zh-CN" altLang="en-US" sz="1400" dirty="0">
                  <a:solidFill>
                    <a:schemeClr val="tx1">
                      <a:lumMod val="50000"/>
                    </a:schemeClr>
                  </a:solidFill>
                  <a:cs typeface="+mn-ea"/>
                  <a:sym typeface="+mn-lt"/>
                </a:rPr>
                <a:t>点击输入替换</a:t>
              </a:r>
              <a:r>
                <a:rPr lang="zh-CN" altLang="en-US" sz="1400" dirty="0" smtClean="0">
                  <a:solidFill>
                    <a:schemeClr val="tx1">
                      <a:lumMod val="50000"/>
                    </a:schemeClr>
                  </a:solidFill>
                  <a:cs typeface="+mn-ea"/>
                  <a:sym typeface="+mn-lt"/>
                </a:rPr>
                <a:t>内容点击</a:t>
              </a:r>
              <a:r>
                <a:rPr lang="zh-CN" altLang="en-US" sz="1400" dirty="0">
                  <a:solidFill>
                    <a:schemeClr val="tx1">
                      <a:lumMod val="50000"/>
                    </a:schemeClr>
                  </a:solidFill>
                  <a:cs typeface="+mn-ea"/>
                  <a:sym typeface="+mn-lt"/>
                </a:rPr>
                <a:t>输入替换内容</a:t>
              </a:r>
              <a:endParaRPr lang="en-US" altLang="zh-CN" sz="1400" dirty="0">
                <a:solidFill>
                  <a:schemeClr val="tx1">
                    <a:lumMod val="50000"/>
                  </a:schemeClr>
                </a:solidFill>
                <a:cs typeface="+mn-ea"/>
                <a:sym typeface="+mn-lt"/>
              </a:endParaRPr>
            </a:p>
            <a:p>
              <a:pPr>
                <a:defRPr/>
              </a:pPr>
              <a:endParaRPr lang="en-US" altLang="zh-CN" sz="1400" dirty="0">
                <a:solidFill>
                  <a:schemeClr val="tx1">
                    <a:lumMod val="50000"/>
                  </a:schemeClr>
                </a:solidFill>
                <a:cs typeface="+mn-ea"/>
                <a:sym typeface="+mn-lt"/>
              </a:endParaRPr>
            </a:p>
          </p:txBody>
        </p:sp>
      </p:grpSp>
    </p:spTree>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2000"/>
                                        <p:tgtEl>
                                          <p:spTgt spid="23"/>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1000" fill="hold"/>
                                        <p:tgtEl>
                                          <p:spTgt spid="29"/>
                                        </p:tgtEl>
                                        <p:attrNameLst>
                                          <p:attrName>ppt_w</p:attrName>
                                        </p:attrNameLst>
                                      </p:cBhvr>
                                      <p:tavLst>
                                        <p:tav tm="0">
                                          <p:val>
                                            <p:fltVal val="0"/>
                                          </p:val>
                                        </p:tav>
                                        <p:tav tm="100000">
                                          <p:val>
                                            <p:strVal val="#ppt_w"/>
                                          </p:val>
                                        </p:tav>
                                      </p:tavLst>
                                    </p:anim>
                                    <p:anim calcmode="lin" valueType="num">
                                      <p:cBhvr>
                                        <p:cTn id="23" dur="1000" fill="hold"/>
                                        <p:tgtEl>
                                          <p:spTgt spid="29"/>
                                        </p:tgtEl>
                                        <p:attrNameLst>
                                          <p:attrName>ppt_h</p:attrName>
                                        </p:attrNameLst>
                                      </p:cBhvr>
                                      <p:tavLst>
                                        <p:tav tm="0">
                                          <p:val>
                                            <p:fltVal val="0"/>
                                          </p:val>
                                        </p:tav>
                                        <p:tav tm="100000">
                                          <p:val>
                                            <p:strVal val="#ppt_h"/>
                                          </p:val>
                                        </p:tav>
                                      </p:tavLst>
                                    </p:anim>
                                    <p:anim calcmode="lin" valueType="num">
                                      <p:cBhvr>
                                        <p:cTn id="24" dur="1000" fill="hold"/>
                                        <p:tgtEl>
                                          <p:spTgt spid="29"/>
                                        </p:tgtEl>
                                        <p:attrNameLst>
                                          <p:attrName>style.rotation</p:attrName>
                                        </p:attrNameLst>
                                      </p:cBhvr>
                                      <p:tavLst>
                                        <p:tav tm="0">
                                          <p:val>
                                            <p:fltVal val="90"/>
                                          </p:val>
                                        </p:tav>
                                        <p:tav tm="100000">
                                          <p:val>
                                            <p:fltVal val="0"/>
                                          </p:val>
                                        </p:tav>
                                      </p:tavLst>
                                    </p:anim>
                                    <p:animEffect transition="in" filter="fade">
                                      <p:cBhvr>
                                        <p:cTn id="2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68" name="组合 67"/>
          <p:cNvGrpSpPr/>
          <p:nvPr/>
        </p:nvGrpSpPr>
        <p:grpSpPr>
          <a:xfrm>
            <a:off x="0" y="0"/>
            <a:ext cx="12178784" cy="6858000"/>
            <a:chOff x="0" y="0"/>
            <a:chExt cx="12178784" cy="6858000"/>
          </a:xfrm>
        </p:grpSpPr>
        <p:pic>
          <p:nvPicPr>
            <p:cNvPr id="69" name="图片 6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660392" y="-2660392"/>
              <a:ext cx="6858000" cy="12178784"/>
            </a:xfrm>
            <a:prstGeom prst="rect">
              <a:avLst/>
            </a:prstGeom>
          </p:spPr>
        </p:pic>
        <p:sp>
          <p:nvSpPr>
            <p:cNvPr id="70" name="矩形 69"/>
            <p:cNvSpPr/>
            <p:nvPr/>
          </p:nvSpPr>
          <p:spPr>
            <a:xfrm>
              <a:off x="190500" y="361950"/>
              <a:ext cx="11566628" cy="6019799"/>
            </a:xfrm>
            <a:prstGeom prst="rect">
              <a:avLst/>
            </a:prstGeom>
            <a:solidFill>
              <a:schemeClr val="bg1">
                <a:alpha val="87000"/>
              </a:schemeClr>
            </a:solidFill>
            <a:ln w="174625">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71" name="组合 70"/>
          <p:cNvGrpSpPr/>
          <p:nvPr/>
        </p:nvGrpSpPr>
        <p:grpSpPr>
          <a:xfrm>
            <a:off x="264226" y="-177871"/>
            <a:ext cx="2514731" cy="1531146"/>
            <a:chOff x="786569" y="-331044"/>
            <a:chExt cx="4114280" cy="1840011"/>
          </a:xfrm>
        </p:grpSpPr>
        <p:sp>
          <p:nvSpPr>
            <p:cNvPr id="72" name="MH_Others_3"/>
            <p:cNvSpPr/>
            <p:nvPr>
              <p:custDataLst>
                <p:tags r:id="rId1"/>
              </p:custDataLst>
            </p:nvPr>
          </p:nvSpPr>
          <p:spPr>
            <a:xfrm>
              <a:off x="786569" y="609625"/>
              <a:ext cx="4114280" cy="246577"/>
            </a:xfrm>
            <a:custGeom>
              <a:avLst/>
              <a:gdLst>
                <a:gd name="connsiteX0" fmla="*/ 0 w 3289300"/>
                <a:gd name="connsiteY0" fmla="*/ 98425 h 104775"/>
                <a:gd name="connsiteX1" fmla="*/ 793750 w 3289300"/>
                <a:gd name="connsiteY1" fmla="*/ 98425 h 104775"/>
                <a:gd name="connsiteX2" fmla="*/ 892175 w 3289300"/>
                <a:gd name="connsiteY2" fmla="*/ 0 h 104775"/>
                <a:gd name="connsiteX3" fmla="*/ 996950 w 3289300"/>
                <a:gd name="connsiteY3" fmla="*/ 104775 h 104775"/>
                <a:gd name="connsiteX4" fmla="*/ 3289300 w 3289300"/>
                <a:gd name="connsiteY4" fmla="*/ 104775 h 104775"/>
                <a:gd name="connsiteX0-1" fmla="*/ 0 w 3289300"/>
                <a:gd name="connsiteY0-2" fmla="*/ 98425 h 104775"/>
                <a:gd name="connsiteX1-3" fmla="*/ 800100 w 3289300"/>
                <a:gd name="connsiteY1-4" fmla="*/ 104775 h 104775"/>
                <a:gd name="connsiteX2-5" fmla="*/ 892175 w 3289300"/>
                <a:gd name="connsiteY2-6" fmla="*/ 0 h 104775"/>
                <a:gd name="connsiteX3-7" fmla="*/ 996950 w 3289300"/>
                <a:gd name="connsiteY3-8" fmla="*/ 104775 h 104775"/>
                <a:gd name="connsiteX4-9" fmla="*/ 3289300 w 3289300"/>
                <a:gd name="connsiteY4-10" fmla="*/ 104775 h 104775"/>
                <a:gd name="connsiteX0-11" fmla="*/ 0 w 3292475"/>
                <a:gd name="connsiteY0-12" fmla="*/ 104775 h 104775"/>
                <a:gd name="connsiteX1-13" fmla="*/ 803275 w 3292475"/>
                <a:gd name="connsiteY1-14" fmla="*/ 104775 h 104775"/>
                <a:gd name="connsiteX2-15" fmla="*/ 895350 w 3292475"/>
                <a:gd name="connsiteY2-16" fmla="*/ 0 h 104775"/>
                <a:gd name="connsiteX3-17" fmla="*/ 1000125 w 3292475"/>
                <a:gd name="connsiteY3-18" fmla="*/ 104775 h 104775"/>
                <a:gd name="connsiteX4-19" fmla="*/ 3292475 w 3292475"/>
                <a:gd name="connsiteY4-20" fmla="*/ 104775 h 104775"/>
                <a:gd name="connsiteX0-21" fmla="*/ 0 w 5235575"/>
                <a:gd name="connsiteY0-22" fmla="*/ 104775 h 104775"/>
                <a:gd name="connsiteX1-23" fmla="*/ 803275 w 5235575"/>
                <a:gd name="connsiteY1-24" fmla="*/ 104775 h 104775"/>
                <a:gd name="connsiteX2-25" fmla="*/ 895350 w 5235575"/>
                <a:gd name="connsiteY2-26" fmla="*/ 0 h 104775"/>
                <a:gd name="connsiteX3-27" fmla="*/ 1000125 w 5235575"/>
                <a:gd name="connsiteY3-28" fmla="*/ 104775 h 104775"/>
                <a:gd name="connsiteX4-29" fmla="*/ 5235575 w 5235575"/>
                <a:gd name="connsiteY4-30" fmla="*/ 104775 h 10477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235575" h="104775">
                  <a:moveTo>
                    <a:pt x="0" y="104775"/>
                  </a:moveTo>
                  <a:lnTo>
                    <a:pt x="803275" y="104775"/>
                  </a:lnTo>
                  <a:lnTo>
                    <a:pt x="895350" y="0"/>
                  </a:lnTo>
                  <a:lnTo>
                    <a:pt x="1000125" y="104775"/>
                  </a:lnTo>
                  <a:lnTo>
                    <a:pt x="5235575" y="104775"/>
                  </a:lnTo>
                </a:path>
              </a:pathLst>
            </a:custGeom>
            <a:noFill/>
            <a:ln w="57150">
              <a:gradFill>
                <a:gsLst>
                  <a:gs pos="19000">
                    <a:srgbClr val="2EB4B5"/>
                  </a:gs>
                  <a:gs pos="40000">
                    <a:srgbClr val="FF6900"/>
                  </a:gs>
                  <a:gs pos="67000">
                    <a:srgbClr val="FE004D"/>
                  </a:gs>
                  <a:gs pos="84000">
                    <a:srgbClr val="82198A"/>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b="1">
                <a:solidFill>
                  <a:sysClr val="windowText" lastClr="000000"/>
                </a:solidFill>
                <a:cs typeface="+mn-ea"/>
                <a:sym typeface="+mn-lt"/>
              </a:endParaRPr>
            </a:p>
          </p:txBody>
        </p:sp>
        <p:sp>
          <p:nvSpPr>
            <p:cNvPr id="73" name="MH_Entry_1">
              <a:hlinkClick r:id="rId6" action="ppaction://hlinksldjump"/>
            </p:cNvPr>
            <p:cNvSpPr/>
            <p:nvPr>
              <p:custDataLst>
                <p:tags r:id="rId2"/>
              </p:custDataLst>
            </p:nvPr>
          </p:nvSpPr>
          <p:spPr>
            <a:xfrm>
              <a:off x="786569" y="-331044"/>
              <a:ext cx="4114280" cy="1840011"/>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57150" cap="sq">
              <a:gradFill flip="none" rotWithShape="1">
                <a:gsLst>
                  <a:gs pos="11000">
                    <a:srgbClr val="FFC000"/>
                  </a:gs>
                  <a:gs pos="38000">
                    <a:srgbClr val="FE004D"/>
                  </a:gs>
                  <a:gs pos="63000">
                    <a:srgbClr val="82198A"/>
                  </a:gs>
                  <a:gs pos="89000">
                    <a:srgbClr val="2EB4B5"/>
                  </a:gs>
                </a:gsLst>
                <a:path path="rect">
                  <a:fillToRect l="100000" t="100000"/>
                </a:path>
                <a:tileRect r="-100000" b="-100000"/>
              </a:grad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noAutofit/>
            </a:bodyPr>
            <a:lstStyle/>
            <a:p>
              <a:pPr lvl="0" algn="ctr"/>
              <a:endParaRPr lang="zh-CN" altLang="en-US" sz="2800" b="1" dirty="0">
                <a:gradFill>
                  <a:gsLst>
                    <a:gs pos="11000">
                      <a:srgbClr val="FFC000"/>
                    </a:gs>
                    <a:gs pos="38000">
                      <a:srgbClr val="FE004D"/>
                    </a:gs>
                    <a:gs pos="63000">
                      <a:srgbClr val="82198A"/>
                    </a:gs>
                    <a:gs pos="89000">
                      <a:srgbClr val="2EB4B5"/>
                    </a:gs>
                  </a:gsLst>
                  <a:path path="rect">
                    <a:fillToRect l="100000" t="100000"/>
                  </a:path>
                </a:gradFill>
                <a:effectLst>
                  <a:outerShdw blurRad="38100" dist="38100" dir="2700000" algn="tl">
                    <a:srgbClr val="000000">
                      <a:alpha val="43137"/>
                    </a:srgbClr>
                  </a:outerShdw>
                </a:effectLst>
                <a:cs typeface="+mn-ea"/>
                <a:sym typeface="+mn-lt"/>
              </a:endParaRPr>
            </a:p>
          </p:txBody>
        </p:sp>
        <p:sp>
          <p:nvSpPr>
            <p:cNvPr id="74" name="矩形 73"/>
            <p:cNvSpPr/>
            <p:nvPr/>
          </p:nvSpPr>
          <p:spPr>
            <a:xfrm>
              <a:off x="1073911" y="893729"/>
              <a:ext cx="3323393" cy="554793"/>
            </a:xfrm>
            <a:prstGeom prst="rect">
              <a:avLst/>
            </a:prstGeom>
          </p:spPr>
          <p:txBody>
            <a:bodyPr wrap="none">
              <a:spAutoFit/>
            </a:bodyPr>
            <a:lstStyle/>
            <a:p>
              <a:r>
                <a:rPr lang="zh-CN" altLang="en-US" dirty="0" smtClean="0">
                  <a:cs typeface="+mn-ea"/>
                  <a:sym typeface="+mn-lt"/>
                </a:rPr>
                <a:t>比赛奖项设置</a:t>
              </a:r>
              <a:endParaRPr lang="zh-CN" altLang="en-US" dirty="0">
                <a:cs typeface="+mn-ea"/>
                <a:sym typeface="+mn-lt"/>
              </a:endParaRPr>
            </a:p>
          </p:txBody>
        </p:sp>
      </p:grpSp>
      <p:pic>
        <p:nvPicPr>
          <p:cNvPr id="75" name="图片 7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222292" y="242206"/>
            <a:ext cx="1333600" cy="1884045"/>
          </a:xfrm>
          <a:prstGeom prst="rect">
            <a:avLst/>
          </a:prstGeom>
        </p:spPr>
      </p:pic>
      <p:grpSp>
        <p:nvGrpSpPr>
          <p:cNvPr id="85" name="组合 84"/>
          <p:cNvGrpSpPr/>
          <p:nvPr/>
        </p:nvGrpSpPr>
        <p:grpSpPr>
          <a:xfrm>
            <a:off x="966394" y="1994262"/>
            <a:ext cx="10076333" cy="3746500"/>
            <a:chOff x="966394" y="1994262"/>
            <a:chExt cx="10076333" cy="3746500"/>
          </a:xfrm>
        </p:grpSpPr>
        <p:sp>
          <p:nvSpPr>
            <p:cNvPr id="16" name="Rectangle 3"/>
            <p:cNvSpPr/>
            <p:nvPr/>
          </p:nvSpPr>
          <p:spPr>
            <a:xfrm>
              <a:off x="966394" y="1994262"/>
              <a:ext cx="2366211" cy="3746500"/>
            </a:xfrm>
            <a:prstGeom prst="rect">
              <a:avLst/>
            </a:prstGeom>
            <a:noFill/>
            <a:ln w="9525">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cs typeface="+mn-ea"/>
                <a:sym typeface="+mn-lt"/>
              </a:endParaRPr>
            </a:p>
          </p:txBody>
        </p:sp>
        <p:sp>
          <p:nvSpPr>
            <p:cNvPr id="17" name="Rectangle 10"/>
            <p:cNvSpPr/>
            <p:nvPr/>
          </p:nvSpPr>
          <p:spPr>
            <a:xfrm>
              <a:off x="1238793" y="4918041"/>
              <a:ext cx="1821413" cy="53759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solidFill>
                  <a:prstClr val="white"/>
                </a:solidFill>
                <a:cs typeface="+mn-ea"/>
                <a:sym typeface="+mn-lt"/>
              </a:endParaRPr>
            </a:p>
          </p:txBody>
        </p:sp>
        <p:sp>
          <p:nvSpPr>
            <p:cNvPr id="18" name="Rectangle 12"/>
            <p:cNvSpPr/>
            <p:nvPr/>
          </p:nvSpPr>
          <p:spPr>
            <a:xfrm>
              <a:off x="3529789" y="1994262"/>
              <a:ext cx="2366211" cy="3746500"/>
            </a:xfrm>
            <a:prstGeom prst="rect">
              <a:avLst/>
            </a:prstGeom>
            <a:noFill/>
            <a:ln w="9525">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cs typeface="+mn-ea"/>
                <a:sym typeface="+mn-lt"/>
              </a:endParaRPr>
            </a:p>
          </p:txBody>
        </p:sp>
        <p:sp>
          <p:nvSpPr>
            <p:cNvPr id="19" name="Rectangle 15"/>
            <p:cNvSpPr/>
            <p:nvPr/>
          </p:nvSpPr>
          <p:spPr>
            <a:xfrm>
              <a:off x="3802188" y="4918041"/>
              <a:ext cx="1821413" cy="537596"/>
            </a:xfrm>
            <a:prstGeom prst="rect">
              <a:avLst/>
            </a:prstGeom>
            <a:solidFill>
              <a:srgbClr val="82198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solidFill>
                  <a:prstClr val="white"/>
                </a:solidFill>
                <a:cs typeface="+mn-ea"/>
                <a:sym typeface="+mn-lt"/>
              </a:endParaRPr>
            </a:p>
          </p:txBody>
        </p:sp>
        <p:sp>
          <p:nvSpPr>
            <p:cNvPr id="20" name="Text Box 10"/>
            <p:cNvSpPr txBox="1">
              <a:spLocks noChangeArrowheads="1"/>
            </p:cNvSpPr>
            <p:nvPr/>
          </p:nvSpPr>
          <p:spPr bwMode="auto">
            <a:xfrm>
              <a:off x="3835781" y="5049527"/>
              <a:ext cx="1809089" cy="292388"/>
            </a:xfrm>
            <a:prstGeom prst="rect">
              <a:avLst/>
            </a:prstGeom>
            <a:noFill/>
            <a:ln w="9525">
              <a:noFill/>
              <a:miter lim="800000"/>
            </a:ln>
          </p:spPr>
          <p:txBody>
            <a:bodyPr wrap="square" lIns="45720" tIns="22860" rIns="45720" bIns="228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87755"/>
              <a:r>
                <a:rPr lang="zh-CN" altLang="en-US" sz="1600" b="1" dirty="0">
                  <a:solidFill>
                    <a:prstClr val="white"/>
                  </a:solidFill>
                  <a:cs typeface="+mn-ea"/>
                  <a:sym typeface="+mn-lt"/>
                </a:rPr>
                <a:t>关键词</a:t>
              </a:r>
              <a:endParaRPr lang="en-US" altLang="zh-CN" sz="1600" b="1" dirty="0">
                <a:solidFill>
                  <a:prstClr val="white"/>
                </a:solidFill>
                <a:cs typeface="+mn-ea"/>
                <a:sym typeface="+mn-lt"/>
              </a:endParaRPr>
            </a:p>
          </p:txBody>
        </p:sp>
        <p:sp>
          <p:nvSpPr>
            <p:cNvPr id="21" name="Rectangle 27"/>
            <p:cNvSpPr/>
            <p:nvPr/>
          </p:nvSpPr>
          <p:spPr>
            <a:xfrm>
              <a:off x="6099757" y="1994262"/>
              <a:ext cx="2366211" cy="3746500"/>
            </a:xfrm>
            <a:prstGeom prst="rect">
              <a:avLst/>
            </a:prstGeom>
            <a:noFill/>
            <a:ln w="9525">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cs typeface="+mn-ea"/>
                <a:sym typeface="+mn-lt"/>
              </a:endParaRPr>
            </a:p>
          </p:txBody>
        </p:sp>
        <p:sp>
          <p:nvSpPr>
            <p:cNvPr id="22" name="Rectangle 30"/>
            <p:cNvSpPr/>
            <p:nvPr/>
          </p:nvSpPr>
          <p:spPr>
            <a:xfrm>
              <a:off x="6372155" y="4918041"/>
              <a:ext cx="1821413" cy="537596"/>
            </a:xfrm>
            <a:prstGeom prst="rect">
              <a:avLst/>
            </a:prstGeom>
            <a:solidFill>
              <a:srgbClr val="FE00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solidFill>
                  <a:prstClr val="white"/>
                </a:solidFill>
                <a:cs typeface="+mn-ea"/>
                <a:sym typeface="+mn-lt"/>
              </a:endParaRPr>
            </a:p>
          </p:txBody>
        </p:sp>
        <p:sp>
          <p:nvSpPr>
            <p:cNvPr id="23" name="Text Box 10"/>
            <p:cNvSpPr txBox="1">
              <a:spLocks noChangeArrowheads="1"/>
            </p:cNvSpPr>
            <p:nvPr/>
          </p:nvSpPr>
          <p:spPr bwMode="auto">
            <a:xfrm>
              <a:off x="6408817" y="5034287"/>
              <a:ext cx="1809089" cy="292388"/>
            </a:xfrm>
            <a:prstGeom prst="rect">
              <a:avLst/>
            </a:prstGeom>
            <a:noFill/>
            <a:ln w="9525">
              <a:noFill/>
              <a:miter lim="800000"/>
            </a:ln>
          </p:spPr>
          <p:txBody>
            <a:bodyPr wrap="square" lIns="45720" tIns="22860" rIns="45720" bIns="228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87755"/>
              <a:r>
                <a:rPr lang="zh-CN" altLang="en-US" sz="1600" b="1" dirty="0">
                  <a:solidFill>
                    <a:prstClr val="white"/>
                  </a:solidFill>
                  <a:cs typeface="+mn-ea"/>
                  <a:sym typeface="+mn-lt"/>
                </a:rPr>
                <a:t>关键词</a:t>
              </a:r>
              <a:endParaRPr lang="en-US" altLang="zh-CN" sz="1600" b="1" dirty="0">
                <a:solidFill>
                  <a:prstClr val="white"/>
                </a:solidFill>
                <a:cs typeface="+mn-ea"/>
                <a:sym typeface="+mn-lt"/>
              </a:endParaRPr>
            </a:p>
          </p:txBody>
        </p:sp>
        <p:sp>
          <p:nvSpPr>
            <p:cNvPr id="24" name="Rectangle 32"/>
            <p:cNvSpPr/>
            <p:nvPr/>
          </p:nvSpPr>
          <p:spPr>
            <a:xfrm>
              <a:off x="8663151" y="1994262"/>
              <a:ext cx="2366211" cy="3746500"/>
            </a:xfrm>
            <a:prstGeom prst="rect">
              <a:avLst/>
            </a:prstGeom>
            <a:noFill/>
            <a:ln w="9525">
              <a:solidFill>
                <a:srgbClr val="ADBAC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prstClr val="white"/>
                </a:solidFill>
                <a:cs typeface="+mn-ea"/>
                <a:sym typeface="+mn-lt"/>
              </a:endParaRPr>
            </a:p>
          </p:txBody>
        </p:sp>
        <p:sp>
          <p:nvSpPr>
            <p:cNvPr id="25" name="Rectangle 35"/>
            <p:cNvSpPr/>
            <p:nvPr/>
          </p:nvSpPr>
          <p:spPr>
            <a:xfrm>
              <a:off x="8935550" y="4918041"/>
              <a:ext cx="1821413" cy="53759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600" b="1">
                <a:solidFill>
                  <a:prstClr val="white"/>
                </a:solidFill>
                <a:cs typeface="+mn-ea"/>
                <a:sym typeface="+mn-lt"/>
              </a:endParaRPr>
            </a:p>
          </p:txBody>
        </p:sp>
        <p:sp>
          <p:nvSpPr>
            <p:cNvPr id="26" name="Text Box 10"/>
            <p:cNvSpPr txBox="1">
              <a:spLocks noChangeArrowheads="1"/>
            </p:cNvSpPr>
            <p:nvPr/>
          </p:nvSpPr>
          <p:spPr bwMode="auto">
            <a:xfrm>
              <a:off x="8969143" y="5029157"/>
              <a:ext cx="1809089" cy="292388"/>
            </a:xfrm>
            <a:prstGeom prst="rect">
              <a:avLst/>
            </a:prstGeom>
            <a:noFill/>
            <a:ln w="9525">
              <a:noFill/>
              <a:miter lim="800000"/>
            </a:ln>
          </p:spPr>
          <p:txBody>
            <a:bodyPr wrap="square" lIns="45720" tIns="22860" rIns="45720" bIns="228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87755"/>
              <a:r>
                <a:rPr lang="zh-CN" altLang="en-US" sz="1600" b="1" dirty="0">
                  <a:solidFill>
                    <a:prstClr val="white"/>
                  </a:solidFill>
                  <a:cs typeface="+mn-ea"/>
                  <a:sym typeface="+mn-lt"/>
                </a:rPr>
                <a:t>关键词</a:t>
              </a:r>
              <a:endParaRPr lang="en-US" altLang="zh-CN" sz="1600" b="1" dirty="0">
                <a:solidFill>
                  <a:prstClr val="white"/>
                </a:solidFill>
                <a:cs typeface="+mn-ea"/>
                <a:sym typeface="+mn-lt"/>
              </a:endParaRPr>
            </a:p>
          </p:txBody>
        </p:sp>
        <p:sp>
          <p:nvSpPr>
            <p:cNvPr id="31" name="Text Box 10"/>
            <p:cNvSpPr txBox="1">
              <a:spLocks noChangeArrowheads="1"/>
            </p:cNvSpPr>
            <p:nvPr/>
          </p:nvSpPr>
          <p:spPr bwMode="auto">
            <a:xfrm>
              <a:off x="1256239" y="5050211"/>
              <a:ext cx="1809089" cy="292388"/>
            </a:xfrm>
            <a:prstGeom prst="rect">
              <a:avLst/>
            </a:prstGeom>
            <a:noFill/>
            <a:ln w="9525">
              <a:noFill/>
              <a:miter lim="800000"/>
            </a:ln>
          </p:spPr>
          <p:txBody>
            <a:bodyPr wrap="square" lIns="45720" tIns="22860" rIns="45720" bIns="2286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087755"/>
              <a:r>
                <a:rPr lang="zh-CN" altLang="en-US" sz="1600" b="1" dirty="0">
                  <a:solidFill>
                    <a:prstClr val="white"/>
                  </a:solidFill>
                  <a:cs typeface="+mn-ea"/>
                  <a:sym typeface="+mn-lt"/>
                </a:rPr>
                <a:t>关键词</a:t>
              </a:r>
              <a:endParaRPr lang="en-US" altLang="zh-CN" sz="1600" b="1" dirty="0">
                <a:solidFill>
                  <a:prstClr val="white"/>
                </a:solidFill>
                <a:cs typeface="+mn-ea"/>
                <a:sym typeface="+mn-lt"/>
              </a:endParaRPr>
            </a:p>
          </p:txBody>
        </p:sp>
        <p:sp>
          <p:nvSpPr>
            <p:cNvPr id="32" name="TextBox 13@|17FFC:16777215|FBC:16777215|LFC:16777215|LBC:16777215"/>
            <p:cNvSpPr txBox="1"/>
            <p:nvPr/>
          </p:nvSpPr>
          <p:spPr>
            <a:xfrm>
              <a:off x="994525" y="3601839"/>
              <a:ext cx="2338080"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单击编辑标题</a:t>
              </a:r>
              <a:endParaRPr lang="en-US" b="1" dirty="0">
                <a:solidFill>
                  <a:schemeClr val="tx1">
                    <a:lumMod val="50000"/>
                  </a:schemeClr>
                </a:solidFill>
                <a:cs typeface="+mn-ea"/>
                <a:sym typeface="+mn-lt"/>
              </a:endParaRPr>
            </a:p>
          </p:txBody>
        </p:sp>
        <p:sp>
          <p:nvSpPr>
            <p:cNvPr id="33" name="TextBox 13@|17FFC:16777215|FBC:16777215|LFC:16777215|LBC:16777215"/>
            <p:cNvSpPr txBox="1"/>
            <p:nvPr/>
          </p:nvSpPr>
          <p:spPr>
            <a:xfrm>
              <a:off x="1256240" y="3951244"/>
              <a:ext cx="1672730"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34" name="TextBox 13@|17FFC:16777215|FBC:16777215|LFC:16777215|LBC:16777215"/>
            <p:cNvSpPr txBox="1"/>
            <p:nvPr/>
          </p:nvSpPr>
          <p:spPr>
            <a:xfrm>
              <a:off x="3543854" y="3601839"/>
              <a:ext cx="2338080"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单击编辑标题</a:t>
              </a:r>
              <a:endParaRPr lang="en-US" b="1" dirty="0">
                <a:solidFill>
                  <a:schemeClr val="tx1">
                    <a:lumMod val="50000"/>
                  </a:schemeClr>
                </a:solidFill>
                <a:cs typeface="+mn-ea"/>
                <a:sym typeface="+mn-lt"/>
              </a:endParaRPr>
            </a:p>
          </p:txBody>
        </p:sp>
        <p:sp>
          <p:nvSpPr>
            <p:cNvPr id="35" name="TextBox 13@|17FFC:16777215|FBC:16777215|LFC:16777215|LBC:16777215"/>
            <p:cNvSpPr txBox="1"/>
            <p:nvPr/>
          </p:nvSpPr>
          <p:spPr>
            <a:xfrm>
              <a:off x="3805569" y="3951244"/>
              <a:ext cx="1672730"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36" name="TextBox 13@|17FFC:16777215|FBC:16777215|LFC:16777215|LBC:16777215"/>
            <p:cNvSpPr txBox="1"/>
            <p:nvPr/>
          </p:nvSpPr>
          <p:spPr>
            <a:xfrm>
              <a:off x="6159030" y="3601839"/>
              <a:ext cx="2338080"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单击编辑标题</a:t>
              </a:r>
              <a:endParaRPr lang="en-US" b="1" dirty="0">
                <a:solidFill>
                  <a:schemeClr val="tx1">
                    <a:lumMod val="50000"/>
                  </a:schemeClr>
                </a:solidFill>
                <a:cs typeface="+mn-ea"/>
                <a:sym typeface="+mn-lt"/>
              </a:endParaRPr>
            </a:p>
          </p:txBody>
        </p:sp>
        <p:sp>
          <p:nvSpPr>
            <p:cNvPr id="37" name="TextBox 13@|17FFC:16777215|FBC:16777215|LFC:16777215|LBC:16777215"/>
            <p:cNvSpPr txBox="1"/>
            <p:nvPr/>
          </p:nvSpPr>
          <p:spPr>
            <a:xfrm>
              <a:off x="6420745" y="3951244"/>
              <a:ext cx="1672730"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sp>
          <p:nvSpPr>
            <p:cNvPr id="38" name="TextBox 13@|17FFC:16777215|FBC:16777215|LFC:16777215|LBC:16777215"/>
            <p:cNvSpPr txBox="1"/>
            <p:nvPr/>
          </p:nvSpPr>
          <p:spPr>
            <a:xfrm>
              <a:off x="8704647" y="3601839"/>
              <a:ext cx="2338080" cy="276999"/>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b="1" dirty="0">
                  <a:solidFill>
                    <a:schemeClr val="tx1">
                      <a:lumMod val="50000"/>
                    </a:schemeClr>
                  </a:solidFill>
                  <a:cs typeface="+mn-ea"/>
                  <a:sym typeface="+mn-lt"/>
                </a:rPr>
                <a:t>单击编辑标题</a:t>
              </a:r>
              <a:endParaRPr lang="en-US" b="1" dirty="0">
                <a:solidFill>
                  <a:schemeClr val="tx1">
                    <a:lumMod val="50000"/>
                  </a:schemeClr>
                </a:solidFill>
                <a:cs typeface="+mn-ea"/>
                <a:sym typeface="+mn-lt"/>
              </a:endParaRPr>
            </a:p>
          </p:txBody>
        </p:sp>
        <p:sp>
          <p:nvSpPr>
            <p:cNvPr id="39" name="TextBox 13@|17FFC:16777215|FBC:16777215|LFC:16777215|LBC:16777215"/>
            <p:cNvSpPr txBox="1"/>
            <p:nvPr/>
          </p:nvSpPr>
          <p:spPr>
            <a:xfrm>
              <a:off x="8966362" y="3951244"/>
              <a:ext cx="1672730" cy="646331"/>
            </a:xfrm>
            <a:prstGeom prst="rect">
              <a:avLst/>
            </a:prstGeom>
            <a:noFill/>
          </p:spPr>
          <p:txBody>
            <a:bodyPr wrap="square" lIns="0" tIns="0" rIns="0" bIns="0" rtlCol="0" anchor="t"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1216660">
                <a:spcBef>
                  <a:spcPct val="20000"/>
                </a:spcBef>
                <a:defRPr/>
              </a:pPr>
              <a:r>
                <a:rPr lang="zh-CN" altLang="en-US" sz="1400" dirty="0">
                  <a:solidFill>
                    <a:schemeClr val="tx1">
                      <a:lumMod val="50000"/>
                    </a:schemeClr>
                  </a:solidFill>
                  <a:cs typeface="+mn-ea"/>
                  <a:sym typeface="+mn-lt"/>
                </a:rPr>
                <a:t>单击此处可编辑内容，根据您的需要自由拉伸文本框大小</a:t>
              </a:r>
              <a:endParaRPr lang="en-US" altLang="zh-CN" sz="1400" dirty="0">
                <a:solidFill>
                  <a:schemeClr val="tx1">
                    <a:lumMod val="50000"/>
                  </a:schemeClr>
                </a:solidFill>
                <a:cs typeface="+mn-ea"/>
                <a:sym typeface="+mn-lt"/>
              </a:endParaRPr>
            </a:p>
          </p:txBody>
        </p:sp>
        <p:pic>
          <p:nvPicPr>
            <p:cNvPr id="77" name="图片 76"/>
            <p:cNvPicPr>
              <a:picLocks noChangeAspect="1"/>
            </p:cNvPicPr>
            <p:nvPr/>
          </p:nvPicPr>
          <p:blipFill>
            <a:blip r:embed="rId8"/>
            <a:stretch>
              <a:fillRect/>
            </a:stretch>
          </p:blipFill>
          <p:spPr>
            <a:xfrm>
              <a:off x="1199292" y="2307154"/>
              <a:ext cx="1803967" cy="1088286"/>
            </a:xfrm>
            <a:prstGeom prst="rect">
              <a:avLst/>
            </a:prstGeom>
            <a:ln>
              <a:noFill/>
            </a:ln>
            <a:effectLst>
              <a:outerShdw blurRad="292100" dist="139700" dir="2700000" algn="tl" rotWithShape="0">
                <a:srgbClr val="333333">
                  <a:alpha val="65000"/>
                </a:srgbClr>
              </a:outerShdw>
            </a:effectLst>
          </p:spPr>
        </p:pic>
        <p:pic>
          <p:nvPicPr>
            <p:cNvPr id="82" name="图片 81"/>
            <p:cNvPicPr>
              <a:picLocks noChangeAspect="1"/>
            </p:cNvPicPr>
            <p:nvPr/>
          </p:nvPicPr>
          <p:blipFill>
            <a:blip r:embed="rId9"/>
            <a:stretch>
              <a:fillRect/>
            </a:stretch>
          </p:blipFill>
          <p:spPr>
            <a:xfrm>
              <a:off x="3802188" y="2277262"/>
              <a:ext cx="1842682" cy="1177434"/>
            </a:xfrm>
            <a:prstGeom prst="rect">
              <a:avLst/>
            </a:prstGeom>
            <a:ln>
              <a:noFill/>
            </a:ln>
            <a:effectLst>
              <a:outerShdw blurRad="292100" dist="139700" dir="2700000" algn="tl" rotWithShape="0">
                <a:srgbClr val="333333">
                  <a:alpha val="65000"/>
                </a:srgbClr>
              </a:outerShdw>
            </a:effectLst>
          </p:spPr>
        </p:pic>
        <p:pic>
          <p:nvPicPr>
            <p:cNvPr id="83" name="图片 82"/>
            <p:cNvPicPr>
              <a:picLocks noChangeAspect="1"/>
            </p:cNvPicPr>
            <p:nvPr/>
          </p:nvPicPr>
          <p:blipFill>
            <a:blip r:embed="rId10"/>
            <a:stretch>
              <a:fillRect/>
            </a:stretch>
          </p:blipFill>
          <p:spPr>
            <a:xfrm>
              <a:off x="8841765" y="2274041"/>
              <a:ext cx="1915197" cy="1180654"/>
            </a:xfrm>
            <a:prstGeom prst="rect">
              <a:avLst/>
            </a:prstGeom>
            <a:ln>
              <a:noFill/>
            </a:ln>
            <a:effectLst>
              <a:outerShdw blurRad="292100" dist="139700" dir="2700000" algn="tl" rotWithShape="0">
                <a:srgbClr val="333333">
                  <a:alpha val="65000"/>
                </a:srgbClr>
              </a:outerShdw>
            </a:effectLst>
          </p:spPr>
        </p:pic>
        <p:pic>
          <p:nvPicPr>
            <p:cNvPr id="84" name="图片 83"/>
            <p:cNvPicPr>
              <a:picLocks noChangeAspect="1"/>
            </p:cNvPicPr>
            <p:nvPr/>
          </p:nvPicPr>
          <p:blipFill>
            <a:blip r:embed="rId11"/>
            <a:stretch>
              <a:fillRect/>
            </a:stretch>
          </p:blipFill>
          <p:spPr>
            <a:xfrm>
              <a:off x="6271852" y="2290442"/>
              <a:ext cx="1946053" cy="1164253"/>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239258915"/>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outVertical)">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wipe(left)">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75"/>
                                        </p:tgtEl>
                                        <p:attrNameLst>
                                          <p:attrName>style.visibility</p:attrName>
                                        </p:attrNameLst>
                                      </p:cBhvr>
                                      <p:to>
                                        <p:strVal val="visible"/>
                                      </p:to>
                                    </p:set>
                                    <p:animEffect transition="in" filter="circle(in)">
                                      <p:cBhvr>
                                        <p:cTn id="17" dur="2000"/>
                                        <p:tgtEl>
                                          <p:spTgt spid="7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down)">
                                      <p:cBhvr>
                                        <p:cTn id="2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7680"/>
            <a:ext cx="12192001" cy="6865680"/>
          </a:xfrm>
          <a:prstGeom prst="rect">
            <a:avLst/>
          </a:prstGeom>
        </p:spPr>
      </p:pic>
      <p:pic>
        <p:nvPicPr>
          <p:cNvPr id="15" name="图片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61147" y="-1439874"/>
            <a:ext cx="5046453" cy="7104957"/>
          </a:xfrm>
          <a:prstGeom prst="rect">
            <a:avLst/>
          </a:prstGeom>
        </p:spPr>
      </p:pic>
      <p:pic>
        <p:nvPicPr>
          <p:cNvPr id="14" name="图片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3402" y="2112604"/>
            <a:ext cx="3041966" cy="4282818"/>
          </a:xfrm>
          <a:prstGeom prst="rect">
            <a:avLst/>
          </a:prstGeom>
        </p:spPr>
      </p:pic>
      <p:sp>
        <p:nvSpPr>
          <p:cNvPr id="4" name="矩形 3"/>
          <p:cNvSpPr/>
          <p:nvPr/>
        </p:nvSpPr>
        <p:spPr>
          <a:xfrm>
            <a:off x="1614363" y="792954"/>
            <a:ext cx="9049344" cy="3514056"/>
          </a:xfrm>
          <a:prstGeom prst="rect">
            <a:avLst/>
          </a:prstGeom>
          <a:solidFill>
            <a:schemeClr val="bg1">
              <a:alpha val="87000"/>
            </a:schemeClr>
          </a:solidFill>
          <a:ln w="342900">
            <a:gradFill flip="none" rotWithShape="1">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tileRect r="-100000" b="-100000"/>
            </a:gra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 name="文本框 5"/>
          <p:cNvSpPr txBox="1"/>
          <p:nvPr/>
        </p:nvSpPr>
        <p:spPr>
          <a:xfrm>
            <a:off x="1882427" y="1607815"/>
            <a:ext cx="8513215" cy="1323439"/>
          </a:xfrm>
          <a:prstGeom prst="rect">
            <a:avLst/>
          </a:prstGeom>
          <a:noFill/>
        </p:spPr>
        <p:txBody>
          <a:bodyPr wrap="square" rtlCol="0">
            <a:spAutoFit/>
          </a:bodyPr>
          <a:lstStyle/>
          <a:p>
            <a:pPr algn="ctr"/>
            <a:r>
              <a:rPr lang="zh-CN" altLang="en-US" sz="80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第二</a:t>
            </a:r>
            <a:r>
              <a:rPr lang="zh-CN" altLang="en-US" sz="8000" b="1" dirty="0" smtClean="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届寝室</a:t>
            </a:r>
            <a:r>
              <a:rPr lang="zh-CN" altLang="en-US" sz="8000" b="1" dirty="0">
                <a:gradFill>
                  <a:gsLst>
                    <a:gs pos="14000">
                      <a:srgbClr val="FFC000"/>
                    </a:gs>
                    <a:gs pos="33000">
                      <a:srgbClr val="2EB4B5"/>
                    </a:gs>
                    <a:gs pos="51000">
                      <a:srgbClr val="82198A"/>
                    </a:gs>
                    <a:gs pos="83000">
                      <a:srgbClr val="FFC05D"/>
                    </a:gs>
                    <a:gs pos="68000">
                      <a:srgbClr val="C14145"/>
                    </a:gs>
                    <a:gs pos="94000">
                      <a:srgbClr val="FE004D"/>
                    </a:gs>
                  </a:gsLst>
                  <a:path path="circle">
                    <a:fillToRect l="100000" t="100000"/>
                  </a:path>
                </a:gradFill>
                <a:effectLst>
                  <a:outerShdw blurRad="38100" dist="38100" dir="2700000" algn="tl">
                    <a:srgbClr val="000000">
                      <a:alpha val="43137"/>
                    </a:srgbClr>
                  </a:outerShdw>
                </a:effectLst>
                <a:cs typeface="+mn-ea"/>
                <a:sym typeface="+mn-lt"/>
              </a:rPr>
              <a:t>文化节</a:t>
            </a:r>
          </a:p>
        </p:txBody>
      </p:sp>
      <p:pic>
        <p:nvPicPr>
          <p:cNvPr id="9" name="三輪学 (Manack) - Old Memory">
            <a:hlinkClick r:id="" action="ppaction://media"/>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7"/>
          <a:stretch>
            <a:fillRect/>
          </a:stretch>
        </p:blipFill>
        <p:spPr>
          <a:xfrm>
            <a:off x="-609601" y="-116541"/>
            <a:ext cx="609600" cy="609600"/>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637641" y="4570282"/>
            <a:ext cx="2703406" cy="2189601"/>
          </a:xfrm>
          <a:prstGeom prst="rect">
            <a:avLst/>
          </a:prstGeom>
        </p:spPr>
      </p:pic>
      <p:pic>
        <p:nvPicPr>
          <p:cNvPr id="16" name="图片 1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54948" y="-301457"/>
            <a:ext cx="1714640" cy="2414061"/>
          </a:xfrm>
          <a:prstGeom prst="rect">
            <a:avLst/>
          </a:prstGeom>
        </p:spPr>
      </p:pic>
      <p:pic>
        <p:nvPicPr>
          <p:cNvPr id="17" name="图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078029" y="2565075"/>
            <a:ext cx="2044291" cy="2044291"/>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273530" y="2565075"/>
            <a:ext cx="1917198" cy="1917198"/>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039003" y="2656006"/>
            <a:ext cx="1832319" cy="1832319"/>
          </a:xfrm>
          <a:prstGeom prst="rect">
            <a:avLst/>
          </a:prstGeom>
        </p:spPr>
      </p:pic>
    </p:spTree>
    <p:extLst>
      <p:ext uri="{BB962C8B-B14F-4D97-AF65-F5344CB8AC3E}">
        <p14:creationId xmlns:p14="http://schemas.microsoft.com/office/powerpoint/2010/main" val="2817946611"/>
      </p:ext>
    </p:extLst>
  </p:cSld>
  <p:clrMapOvr>
    <a:masterClrMapping/>
  </p:clrMapOvr>
  <p:transition spd="slow" advTm="4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par>
                          <p:cTn id="13" fill="hold">
                            <p:stCondLst>
                              <p:cond delay="2000"/>
                            </p:stCondLst>
                            <p:childTnLst>
                              <p:par>
                                <p:cTn id="14" presetID="1" presetClass="mediacall" presetSubtype="0" fill="hold" nodeType="afterEffect">
                                  <p:stCondLst>
                                    <p:cond delay="0"/>
                                  </p:stCondLst>
                                  <p:childTnLst>
                                    <p:cmd type="call" cmd="playFrom(0.0)">
                                      <p:cBhvr>
                                        <p:cTn id="15" dur="1" fill="hold"/>
                                        <p:tgtEl>
                                          <p:spTgt spid="9"/>
                                        </p:tgtEl>
                                      </p:cBhvr>
                                    </p:cmd>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1000"/>
                                        <p:tgtEl>
                                          <p:spTgt spid="17"/>
                                        </p:tgtEl>
                                      </p:cBhvr>
                                    </p:animEffect>
                                    <p:anim calcmode="lin" valueType="num">
                                      <p:cBhvr>
                                        <p:cTn id="26" dur="1000" fill="hold"/>
                                        <p:tgtEl>
                                          <p:spTgt spid="17"/>
                                        </p:tgtEl>
                                        <p:attrNameLst>
                                          <p:attrName>ppt_x</p:attrName>
                                        </p:attrNameLst>
                                      </p:cBhvr>
                                      <p:tavLst>
                                        <p:tav tm="0">
                                          <p:val>
                                            <p:strVal val="#ppt_x"/>
                                          </p:val>
                                        </p:tav>
                                        <p:tav tm="100000">
                                          <p:val>
                                            <p:strVal val="#ppt_x"/>
                                          </p:val>
                                        </p:tav>
                                      </p:tavLst>
                                    </p:anim>
                                    <p:anim calcmode="lin" valueType="num">
                                      <p:cBhvr>
                                        <p:cTn id="27" dur="1000" fill="hold"/>
                                        <p:tgtEl>
                                          <p:spTgt spid="1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1000"/>
                                        <p:tgtEl>
                                          <p:spTgt spid="18"/>
                                        </p:tgtEl>
                                      </p:cBhvr>
                                    </p:animEffect>
                                    <p:anim calcmode="lin" valueType="num">
                                      <p:cBhvr>
                                        <p:cTn id="31" dur="1000" fill="hold"/>
                                        <p:tgtEl>
                                          <p:spTgt spid="18"/>
                                        </p:tgtEl>
                                        <p:attrNameLst>
                                          <p:attrName>ppt_x</p:attrName>
                                        </p:attrNameLst>
                                      </p:cBhvr>
                                      <p:tavLst>
                                        <p:tav tm="0">
                                          <p:val>
                                            <p:strVal val="#ppt_x"/>
                                          </p:val>
                                        </p:tav>
                                        <p:tav tm="100000">
                                          <p:val>
                                            <p:strVal val="#ppt_x"/>
                                          </p:val>
                                        </p:tav>
                                      </p:tavLst>
                                    </p:anim>
                                    <p:anim calcmode="lin" valueType="num">
                                      <p:cBhvr>
                                        <p:cTn id="32" dur="1000" fill="hold"/>
                                        <p:tgtEl>
                                          <p:spTgt spid="1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1000"/>
                                        <p:tgtEl>
                                          <p:spTgt spid="19"/>
                                        </p:tgtEl>
                                      </p:cBhvr>
                                    </p:animEffect>
                                    <p:anim calcmode="lin" valueType="num">
                                      <p:cBhvr>
                                        <p:cTn id="36" dur="1000" fill="hold"/>
                                        <p:tgtEl>
                                          <p:spTgt spid="19"/>
                                        </p:tgtEl>
                                        <p:attrNameLst>
                                          <p:attrName>ppt_x</p:attrName>
                                        </p:attrNameLst>
                                      </p:cBhvr>
                                      <p:tavLst>
                                        <p:tav tm="0">
                                          <p:val>
                                            <p:strVal val="#ppt_x"/>
                                          </p:val>
                                        </p:tav>
                                        <p:tav tm="100000">
                                          <p:val>
                                            <p:strVal val="#ppt_x"/>
                                          </p:val>
                                        </p:tav>
                                      </p:tavLst>
                                    </p:anim>
                                    <p:anim calcmode="lin" valueType="num">
                                      <p:cBhvr>
                                        <p:cTn id="37"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6" presetClass="entr" presetSubtype="0" fill="hold" nodeType="clickEffect">
                                  <p:stCondLst>
                                    <p:cond delay="0"/>
                                  </p:stCondLst>
                                  <p:iterate type="lt">
                                    <p:tmPct val="10000"/>
                                  </p:iterate>
                                  <p:childTnLst>
                                    <p:set>
                                      <p:cBhvr>
                                        <p:cTn id="41" dur="1" fill="hold">
                                          <p:stCondLst>
                                            <p:cond delay="0"/>
                                          </p:stCondLst>
                                        </p:cTn>
                                        <p:tgtEl>
                                          <p:spTgt spid="6">
                                            <p:txEl>
                                              <p:pRg st="0" end="0"/>
                                            </p:txEl>
                                          </p:spTgt>
                                        </p:tgtEl>
                                        <p:attrNameLst>
                                          <p:attrName>style.visibility</p:attrName>
                                        </p:attrNameLst>
                                      </p:cBhvr>
                                      <p:to>
                                        <p:strVal val="visible"/>
                                      </p:to>
                                    </p:set>
                                    <p:anim by="(-#ppt_w*2)" calcmode="lin" valueType="num">
                                      <p:cBhvr rctx="PPT">
                                        <p:cTn id="42" dur="500" autoRev="1" fill="hold">
                                          <p:stCondLst>
                                            <p:cond delay="0"/>
                                          </p:stCondLst>
                                        </p:cTn>
                                        <p:tgtEl>
                                          <p:spTgt spid="6">
                                            <p:txEl>
                                              <p:pRg st="0" end="0"/>
                                            </p:txEl>
                                          </p:spTgt>
                                        </p:tgtEl>
                                        <p:attrNameLst>
                                          <p:attrName>ppt_w</p:attrName>
                                        </p:attrNameLst>
                                      </p:cBhvr>
                                    </p:anim>
                                    <p:anim by="(#ppt_w*0.50)" calcmode="lin" valueType="num">
                                      <p:cBhvr>
                                        <p:cTn id="43" dur="500" decel="50000" autoRev="1" fill="hold">
                                          <p:stCondLst>
                                            <p:cond delay="0"/>
                                          </p:stCondLst>
                                        </p:cTn>
                                        <p:tgtEl>
                                          <p:spTgt spid="6">
                                            <p:txEl>
                                              <p:pRg st="0" end="0"/>
                                            </p:txEl>
                                          </p:spTgt>
                                        </p:tgtEl>
                                        <p:attrNameLst>
                                          <p:attrName>ppt_x</p:attrName>
                                        </p:attrNameLst>
                                      </p:cBhvr>
                                    </p:anim>
                                    <p:anim from="(-#ppt_h/2)" to="(#ppt_y)" calcmode="lin" valueType="num">
                                      <p:cBhvr>
                                        <p:cTn id="44" dur="1000" fill="hold">
                                          <p:stCondLst>
                                            <p:cond delay="0"/>
                                          </p:stCondLst>
                                        </p:cTn>
                                        <p:tgtEl>
                                          <p:spTgt spid="6">
                                            <p:txEl>
                                              <p:pRg st="0" end="0"/>
                                            </p:txEl>
                                          </p:spTgt>
                                        </p:tgtEl>
                                        <p:attrNameLst>
                                          <p:attrName>ppt_y</p:attrName>
                                        </p:attrNameLst>
                                      </p:cBhvr>
                                    </p:anim>
                                    <p:animRot by="21600000">
                                      <p:cBhvr>
                                        <p:cTn id="45" dur="1000" fill="hold">
                                          <p:stCondLst>
                                            <p:cond delay="0"/>
                                          </p:stCondLst>
                                        </p:cTn>
                                        <p:tgtEl>
                                          <p:spTgt spid="6">
                                            <p:txEl>
                                              <p:pRg st="0" end="0"/>
                                            </p:txEl>
                                          </p:spTgt>
                                        </p:tgtEl>
                                        <p:attrNameLst>
                                          <p:attrName>r</p:attrName>
                                        </p:attrNameLst>
                                      </p:cBhvr>
                                    </p:animRo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down)">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fade">
                                      <p:cBhvr>
                                        <p:cTn id="6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1" repeatCount="indefinite" fill="hold" display="0">
                  <p:stCondLst>
                    <p:cond delay="indefinite"/>
                  </p:stCondLst>
                  <p:endCondLst>
                    <p:cond evt="onStopAudio" delay="0">
                      <p:tgtEl>
                        <p:sldTgt/>
                      </p:tgtEl>
                    </p:cond>
                  </p:endCondLst>
                </p:cTn>
                <p:tgtEl>
                  <p:spTgt spid="9"/>
                </p:tgtEl>
              </p:cMediaNode>
            </p:audio>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3"/>
</p:tagLst>
</file>

<file path=ppt/tags/tag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AUTOCOLOR" val="TRUE"/>
  <p:tag name="MH_TYPE" val="CONTENTS"/>
  <p:tag name="ID" val="553520"/>
</p:tagLst>
</file>

<file path=ppt/tags/tag3.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AUTOCOLOR" val="TRUE"/>
  <p:tag name="MH_TYPE" val="SECTION"/>
  <p:tag name="ID" val="553520"/>
</p:tagLst>
</file>

<file path=ppt/tags/tag1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2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1"/>
</p:tagLst>
</file>

<file path=ppt/tags/tag22.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2"/>
</p:tagLst>
</file>

<file path=ppt/tags/tag23.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3"/>
</p:tagLst>
</file>

<file path=ppt/tags/tag24.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6"/>
</p:tagLst>
</file>

<file path=ppt/tags/tag25.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5"/>
</p:tagLst>
</file>

<file path=ppt/tags/tag26.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SubTitle"/>
  <p:tag name="MH_ORDER" val="4"/>
</p:tagLst>
</file>

<file path=ppt/tags/tag2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2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29.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6"/>
</p:tagLst>
</file>

<file path=ppt/tags/tag30.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5"/>
</p:tagLst>
</file>

<file path=ppt/tags/tag31.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4"/>
</p:tagLst>
</file>

<file path=ppt/tags/tag32.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3"/>
</p:tagLst>
</file>

<file path=ppt/tags/tag33.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1"/>
</p:tagLst>
</file>

<file path=ppt/tags/tag3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3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3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3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3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4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AUTOCOLOR" val="TRUE"/>
  <p:tag name="MH_TYPE" val="SECTION"/>
  <p:tag name="ID" val="553520"/>
</p:tagLst>
</file>

<file path=ppt/tags/tag4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4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5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5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5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5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5"/>
</p:tagLst>
</file>

<file path=ppt/tags/tag61.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3"/>
</p:tagLst>
</file>

<file path=ppt/tags/tag64.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SubTitle"/>
  <p:tag name="MH_ORDER" val="6"/>
</p:tagLst>
</file>

<file path=ppt/tags/tag65.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2"/>
</p:tagLst>
</file>

<file path=ppt/tags/tag66.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3"/>
</p:tagLst>
</file>

<file path=ppt/tags/tag67.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4"/>
</p:tagLst>
</file>

<file path=ppt/tags/tag68.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5"/>
</p:tagLst>
</file>

<file path=ppt/tags/tag69.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6"/>
</p:tagLst>
</file>

<file path=ppt/tags/tag70.xml><?xml version="1.0" encoding="utf-8"?>
<p:tagLst xmlns:a="http://schemas.openxmlformats.org/drawingml/2006/main" xmlns:r="http://schemas.openxmlformats.org/officeDocument/2006/relationships" xmlns:p="http://schemas.openxmlformats.org/presentationml/2006/main">
  <p:tag name="MH" val="20170925211004"/>
  <p:tag name="MH_LIBRARY" val="GRAPHIC"/>
  <p:tag name="MH_TYPE" val="Other"/>
  <p:tag name="MH_ORDER" val="7"/>
</p:tagLst>
</file>

<file path=ppt/tags/tag71.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3"/>
</p:tagLst>
</file>

<file path=ppt/tags/tag72.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924172706"/>
  <p:tag name="MH_LIBRARY" val="GRAPHIC"/>
  <p:tag name="MH_TYPE" val="Other"/>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7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7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AUTOCOLOR" val="TRUE"/>
  <p:tag name="MH_TYPE" val="SECTION"/>
  <p:tag name="ID" val="553520"/>
</p:tagLst>
</file>

<file path=ppt/tags/tag7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8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5"/>
</p:tagLst>
</file>

<file path=ppt/tags/tag83.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3"/>
</p:tagLst>
</file>

<file path=ppt/tags/tag84.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6"/>
</p:tagLst>
</file>

<file path=ppt/tags/tag85.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3"/>
</p:tagLst>
</file>

<file path=ppt/tags/tag86.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2"/>
</p:tagLst>
</file>

<file path=ppt/tags/tag87.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4"/>
</p:tagLst>
</file>

<file path=ppt/tags/tag88.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1"/>
</p:tagLst>
</file>

<file path=ppt/tags/tag90.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2"/>
</p:tagLst>
</file>

<file path=ppt/tags/tag9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9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93.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94.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95.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7"/>
</p:tagLst>
</file>

<file path=ppt/tags/tag96.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4"/>
</p:tagLst>
</file>

<file path=ppt/tags/tag97.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8"/>
</p:tagLst>
</file>

<file path=ppt/tags/tag98.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5"/>
</p:tagLst>
</file>

<file path=ppt/tags/tag99.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3"/>
</p:tagLst>
</file>

<file path=ppt/tags/tag100.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6"/>
</p:tagLst>
</file>

<file path=ppt/tags/tag101.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3"/>
</p:tagLst>
</file>

<file path=ppt/tags/tag102.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2"/>
</p:tagLst>
</file>

<file path=ppt/tags/tag103.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4"/>
</p:tagLst>
</file>

<file path=ppt/tags/tag104.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1"/>
</p:tagLst>
</file>

<file path=ppt/tags/tag105.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SubTitle"/>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925211057"/>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AUTOCOLOR" val="TRUE"/>
  <p:tag name="MH_TYPE" val="SECTION"/>
  <p:tag name="ID" val="553520"/>
</p:tagLst>
</file>

<file path=ppt/tags/tag10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09.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NUMBER"/>
  <p:tag name="ID" val="553520"/>
  <p:tag name="MH_ORDER" val="1"/>
</p:tagLst>
</file>

<file path=ppt/tags/tag111.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12.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113.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1"/>
</p:tagLst>
</file>

<file path=ppt/tags/tag114.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2"/>
</p:tagLst>
</file>

<file path=ppt/tags/tag115.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3"/>
</p:tagLst>
</file>

<file path=ppt/tags/tag116.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17.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4"/>
</p:tagLst>
</file>

<file path=ppt/tags/tag118.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5"/>
</p:tagLst>
</file>

<file path=ppt/tags/tag119.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Other"/>
  <p:tag name="MH_ORDER" val="6"/>
</p:tagLst>
</file>

<file path=ppt/tags/tag120.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21.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22.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23.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24.xml><?xml version="1.0" encoding="utf-8"?>
<p:tagLst xmlns:a="http://schemas.openxmlformats.org/drawingml/2006/main" xmlns:r="http://schemas.openxmlformats.org/officeDocument/2006/relationships" xmlns:p="http://schemas.openxmlformats.org/presentationml/2006/main">
  <p:tag name="MH" val="20170925205939"/>
  <p:tag name="MH_LIBRARY" val="GRAPHIC"/>
  <p:tag name="MH_TYPE" val="SubTitle"/>
  <p:tag name="MH_ORDER" val="1"/>
</p:tagLst>
</file>

<file path=ppt/tags/tag125.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26.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OTHERS"/>
  <p:tag name="ID" val="553520"/>
</p:tagLst>
</file>

<file path=ppt/tags/tag128.xml><?xml version="1.0" encoding="utf-8"?>
<p:tagLst xmlns:a="http://schemas.openxmlformats.org/drawingml/2006/main" xmlns:r="http://schemas.openxmlformats.org/officeDocument/2006/relationships" xmlns:p="http://schemas.openxmlformats.org/presentationml/2006/main">
  <p:tag name="MH" val="20170929134046"/>
  <p:tag name="MH_LIBRARY" val="CONTENTS"/>
  <p:tag name="MH_TYPE" val="ENTRY"/>
  <p:tag name="ID" val="553520"/>
  <p:tag name="MH_ORDER" val="1"/>
</p:tagLst>
</file>

<file path=ppt/theme/theme1.xml><?xml version="1.0" encoding="utf-8"?>
<a:theme xmlns:a="http://schemas.openxmlformats.org/drawingml/2006/main" name="A000120141119A19PPBG">
  <a:themeElements>
    <a:clrScheme name="自定义 44">
      <a:dk1>
        <a:srgbClr val="5F5F5F"/>
      </a:dk1>
      <a:lt1>
        <a:srgbClr val="FFFFFF"/>
      </a:lt1>
      <a:dk2>
        <a:srgbClr val="4D4D4D"/>
      </a:dk2>
      <a:lt2>
        <a:srgbClr val="FFFFFF"/>
      </a:lt2>
      <a:accent1>
        <a:srgbClr val="FAA5C1"/>
      </a:accent1>
      <a:accent2>
        <a:srgbClr val="D06666"/>
      </a:accent2>
      <a:accent3>
        <a:srgbClr val="D0A976"/>
      </a:accent3>
      <a:accent4>
        <a:srgbClr val="7EB0DA"/>
      </a:accent4>
      <a:accent5>
        <a:srgbClr val="4FA0AB"/>
      </a:accent5>
      <a:accent6>
        <a:srgbClr val="00B0F0"/>
      </a:accent6>
      <a:hlink>
        <a:srgbClr val="CEBB2C"/>
      </a:hlink>
      <a:folHlink>
        <a:srgbClr val="AFB2B4"/>
      </a:folHlink>
    </a:clrScheme>
    <a:fontScheme name="402uy2pz">
      <a:majorFont>
        <a:latin typeface="华文隶书"/>
        <a:ea typeface="华文隶书"/>
        <a:cs typeface=""/>
      </a:majorFont>
      <a:minorFont>
        <a:latin typeface="华文隶书"/>
        <a:ea typeface="华文隶书"/>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A000120141119A19KPBG</Template>
  <TotalTime>258</TotalTime>
  <Words>968</Words>
  <Application>Microsoft Office PowerPoint</Application>
  <PresentationFormat>宽屏</PresentationFormat>
  <Paragraphs>221</Paragraphs>
  <Slides>25</Slides>
  <Notes>25</Notes>
  <HiddenSlides>0</HiddenSlides>
  <MMClips>2</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25</vt:i4>
      </vt:variant>
    </vt:vector>
  </HeadingPairs>
  <TitlesOfParts>
    <vt:vector size="31" baseType="lpstr">
      <vt:lpstr>等线</vt:lpstr>
      <vt:lpstr>华文隶书</vt:lpstr>
      <vt:lpstr>Arial</vt:lpstr>
      <vt:lpstr>Calibri</vt:lpstr>
      <vt:lpstr>Wingdings 2</vt:lpstr>
      <vt:lpstr>A000120141119A19PPBG</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dc:title>
  <dc:creator>Administrator</dc:creator>
  <cp:lastModifiedBy>faith123</cp:lastModifiedBy>
  <cp:revision>71</cp:revision>
  <dcterms:created xsi:type="dcterms:W3CDTF">2017-09-26T06:52:00Z</dcterms:created>
  <dcterms:modified xsi:type="dcterms:W3CDTF">2018-11-17T03:29:26Z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