
<file path=[Content_Types].xml><?xml version="1.0" encoding="utf-8"?>
<Types xmlns="http://schemas.openxmlformats.org/package/2006/content-types">
  <Default Extension="mp3" ContentType="audio/mpeg"/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charts/chart13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ppt/charts/chart14.xml" ContentType="application/vnd.openxmlformats-officedocument.drawingml.chart+xml"/>
  <Override PartName="/ppt/charts/style14.xml" ContentType="application/vnd.ms-office.chartstyle+xml"/>
  <Override PartName="/ppt/charts/colors14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7"/>
  </p:notesMasterIdLst>
  <p:sldIdLst>
    <p:sldId id="315" r:id="rId2"/>
    <p:sldId id="316" r:id="rId3"/>
    <p:sldId id="317" r:id="rId4"/>
    <p:sldId id="287" r:id="rId5"/>
    <p:sldId id="288" r:id="rId6"/>
    <p:sldId id="289" r:id="rId7"/>
    <p:sldId id="301" r:id="rId8"/>
    <p:sldId id="313" r:id="rId9"/>
    <p:sldId id="277" r:id="rId10"/>
    <p:sldId id="256" r:id="rId11"/>
    <p:sldId id="307" r:id="rId12"/>
    <p:sldId id="262" r:id="rId13"/>
    <p:sldId id="263" r:id="rId14"/>
    <p:sldId id="265" r:id="rId15"/>
    <p:sldId id="271" r:id="rId16"/>
    <p:sldId id="267" r:id="rId17"/>
    <p:sldId id="272" r:id="rId18"/>
    <p:sldId id="259" r:id="rId19"/>
    <p:sldId id="294" r:id="rId20"/>
    <p:sldId id="292" r:id="rId21"/>
    <p:sldId id="299" r:id="rId22"/>
    <p:sldId id="293" r:id="rId23"/>
    <p:sldId id="303" r:id="rId24"/>
    <p:sldId id="300" r:id="rId25"/>
    <p:sldId id="318" r:id="rId26"/>
  </p:sldIdLst>
  <p:sldSz cx="12192000" cy="6858000"/>
  <p:notesSz cx="6858000" cy="9144000"/>
  <p:custDataLst>
    <p:tags r:id="rId28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3840" userDrawn="1">
          <p15:clr>
            <a:srgbClr val="A4A3A4"/>
          </p15:clr>
        </p15:guide>
        <p15:guide id="2" pos="7423" userDrawn="1">
          <p15:clr>
            <a:srgbClr val="A4A3A4"/>
          </p15:clr>
        </p15:guide>
        <p15:guide id="3" pos="302" userDrawn="1">
          <p15:clr>
            <a:srgbClr val="A4A3A4"/>
          </p15:clr>
        </p15:guide>
        <p15:guide id="4" orient="horz" pos="2137" userDrawn="1">
          <p15:clr>
            <a:srgbClr val="A4A3A4"/>
          </p15:clr>
        </p15:guide>
        <p15:guide id="5" orient="horz" pos="935" userDrawn="1">
          <p15:clr>
            <a:srgbClr val="A4A3A4"/>
          </p15:clr>
        </p15:guide>
        <p15:guide id="7" orient="horz" pos="4133" userDrawn="1">
          <p15:clr>
            <a:srgbClr val="A4A3A4"/>
          </p15:clr>
        </p15:guide>
        <p15:guide id="8" pos="3591" userDrawn="1">
          <p15:clr>
            <a:srgbClr val="A4A3A4"/>
          </p15:clr>
        </p15:guide>
        <p15:guide id="9" pos="4089" userDrawn="1">
          <p15:clr>
            <a:srgbClr val="A4A3A4"/>
          </p15:clr>
        </p15:guide>
        <p15:guide id="10" orient="horz" pos="2455" userDrawn="1">
          <p15:clr>
            <a:srgbClr val="A4A3A4"/>
          </p15:clr>
        </p15:guide>
        <p15:guide id="11" orient="horz" pos="2500" userDrawn="1">
          <p15:clr>
            <a:srgbClr val="A4A3A4"/>
          </p15:clr>
        </p15:guide>
        <p15:guide id="12" orient="horz" pos="1366" userDrawn="1">
          <p15:clr>
            <a:srgbClr val="A4A3A4"/>
          </p15:clr>
        </p15:guide>
        <p15:guide id="13" orient="horz" pos="595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163AE"/>
    <a:srgbClr val="404040"/>
    <a:srgbClr val="0170C1"/>
    <a:srgbClr val="A4B0BE"/>
    <a:srgbClr val="697E93"/>
    <a:srgbClr val="3C4A55"/>
    <a:srgbClr val="A5A5A5"/>
    <a:srgbClr val="005597"/>
    <a:srgbClr val="FFC310"/>
    <a:srgbClr val="E96A2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189" autoAdjust="0"/>
    <p:restoredTop sz="92642" autoAdjust="0"/>
  </p:normalViewPr>
  <p:slideViewPr>
    <p:cSldViewPr snapToGrid="0" showGuides="1">
      <p:cViewPr varScale="1">
        <p:scale>
          <a:sx n="108" d="100"/>
          <a:sy n="108" d="100"/>
        </p:scale>
        <p:origin x="756" y="96"/>
      </p:cViewPr>
      <p:guideLst>
        <p:guide pos="3840"/>
        <p:guide pos="7423"/>
        <p:guide pos="302"/>
        <p:guide orient="horz" pos="2137"/>
        <p:guide orient="horz" pos="935"/>
        <p:guide orient="horz" pos="4133"/>
        <p:guide pos="3591"/>
        <p:guide pos="4089"/>
        <p:guide orient="horz" pos="2455"/>
        <p:guide orient="horz" pos="2500"/>
        <p:guide orient="horz" pos="1366"/>
        <p:guide orient="horz" pos="595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70" d="100"/>
        <a:sy n="70" d="100"/>
      </p:scale>
      <p:origin x="0" y="-3354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gs" Target="tags/tag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52" Type="http://schemas.microsoft.com/office/2015/10/relationships/revisionInfo" Target="revisionInfo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1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2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3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4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5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6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7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8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9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10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11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12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13.xlsx"/><Relationship Id="rId2" Type="http://schemas.microsoft.com/office/2011/relationships/chartColorStyle" Target="colors13.xml"/><Relationship Id="rId1" Type="http://schemas.microsoft.com/office/2011/relationships/chartStyle" Target="style13.xml"/></Relationships>
</file>

<file path=ppt/charts/_rels/chart1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14.xlsx"/><Relationship Id="rId2" Type="http://schemas.microsoft.com/office/2011/relationships/chartColorStyle" Target="colors14.xml"/><Relationship Id="rId1" Type="http://schemas.microsoft.com/office/2011/relationships/chartStyle" Target="style14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系列 1</c:v>
                </c:pt>
              </c:strCache>
            </c:strRef>
          </c:tx>
          <c:spPr>
            <a:solidFill>
              <a:srgbClr val="0370C0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pattFill prst="pct5">
                <a:fgClr>
                  <a:srgbClr val="2682C8"/>
                </a:fgClr>
                <a:bgClr>
                  <a:srgbClr val="0170C1"/>
                </a:bgClr>
              </a:patt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5781-4099-BD50-9D0DCF3E8850}"/>
              </c:ext>
            </c:extLst>
          </c:dPt>
          <c:dPt>
            <c:idx val="1"/>
            <c:invertIfNegative val="0"/>
            <c:bubble3D val="0"/>
            <c:spPr>
              <a:pattFill prst="pct5">
                <a:fgClr>
                  <a:srgbClr val="465662"/>
                </a:fgClr>
                <a:bgClr>
                  <a:srgbClr val="3C4A55"/>
                </a:bgClr>
              </a:patt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5781-4099-BD50-9D0DCF3E8850}"/>
              </c:ext>
            </c:extLst>
          </c:dPt>
          <c:dPt>
            <c:idx val="2"/>
            <c:invertIfNegative val="0"/>
            <c:bubble3D val="0"/>
            <c:spPr>
              <a:pattFill prst="pct5">
                <a:fgClr>
                  <a:srgbClr val="768A9E"/>
                </a:fgClr>
                <a:bgClr>
                  <a:srgbClr val="687E93"/>
                </a:bgClr>
              </a:patt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5781-4099-BD50-9D0DCF3E8850}"/>
              </c:ext>
            </c:extLst>
          </c:dPt>
          <c:dPt>
            <c:idx val="3"/>
            <c:invertIfNegative val="0"/>
            <c:bubble3D val="0"/>
            <c:spPr>
              <a:pattFill prst="pct5">
                <a:fgClr>
                  <a:srgbClr val="ACB7C4"/>
                </a:fgClr>
                <a:bgClr>
                  <a:srgbClr val="A5B1BF"/>
                </a:bgClr>
              </a:patt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5781-4099-BD50-9D0DCF3E8850}"/>
              </c:ext>
            </c:extLst>
          </c:dPt>
          <c:dLbls>
            <c:dLbl>
              <c:idx val="0"/>
              <c:tx>
                <c:rich>
                  <a:bodyPr/>
                  <a:lstStyle/>
                  <a:p>
                    <a:r>
                      <a:rPr lang="en-US" altLang="zh-CN" sz="1200" dirty="0">
                        <a:latin typeface="微软雅黑" panose="020B0503020204020204" pitchFamily="34" charset="-122"/>
                        <a:ea typeface="微软雅黑" panose="020B0503020204020204" pitchFamily="34" charset="-122"/>
                      </a:rPr>
                      <a:t>   </a:t>
                    </a:r>
                    <a:fld id="{377FD04A-3B35-44CB-8B46-581D9D4DA5BA}" type="VALUE">
                      <a:rPr lang="en-US" altLang="zh-CN" smtClean="0"/>
                      <a:pPr/>
                      <a:t>[值]</a:t>
                    </a:fld>
                    <a:endParaRPr lang="en-US" altLang="zh-CN" sz="1200" dirty="0">
                      <a:latin typeface="微软雅黑" panose="020B0503020204020204" pitchFamily="34" charset="-122"/>
                      <a:ea typeface="微软雅黑" panose="020B0503020204020204" pitchFamily="34" charset="-122"/>
                    </a:endParaRPr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1-5781-4099-BD50-9D0DCF3E8850}"/>
                </c:ext>
                <c:ext xmlns:c15="http://schemas.microsoft.com/office/drawing/2012/chart" uri="{CE6537A1-D6FC-4f65-9D91-7224C49458BB}">
                  <c15:dlblFieldTable/>
                  <c15:showDataLabelsRange val="0"/>
                </c:ext>
              </c:extLst>
            </c:dLbl>
            <c:dLbl>
              <c:idx val="1"/>
              <c:tx>
                <c:rich>
                  <a:bodyPr/>
                  <a:lstStyle/>
                  <a:p>
                    <a:r>
                      <a:rPr lang="en-US" altLang="zh-CN" sz="1100" b="0" i="0" u="none" strike="noStrike" kern="1200" baseline="0" dirty="0">
                        <a:solidFill>
                          <a:prstClr val="white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rPr>
                      <a:t>    </a:t>
                    </a:r>
                    <a:fld id="{056469C6-B093-4F6F-8B24-8260C1979857}" type="VALUE">
                      <a:rPr lang="en-US" altLang="zh-CN" smtClean="0"/>
                      <a:pPr/>
                      <a:t>[值]</a:t>
                    </a:fld>
                    <a:endParaRPr lang="en-US" altLang="zh-CN" sz="1100" b="0" i="0" u="none" strike="noStrike" kern="1200" baseline="0" dirty="0">
                      <a:solidFill>
                        <a:prstClr val="white"/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</a:endParaRPr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3-5781-4099-BD50-9D0DCF3E8850}"/>
                </c:ext>
                <c:ext xmlns:c15="http://schemas.microsoft.com/office/drawing/2012/chart" uri="{CE6537A1-D6FC-4f65-9D91-7224C49458BB}">
                  <c15:dlblFieldTable/>
                  <c15:showDataLabelsRange val="0"/>
                </c:ext>
              </c:extLst>
            </c:dLbl>
            <c:dLbl>
              <c:idx val="2"/>
              <c:tx>
                <c:rich>
                  <a:bodyPr/>
                  <a:lstStyle/>
                  <a:p>
                    <a:r>
                      <a:rPr lang="en-US" altLang="zh-CN" sz="1100" b="0" i="0" u="none" strike="noStrike" kern="1200" baseline="0" dirty="0">
                        <a:solidFill>
                          <a:prstClr val="white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rPr>
                      <a:t>    </a:t>
                    </a:r>
                    <a:fld id="{799802DB-C063-4490-9F8D-45807B0CA858}" type="VALUE">
                      <a:rPr lang="en-US" altLang="zh-CN" smtClean="0"/>
                      <a:pPr/>
                      <a:t>[值]</a:t>
                    </a:fld>
                    <a:endParaRPr lang="en-US" altLang="zh-CN" sz="1100" b="0" i="0" u="none" strike="noStrike" kern="1200" baseline="0" dirty="0">
                      <a:solidFill>
                        <a:prstClr val="white"/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</a:endParaRPr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5-5781-4099-BD50-9D0DCF3E8850}"/>
                </c:ext>
                <c:ext xmlns:c15="http://schemas.microsoft.com/office/drawing/2012/chart" uri="{CE6537A1-D6FC-4f65-9D91-7224C49458BB}">
                  <c15:dlblFieldTable/>
                  <c15:showDataLabelsRange val="0"/>
                </c:ext>
              </c:extLst>
            </c:dLbl>
            <c:dLbl>
              <c:idx val="3"/>
              <c:tx>
                <c:rich>
                  <a:bodyPr/>
                  <a:lstStyle/>
                  <a:p>
                    <a:r>
                      <a:rPr lang="en-US" altLang="zh-CN" sz="1100" b="0" i="0" u="none" strike="noStrike" kern="1200" baseline="0" dirty="0">
                        <a:solidFill>
                          <a:prstClr val="white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rPr>
                      <a:t>    </a:t>
                    </a:r>
                    <a:fld id="{66F4CC97-2CEC-49F5-84FD-D469B79E4F65}" type="VALUE">
                      <a:rPr lang="en-US" altLang="zh-CN" smtClean="0"/>
                      <a:pPr/>
                      <a:t>[值]</a:t>
                    </a:fld>
                    <a:endParaRPr lang="en-US" altLang="zh-CN" sz="1100" b="0" i="0" u="none" strike="noStrike" kern="1200" baseline="0" dirty="0">
                      <a:solidFill>
                        <a:prstClr val="white"/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</a:endParaRPr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7-5781-4099-BD50-9D0DCF3E8850}"/>
                </c:ext>
                <c:ext xmlns:c15="http://schemas.microsoft.com/office/drawing/2012/chart" uri="{CE6537A1-D6FC-4f65-9D91-7224C49458BB}">
                  <c15:dlblFieldTable/>
                  <c15:showDataLabelsRange val="0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bg1"/>
                    </a:solidFill>
                    <a:latin typeface="TeXGyreAdventor" panose="00000500000000000000" pitchFamily="50" charset="0"/>
                    <a:ea typeface="+mn-ea"/>
                    <a:cs typeface="+mn-cs"/>
                  </a:defRPr>
                </a:pPr>
                <a:endParaRPr lang="zh-CN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Sheet1!$A$2:$A$5</c:f>
              <c:strCache>
                <c:ptCount val="4"/>
                <c:pt idx="0">
                  <c:v>类别 1</c:v>
                </c:pt>
                <c:pt idx="1">
                  <c:v>类别 2</c:v>
                </c:pt>
                <c:pt idx="2">
                  <c:v>类别 3</c:v>
                </c:pt>
                <c:pt idx="3">
                  <c:v>类别 4</c:v>
                </c:pt>
              </c:strCache>
            </c:strRef>
          </c:cat>
          <c:val>
            <c:numRef>
              <c:f>Sheet1!$B$2:$B$5</c:f>
              <c:numCache>
                <c:formatCode>0%</c:formatCode>
                <c:ptCount val="4"/>
                <c:pt idx="0">
                  <c:v>0.75</c:v>
                </c:pt>
                <c:pt idx="1">
                  <c:v>0.92</c:v>
                </c:pt>
                <c:pt idx="2">
                  <c:v>0.6</c:v>
                </c:pt>
                <c:pt idx="3">
                  <c:v>0.86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8-5781-4099-BD50-9D0DCF3E8850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gapWidth val="79"/>
        <c:overlap val="100"/>
        <c:axId val="467037296"/>
        <c:axId val="466934328"/>
      </c:barChart>
      <c:catAx>
        <c:axId val="467037296"/>
        <c:scaling>
          <c:orientation val="maxMin"/>
        </c:scaling>
        <c:delete val="1"/>
        <c:axPos val="l"/>
        <c:numFmt formatCode="General" sourceLinked="1"/>
        <c:majorTickMark val="none"/>
        <c:minorTickMark val="none"/>
        <c:tickLblPos val="nextTo"/>
        <c:crossAx val="466934328"/>
        <c:crosses val="autoZero"/>
        <c:auto val="1"/>
        <c:lblAlgn val="ctr"/>
        <c:lblOffset val="100"/>
        <c:noMultiLvlLbl val="0"/>
      </c:catAx>
      <c:valAx>
        <c:axId val="466934328"/>
        <c:scaling>
          <c:orientation val="minMax"/>
        </c:scaling>
        <c:delete val="1"/>
        <c:axPos val="t"/>
        <c:numFmt formatCode="0%" sourceLinked="1"/>
        <c:majorTickMark val="none"/>
        <c:minorTickMark val="none"/>
        <c:tickLblPos val="nextTo"/>
        <c:crossAx val="46703729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系列 1</c:v>
                </c:pt>
              </c:strCache>
            </c:strRef>
          </c:tx>
          <c:spPr>
            <a:pattFill prst="pct5">
              <a:fgClr>
                <a:srgbClr val="2889D2"/>
              </a:fgClr>
              <a:bgClr>
                <a:srgbClr val="0170C1"/>
              </a:bgClr>
            </a:patt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类别 1</c:v>
                </c:pt>
                <c:pt idx="1">
                  <c:v>类别 2</c:v>
                </c:pt>
                <c:pt idx="2">
                  <c:v>类别 3</c:v>
                </c:pt>
                <c:pt idx="3">
                  <c:v>类别 4</c:v>
                </c:pt>
              </c:strCache>
            </c:strRef>
          </c:cat>
          <c:val>
            <c:numRef>
              <c:f>Sheet1!$B$2:$B$5</c:f>
              <c:numCache>
                <c:formatCode>0%</c:formatCode>
                <c:ptCount val="4"/>
                <c:pt idx="0">
                  <c:v>0.25</c:v>
                </c:pt>
                <c:pt idx="1">
                  <c:v>0.8</c:v>
                </c:pt>
                <c:pt idx="2">
                  <c:v>0.3</c:v>
                </c:pt>
                <c:pt idx="3">
                  <c:v>0.15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D741-4DE3-B183-8DB5037E96C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4"/>
        <c:overlap val="100"/>
        <c:axId val="466933544"/>
        <c:axId val="467066576"/>
      </c:barChart>
      <c:catAx>
        <c:axId val="466933544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467066576"/>
        <c:crosses val="autoZero"/>
        <c:auto val="1"/>
        <c:lblAlgn val="ctr"/>
        <c:lblOffset val="100"/>
        <c:noMultiLvlLbl val="0"/>
      </c:catAx>
      <c:valAx>
        <c:axId val="467066576"/>
        <c:scaling>
          <c:orientation val="minMax"/>
        </c:scaling>
        <c:delete val="1"/>
        <c:axPos val="l"/>
        <c:numFmt formatCode="0%" sourceLinked="1"/>
        <c:majorTickMark val="none"/>
        <c:minorTickMark val="none"/>
        <c:tickLblPos val="nextTo"/>
        <c:crossAx val="46693354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销售额</c:v>
                </c:pt>
              </c:strCache>
            </c:strRef>
          </c:tx>
          <c:spPr>
            <a:ln>
              <a:noFill/>
            </a:ln>
          </c:spPr>
          <c:dPt>
            <c:idx val="0"/>
            <c:bubble3D val="0"/>
            <c:spPr>
              <a:solidFill>
                <a:srgbClr val="0370C0"/>
              </a:solidFill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0D83-44F2-983C-D7F76A18A56C}"/>
              </c:ext>
            </c:extLst>
          </c:dPt>
          <c:dPt>
            <c:idx val="1"/>
            <c:bubble3D val="0"/>
            <c:spPr>
              <a:solidFill>
                <a:srgbClr val="D5D5D5"/>
              </a:solidFill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0D83-44F2-983C-D7F76A18A56C}"/>
              </c:ext>
            </c:extLst>
          </c:dPt>
          <c:cat>
            <c:strRef>
              <c:f>Sheet1!$A$2:$A$3</c:f>
              <c:strCache>
                <c:ptCount val="2"/>
                <c:pt idx="0">
                  <c:v>第一季度</c:v>
                </c:pt>
                <c:pt idx="1">
                  <c:v>第二季度</c:v>
                </c:pt>
              </c:strCache>
            </c:strRef>
          </c:cat>
          <c:val>
            <c:numRef>
              <c:f>Sheet1!$B$2:$B$3</c:f>
              <c:numCache>
                <c:formatCode>0%</c:formatCode>
                <c:ptCount val="2"/>
                <c:pt idx="0">
                  <c:v>0.85</c:v>
                </c:pt>
                <c:pt idx="1">
                  <c:v>0.15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4-0D83-44F2-983C-D7F76A18A56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90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系列 1</c:v>
                </c:pt>
              </c:strCache>
            </c:strRef>
          </c:tx>
          <c:spPr>
            <a:solidFill>
              <a:srgbClr val="0370C0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pattFill prst="pct5">
                <a:fgClr>
                  <a:srgbClr val="2682C8"/>
                </a:fgClr>
                <a:bgClr>
                  <a:srgbClr val="0170C1"/>
                </a:bgClr>
              </a:patt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764D-4982-83A8-952B35EB5BF6}"/>
              </c:ext>
            </c:extLst>
          </c:dPt>
          <c:dPt>
            <c:idx val="1"/>
            <c:invertIfNegative val="0"/>
            <c:bubble3D val="0"/>
            <c:spPr>
              <a:pattFill prst="pct5">
                <a:fgClr>
                  <a:schemeClr val="bg1">
                    <a:lumMod val="50000"/>
                  </a:schemeClr>
                </a:fgClr>
                <a:bgClr>
                  <a:srgbClr val="3C4A55"/>
                </a:bgClr>
              </a:patt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764D-4982-83A8-952B35EB5BF6}"/>
              </c:ext>
            </c:extLst>
          </c:dPt>
          <c:dPt>
            <c:idx val="2"/>
            <c:invertIfNegative val="0"/>
            <c:bubble3D val="0"/>
            <c:spPr>
              <a:pattFill prst="pct5">
                <a:fgClr>
                  <a:srgbClr val="768A9E"/>
                </a:fgClr>
                <a:bgClr>
                  <a:srgbClr val="687E93"/>
                </a:bgClr>
              </a:patt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764D-4982-83A8-952B35EB5BF6}"/>
              </c:ext>
            </c:extLst>
          </c:dPt>
          <c:dPt>
            <c:idx val="3"/>
            <c:invertIfNegative val="0"/>
            <c:bubble3D val="0"/>
            <c:spPr>
              <a:pattFill prst="pct5">
                <a:fgClr>
                  <a:srgbClr val="ACB7C4"/>
                </a:fgClr>
                <a:bgClr>
                  <a:srgbClr val="A5B1BF"/>
                </a:bgClr>
              </a:patt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764D-4982-83A8-952B35EB5BF6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bg1"/>
                    </a:solidFill>
                    <a:latin typeface="TeXGyreAdventor" panose="00000500000000000000" pitchFamily="50" charset="0"/>
                    <a:ea typeface="+mn-ea"/>
                    <a:cs typeface="+mn-cs"/>
                  </a:defRPr>
                </a:pPr>
                <a:endParaRPr lang="zh-CN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Sheet1!$A$2:$A$5</c:f>
              <c:strCache>
                <c:ptCount val="4"/>
                <c:pt idx="0">
                  <c:v>类别 1</c:v>
                </c:pt>
                <c:pt idx="1">
                  <c:v>类别 2</c:v>
                </c:pt>
                <c:pt idx="2">
                  <c:v>类别 3</c:v>
                </c:pt>
                <c:pt idx="3">
                  <c:v>类别 4</c:v>
                </c:pt>
              </c:strCache>
            </c:strRef>
          </c:cat>
          <c:val>
            <c:numRef>
              <c:f>Sheet1!$B$2:$B$5</c:f>
              <c:numCache>
                <c:formatCode>0%</c:formatCode>
                <c:ptCount val="4"/>
                <c:pt idx="0">
                  <c:v>0.7</c:v>
                </c:pt>
                <c:pt idx="1">
                  <c:v>0.65</c:v>
                </c:pt>
                <c:pt idx="2">
                  <c:v>0.9</c:v>
                </c:pt>
                <c:pt idx="3">
                  <c:v>0.6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8-764D-4982-83A8-952B35EB5BF6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gapWidth val="79"/>
        <c:overlap val="100"/>
        <c:axId val="467069320"/>
        <c:axId val="467070496"/>
      </c:barChart>
      <c:catAx>
        <c:axId val="467069320"/>
        <c:scaling>
          <c:orientation val="maxMin"/>
        </c:scaling>
        <c:delete val="1"/>
        <c:axPos val="l"/>
        <c:numFmt formatCode="General" sourceLinked="1"/>
        <c:majorTickMark val="none"/>
        <c:minorTickMark val="none"/>
        <c:tickLblPos val="nextTo"/>
        <c:crossAx val="467070496"/>
        <c:crosses val="autoZero"/>
        <c:auto val="1"/>
        <c:lblAlgn val="ctr"/>
        <c:lblOffset val="100"/>
        <c:noMultiLvlLbl val="0"/>
      </c:catAx>
      <c:valAx>
        <c:axId val="467070496"/>
        <c:scaling>
          <c:orientation val="minMax"/>
        </c:scaling>
        <c:delete val="1"/>
        <c:axPos val="t"/>
        <c:numFmt formatCode="0%" sourceLinked="1"/>
        <c:majorTickMark val="none"/>
        <c:minorTickMark val="none"/>
        <c:tickLblPos val="nextTo"/>
        <c:crossAx val="46706932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销售额</c:v>
                </c:pt>
              </c:strCache>
            </c:strRef>
          </c:tx>
          <c:spPr>
            <a:ln>
              <a:noFill/>
            </a:ln>
          </c:spPr>
          <c:dPt>
            <c:idx val="0"/>
            <c:bubble3D val="0"/>
            <c:spPr>
              <a:solidFill>
                <a:srgbClr val="0370C0"/>
              </a:solidFill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D69C-46DE-8C4C-C02C42F4D13D}"/>
              </c:ext>
            </c:extLst>
          </c:dPt>
          <c:dPt>
            <c:idx val="1"/>
            <c:bubble3D val="0"/>
            <c:spPr>
              <a:solidFill>
                <a:srgbClr val="D5D5D5"/>
              </a:solidFill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D69C-46DE-8C4C-C02C42F4D13D}"/>
              </c:ext>
            </c:extLst>
          </c:dPt>
          <c:cat>
            <c:strRef>
              <c:f>Sheet1!$A$2:$A$3</c:f>
              <c:strCache>
                <c:ptCount val="2"/>
                <c:pt idx="0">
                  <c:v>第一季度</c:v>
                </c:pt>
                <c:pt idx="1">
                  <c:v>第二季度</c:v>
                </c:pt>
              </c:strCache>
            </c:strRef>
          </c:cat>
          <c:val>
            <c:numRef>
              <c:f>Sheet1!$B$2:$B$3</c:f>
              <c:numCache>
                <c:formatCode>0%</c:formatCode>
                <c:ptCount val="2"/>
                <c:pt idx="0">
                  <c:v>0.83</c:v>
                </c:pt>
                <c:pt idx="1">
                  <c:v>0.17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4-D69C-46DE-8C4C-C02C42F4D13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90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销售额</c:v>
                </c:pt>
              </c:strCache>
            </c:strRef>
          </c:tx>
          <c:spPr>
            <a:ln>
              <a:noFill/>
            </a:ln>
          </c:spPr>
          <c:dPt>
            <c:idx val="0"/>
            <c:bubble3D val="0"/>
            <c:spPr>
              <a:solidFill>
                <a:srgbClr val="0370C0"/>
              </a:solidFill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17C4-45C5-9217-1131AE4F34FA}"/>
              </c:ext>
            </c:extLst>
          </c:dPt>
          <c:dPt>
            <c:idx val="1"/>
            <c:bubble3D val="0"/>
            <c:spPr>
              <a:solidFill>
                <a:srgbClr val="D5D5D5"/>
              </a:solidFill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17C4-45C5-9217-1131AE4F34FA}"/>
              </c:ext>
            </c:extLst>
          </c:dPt>
          <c:cat>
            <c:strRef>
              <c:f>Sheet1!$A$2:$A$3</c:f>
              <c:strCache>
                <c:ptCount val="2"/>
                <c:pt idx="0">
                  <c:v>第一季度</c:v>
                </c:pt>
                <c:pt idx="1">
                  <c:v>第二季度</c:v>
                </c:pt>
              </c:strCache>
            </c:strRef>
          </c:cat>
          <c:val>
            <c:numRef>
              <c:f>Sheet1!$B$2:$B$3</c:f>
              <c:numCache>
                <c:formatCode>0%</c:formatCode>
                <c:ptCount val="2"/>
                <c:pt idx="0">
                  <c:v>0.59</c:v>
                </c:pt>
                <c:pt idx="1">
                  <c:v>0.41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4-17C4-45C5-9217-1131AE4F34F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90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销售额</c:v>
                </c:pt>
              </c:strCache>
            </c:strRef>
          </c:tx>
          <c:spPr>
            <a:ln>
              <a:noFill/>
            </a:ln>
          </c:spPr>
          <c:dPt>
            <c:idx val="0"/>
            <c:bubble3D val="0"/>
            <c:spPr>
              <a:solidFill>
                <a:srgbClr val="0370C0"/>
              </a:solidFill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1E8E-43C1-BD20-9B71E79035D7}"/>
              </c:ext>
            </c:extLst>
          </c:dPt>
          <c:dPt>
            <c:idx val="1"/>
            <c:bubble3D val="0"/>
            <c:spPr>
              <a:solidFill>
                <a:srgbClr val="D5D5D5"/>
              </a:solidFill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1E8E-43C1-BD20-9B71E79035D7}"/>
              </c:ext>
            </c:extLst>
          </c:dPt>
          <c:cat>
            <c:strRef>
              <c:f>Sheet1!$A$2:$A$3</c:f>
              <c:strCache>
                <c:ptCount val="2"/>
                <c:pt idx="0">
                  <c:v>第一季度</c:v>
                </c:pt>
                <c:pt idx="1">
                  <c:v>第二季度</c:v>
                </c:pt>
              </c:strCache>
            </c:strRef>
          </c:cat>
          <c:val>
            <c:numRef>
              <c:f>Sheet1!$B$2:$B$3</c:f>
              <c:numCache>
                <c:formatCode>0%</c:formatCode>
                <c:ptCount val="2"/>
                <c:pt idx="0">
                  <c:v>0.18</c:v>
                </c:pt>
                <c:pt idx="1">
                  <c:v>0.82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4-1E8E-43C1-BD20-9B71E79035D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90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销售额</c:v>
                </c:pt>
              </c:strCache>
            </c:strRef>
          </c:tx>
          <c:spPr>
            <a:ln>
              <a:noFill/>
            </a:ln>
          </c:spPr>
          <c:dPt>
            <c:idx val="0"/>
            <c:bubble3D val="0"/>
            <c:spPr>
              <a:solidFill>
                <a:srgbClr val="0370C0"/>
              </a:solidFill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1F94-4C82-AA9C-02D2EC4553F6}"/>
              </c:ext>
            </c:extLst>
          </c:dPt>
          <c:dPt>
            <c:idx val="1"/>
            <c:bubble3D val="0"/>
            <c:spPr>
              <a:solidFill>
                <a:srgbClr val="D5D5D5"/>
              </a:solidFill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1F94-4C82-AA9C-02D2EC4553F6}"/>
              </c:ext>
            </c:extLst>
          </c:dPt>
          <c:cat>
            <c:strRef>
              <c:f>Sheet1!$A$2:$A$3</c:f>
              <c:strCache>
                <c:ptCount val="2"/>
                <c:pt idx="0">
                  <c:v>第一季度</c:v>
                </c:pt>
                <c:pt idx="1">
                  <c:v>第二季度</c:v>
                </c:pt>
              </c:strCache>
            </c:strRef>
          </c:cat>
          <c:val>
            <c:numRef>
              <c:f>Sheet1!$B$2:$B$3</c:f>
              <c:numCache>
                <c:formatCode>0%</c:formatCode>
                <c:ptCount val="2"/>
                <c:pt idx="0">
                  <c:v>0.67</c:v>
                </c:pt>
                <c:pt idx="1">
                  <c:v>0.33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4-1F94-4C82-AA9C-02D2EC4553F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90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销售额</c:v>
                </c:pt>
              </c:strCache>
            </c:strRef>
          </c:tx>
          <c:spPr>
            <a:ln>
              <a:noFill/>
            </a:ln>
          </c:spPr>
          <c:dPt>
            <c:idx val="0"/>
            <c:bubble3D val="0"/>
            <c:spPr>
              <a:solidFill>
                <a:srgbClr val="0370C0"/>
              </a:solidFill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CEA8-4CE1-8D11-37885D4184ED}"/>
              </c:ext>
            </c:extLst>
          </c:dPt>
          <c:dPt>
            <c:idx val="1"/>
            <c:bubble3D val="0"/>
            <c:spPr>
              <a:solidFill>
                <a:srgbClr val="D5D5D5"/>
              </a:solidFill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CEA8-4CE1-8D11-37885D4184ED}"/>
              </c:ext>
            </c:extLst>
          </c:dPt>
          <c:cat>
            <c:strRef>
              <c:f>Sheet1!$A$2:$A$3</c:f>
              <c:strCache>
                <c:ptCount val="2"/>
                <c:pt idx="0">
                  <c:v>第一季度</c:v>
                </c:pt>
                <c:pt idx="1">
                  <c:v>第二季度</c:v>
                </c:pt>
              </c:strCache>
            </c:strRef>
          </c:cat>
          <c:val>
            <c:numRef>
              <c:f>Sheet1!$B$2:$B$3</c:f>
              <c:numCache>
                <c:formatCode>0%</c:formatCode>
                <c:ptCount val="2"/>
                <c:pt idx="0">
                  <c:v>0.65</c:v>
                </c:pt>
                <c:pt idx="1">
                  <c:v>0.35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4-CEA8-4CE1-8D11-37885D4184E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90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系列 1</c:v>
                </c:pt>
              </c:strCache>
            </c:strRef>
          </c:tx>
          <c:spPr>
            <a:pattFill prst="pct5">
              <a:fgClr>
                <a:srgbClr val="2889D2"/>
              </a:fgClr>
              <a:bgClr>
                <a:srgbClr val="0170C1"/>
              </a:bgClr>
            </a:pattFill>
            <a:ln>
              <a:noFill/>
            </a:ln>
            <a:effectLst/>
          </c:spPr>
          <c:invertIfNegative val="0"/>
          <c:dPt>
            <c:idx val="4"/>
            <c:invertIfNegative val="0"/>
            <c:bubble3D val="0"/>
            <c:spPr>
              <a:pattFill prst="pct5">
                <a:fgClr>
                  <a:srgbClr val="43535F"/>
                </a:fgClr>
                <a:bgClr>
                  <a:srgbClr val="3C4A55"/>
                </a:bgClr>
              </a:patt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AD00-4451-AA19-B5AFCB7B3253}"/>
              </c:ext>
            </c:extLst>
          </c:dPt>
          <c:dLbls>
            <c:dLbl>
              <c:idx val="0"/>
              <c:tx>
                <c:rich>
                  <a:bodyPr/>
                  <a:lstStyle/>
                  <a:p>
                    <a:fld id="{02871044-32E2-4765-8D72-93350B3D849F}" type="VALUE">
                      <a:rPr lang="en-US" altLang="zh-CN" baseline="0" smtClean="0"/>
                      <a:pPr/>
                      <a:t>[值]</a:t>
                    </a:fld>
                    <a:endParaRPr lang="zh-CN" altLang="en-US"/>
                  </a:p>
                </c:rich>
              </c:tx>
              <c:showLegendKey val="0"/>
              <c:showVal val="1"/>
              <c:showCatName val="1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2-AD00-4451-AA19-B5AFCB7B3253}"/>
                </c:ext>
                <c:ext xmlns:c15="http://schemas.microsoft.com/office/drawing/2012/chart" uri="{CE6537A1-D6FC-4f65-9D91-7224C49458BB}">
                  <c15:dlblFieldTable/>
                  <c15:showDataLabelsRange val="0"/>
                </c:ext>
              </c:extLst>
            </c:dLbl>
            <c:dLbl>
              <c:idx val="1"/>
              <c:tx>
                <c:rich>
                  <a:bodyPr/>
                  <a:lstStyle/>
                  <a:p>
                    <a:r>
                      <a:rPr lang="en-US" altLang="zh-CN" baseline="0"/>
                      <a:t> </a:t>
                    </a:r>
                    <a:fld id="{37DFDFD3-9373-4507-87DD-484EA776CC4E}" type="VALUE">
                      <a:rPr lang="en-US" altLang="zh-CN" baseline="0"/>
                      <a:pPr/>
                      <a:t>[值]</a:t>
                    </a:fld>
                    <a:endParaRPr lang="en-US" altLang="zh-CN" baseline="0"/>
                  </a:p>
                </c:rich>
              </c:tx>
              <c:showLegendKey val="0"/>
              <c:showVal val="1"/>
              <c:showCatName val="1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3-AD00-4451-AA19-B5AFCB7B3253}"/>
                </c:ext>
                <c:ext xmlns:c15="http://schemas.microsoft.com/office/drawing/2012/chart" uri="{CE6537A1-D6FC-4f65-9D91-7224C49458BB}">
                  <c15:dlblFieldTable/>
                  <c15:showDataLabelsRange val="0"/>
                </c:ext>
              </c:extLst>
            </c:dLbl>
            <c:dLbl>
              <c:idx val="2"/>
              <c:tx>
                <c:rich>
                  <a:bodyPr/>
                  <a:lstStyle/>
                  <a:p>
                    <a:r>
                      <a:rPr lang="en-US" altLang="zh-CN" baseline="0"/>
                      <a:t> </a:t>
                    </a:r>
                    <a:fld id="{EAD78CE0-3F60-4861-AF74-9FE9356231CC}" type="VALUE">
                      <a:rPr lang="en-US" altLang="zh-CN" baseline="0"/>
                      <a:pPr/>
                      <a:t>[值]</a:t>
                    </a:fld>
                    <a:endParaRPr lang="en-US" altLang="zh-CN" baseline="0"/>
                  </a:p>
                </c:rich>
              </c:tx>
              <c:showLegendKey val="0"/>
              <c:showVal val="1"/>
              <c:showCatName val="1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4-AD00-4451-AA19-B5AFCB7B3253}"/>
                </c:ext>
                <c:ext xmlns:c15="http://schemas.microsoft.com/office/drawing/2012/chart" uri="{CE6537A1-D6FC-4f65-9D91-7224C49458BB}">
                  <c15:dlblFieldTable/>
                  <c15:showDataLabelsRange val="0"/>
                </c:ext>
              </c:extLst>
            </c:dLbl>
            <c:dLbl>
              <c:idx val="3"/>
              <c:tx>
                <c:rich>
                  <a:bodyPr/>
                  <a:lstStyle/>
                  <a:p>
                    <a:r>
                      <a:rPr lang="en-US" altLang="zh-CN" baseline="0"/>
                      <a:t> </a:t>
                    </a:r>
                    <a:fld id="{0D5ACB02-2180-48B6-B501-D21A0E3CE2A3}" type="VALUE">
                      <a:rPr lang="en-US" altLang="zh-CN" baseline="0"/>
                      <a:pPr/>
                      <a:t>[值]</a:t>
                    </a:fld>
                    <a:endParaRPr lang="en-US" altLang="zh-CN" baseline="0"/>
                  </a:p>
                </c:rich>
              </c:tx>
              <c:showLegendKey val="0"/>
              <c:showVal val="1"/>
              <c:showCatName val="1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5-AD00-4451-AA19-B5AFCB7B3253}"/>
                </c:ext>
                <c:ext xmlns:c15="http://schemas.microsoft.com/office/drawing/2012/chart" uri="{CE6537A1-D6FC-4f65-9D91-7224C49458BB}">
                  <c15:dlblFieldTable/>
                  <c15:showDataLabelsRange val="0"/>
                </c:ext>
              </c:extLst>
            </c:dLbl>
            <c:dLbl>
              <c:idx val="4"/>
              <c:tx>
                <c:rich>
                  <a:bodyPr/>
                  <a:lstStyle/>
                  <a:p>
                    <a:r>
                      <a:rPr lang="en-US" altLang="zh-CN" baseline="0"/>
                      <a:t> </a:t>
                    </a:r>
                    <a:fld id="{365D27EA-3790-4484-A0B3-DF8EDD11AC0F}" type="VALUE">
                      <a:rPr lang="en-US" altLang="zh-CN" baseline="0"/>
                      <a:pPr/>
                      <a:t>[值]</a:t>
                    </a:fld>
                    <a:endParaRPr lang="en-US" altLang="zh-CN" baseline="0"/>
                  </a:p>
                </c:rich>
              </c:tx>
              <c:showLegendKey val="0"/>
              <c:showVal val="1"/>
              <c:showCatName val="1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1-AD00-4451-AA19-B5AFCB7B3253}"/>
                </c:ext>
                <c:ext xmlns:c15="http://schemas.microsoft.com/office/drawing/2012/chart" uri="{CE6537A1-D6FC-4f65-9D91-7224C49458BB}">
                  <c15:dlblFieldTable/>
                  <c15:showDataLabelsRange val="0"/>
                </c:ext>
              </c:extLst>
            </c:dLbl>
            <c:dLbl>
              <c:idx val="5"/>
              <c:tx>
                <c:rich>
                  <a:bodyPr/>
                  <a:lstStyle/>
                  <a:p>
                    <a:r>
                      <a:rPr lang="en-US" altLang="zh-CN" baseline="0"/>
                      <a:t> </a:t>
                    </a:r>
                    <a:fld id="{DF08E873-A962-44CE-A39F-6F671B084014}" type="VALUE">
                      <a:rPr lang="en-US" altLang="zh-CN" baseline="0"/>
                      <a:pPr/>
                      <a:t>[值]</a:t>
                    </a:fld>
                    <a:endParaRPr lang="en-US" altLang="zh-CN" baseline="0"/>
                  </a:p>
                </c:rich>
              </c:tx>
              <c:showLegendKey val="0"/>
              <c:showVal val="1"/>
              <c:showCatName val="1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6-AD00-4451-AA19-B5AFCB7B3253}"/>
                </c:ext>
                <c:ext xmlns:c15="http://schemas.microsoft.com/office/drawing/2012/chart" uri="{CE6537A1-D6FC-4f65-9D91-7224C49458BB}">
                  <c15:dlblFieldTable/>
                  <c15:showDataLabelsRange val="0"/>
                </c:ext>
              </c:extLst>
            </c:dLbl>
            <c:spPr>
              <a:solidFill>
                <a:prstClr val="white"/>
              </a:solidFill>
              <a:ln>
                <a:solidFill>
                  <a:prstClr val="black">
                    <a:lumMod val="25000"/>
                    <a:lumOff val="75000"/>
                  </a:prstClr>
                </a:solidFill>
              </a:ln>
              <a:effectLst/>
            </c:spPr>
            <c:txPr>
              <a:bodyPr rot="0" spcFirstLastPara="1" vertOverflow="clip" horzOverflow="clip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dk1">
                        <a:lumMod val="65000"/>
                        <a:lumOff val="35000"/>
                      </a:schemeClr>
                    </a:solidFill>
                    <a:latin typeface="TeXGyreAdventor" panose="00000500000000000000" pitchFamily="50" charset="0"/>
                    <a:ea typeface="+mn-ea"/>
                    <a:cs typeface="+mn-cs"/>
                  </a:defRPr>
                </a:pPr>
                <a:endParaRPr lang="zh-CN"/>
              </a:p>
            </c:txPr>
            <c:showLegendKey val="0"/>
            <c:showVal val="1"/>
            <c:showCatName val="1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pPr xmlns:c15="http://schemas.microsoft.com/office/drawing/2012/chart">
                  <a:prstGeom prst="wedgeRectCallout">
                    <a:avLst/>
                  </a:prstGeom>
                  <a:noFill/>
                  <a:ln>
                    <a:noFill/>
                  </a:ln>
                </c15:spPr>
                <c15:showLeaderLines val="0"/>
              </c:ext>
            </c:extLst>
          </c:dLbls>
          <c:cat>
            <c:strRef>
              <c:f>Sheet1!$A$2:$A$7</c:f>
              <c:strCache>
                <c:ptCount val="6"/>
                <c:pt idx="0">
                  <c:v>类别 1</c:v>
                </c:pt>
                <c:pt idx="1">
                  <c:v>类别 2</c:v>
                </c:pt>
                <c:pt idx="2">
                  <c:v>类别 3</c:v>
                </c:pt>
                <c:pt idx="3">
                  <c:v>类别 4</c:v>
                </c:pt>
                <c:pt idx="4">
                  <c:v>类别 5</c:v>
                </c:pt>
                <c:pt idx="5">
                  <c:v>类别 6</c:v>
                </c:pt>
              </c:strCache>
            </c:strRef>
          </c:cat>
          <c:val>
            <c:numRef>
              <c:f>Sheet1!$B$2:$B$7</c:f>
              <c:numCache>
                <c:formatCode>0%</c:formatCode>
                <c:ptCount val="6"/>
                <c:pt idx="0">
                  <c:v>0.4</c:v>
                </c:pt>
                <c:pt idx="1">
                  <c:v>0.5</c:v>
                </c:pt>
                <c:pt idx="2">
                  <c:v>0.45</c:v>
                </c:pt>
                <c:pt idx="3">
                  <c:v>0.56999999999999995</c:v>
                </c:pt>
                <c:pt idx="4">
                  <c:v>0.78</c:v>
                </c:pt>
                <c:pt idx="5">
                  <c:v>0.88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7-AD00-4451-AA19-B5AFCB7B325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40"/>
        <c:overlap val="-27"/>
        <c:axId val="466614816"/>
        <c:axId val="466614424"/>
      </c:barChart>
      <c:catAx>
        <c:axId val="466614816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466614424"/>
        <c:crosses val="autoZero"/>
        <c:auto val="1"/>
        <c:lblAlgn val="ctr"/>
        <c:lblOffset val="100"/>
        <c:noMultiLvlLbl val="0"/>
      </c:catAx>
      <c:valAx>
        <c:axId val="466614424"/>
        <c:scaling>
          <c:orientation val="minMax"/>
        </c:scaling>
        <c:delete val="1"/>
        <c:axPos val="l"/>
        <c:numFmt formatCode="0%" sourceLinked="1"/>
        <c:majorTickMark val="none"/>
        <c:minorTickMark val="none"/>
        <c:tickLblPos val="nextTo"/>
        <c:crossAx val="46661481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销售额</c:v>
                </c:pt>
              </c:strCache>
            </c:strRef>
          </c:tx>
          <c:spPr>
            <a:ln>
              <a:noFill/>
            </a:ln>
          </c:spPr>
          <c:dPt>
            <c:idx val="0"/>
            <c:bubble3D val="0"/>
            <c:spPr>
              <a:solidFill>
                <a:srgbClr val="0370C0"/>
              </a:solidFill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81FD-47E1-AA55-26D447DAC963}"/>
              </c:ext>
            </c:extLst>
          </c:dPt>
          <c:dPt>
            <c:idx val="1"/>
            <c:bubble3D val="0"/>
            <c:spPr>
              <a:solidFill>
                <a:srgbClr val="D5D5D5"/>
              </a:solidFill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81FD-47E1-AA55-26D447DAC963}"/>
              </c:ext>
            </c:extLst>
          </c:dPt>
          <c:cat>
            <c:strRef>
              <c:f>Sheet1!$A$2:$A$3</c:f>
              <c:strCache>
                <c:ptCount val="2"/>
                <c:pt idx="0">
                  <c:v>第一季度</c:v>
                </c:pt>
                <c:pt idx="1">
                  <c:v>第二季度</c:v>
                </c:pt>
              </c:strCache>
            </c:strRef>
          </c:cat>
          <c:val>
            <c:numRef>
              <c:f>Sheet1!$B$2:$B$3</c:f>
              <c:numCache>
                <c:formatCode>0%</c:formatCode>
                <c:ptCount val="2"/>
                <c:pt idx="0">
                  <c:v>0.83</c:v>
                </c:pt>
                <c:pt idx="1">
                  <c:v>0.17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4-81FD-47E1-AA55-26D447DAC96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90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销售额</c:v>
                </c:pt>
              </c:strCache>
            </c:strRef>
          </c:tx>
          <c:spPr>
            <a:ln>
              <a:noFill/>
            </a:ln>
          </c:spPr>
          <c:dPt>
            <c:idx val="0"/>
            <c:bubble3D val="0"/>
            <c:spPr>
              <a:solidFill>
                <a:srgbClr val="0370C0"/>
              </a:solidFill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B2F9-4101-A8A8-64599AB74740}"/>
              </c:ext>
            </c:extLst>
          </c:dPt>
          <c:dPt>
            <c:idx val="1"/>
            <c:bubble3D val="0"/>
            <c:spPr>
              <a:solidFill>
                <a:srgbClr val="D5D5D5"/>
              </a:solidFill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B2F9-4101-A8A8-64599AB74740}"/>
              </c:ext>
            </c:extLst>
          </c:dPt>
          <c:cat>
            <c:strRef>
              <c:f>Sheet1!$A$2:$A$3</c:f>
              <c:strCache>
                <c:ptCount val="2"/>
                <c:pt idx="0">
                  <c:v>第一季度</c:v>
                </c:pt>
                <c:pt idx="1">
                  <c:v>第二季度</c:v>
                </c:pt>
              </c:strCache>
            </c:strRef>
          </c:cat>
          <c:val>
            <c:numRef>
              <c:f>Sheet1!$B$2:$B$3</c:f>
              <c:numCache>
                <c:formatCode>0%</c:formatCode>
                <c:ptCount val="2"/>
                <c:pt idx="0">
                  <c:v>0.75</c:v>
                </c:pt>
                <c:pt idx="1">
                  <c:v>0.25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4-B2F9-4101-A8A8-64599AB7474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90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3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销售额</c:v>
                </c:pt>
              </c:strCache>
            </c:strRef>
          </c:tx>
          <c:spPr>
            <a:ln>
              <a:noFill/>
            </a:ln>
          </c:spPr>
          <c:dPt>
            <c:idx val="0"/>
            <c:bubble3D val="0"/>
            <c:spPr>
              <a:solidFill>
                <a:srgbClr val="0370C0"/>
              </a:solidFill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2A7A-4181-BDEA-1B725982396E}"/>
              </c:ext>
            </c:extLst>
          </c:dPt>
          <c:dPt>
            <c:idx val="1"/>
            <c:bubble3D val="0"/>
            <c:spPr>
              <a:solidFill>
                <a:srgbClr val="D5D5D5"/>
              </a:solidFill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2A7A-4181-BDEA-1B725982396E}"/>
              </c:ext>
            </c:extLst>
          </c:dPt>
          <c:cat>
            <c:strRef>
              <c:f>Sheet1!$A$2:$A$3</c:f>
              <c:strCache>
                <c:ptCount val="2"/>
                <c:pt idx="0">
                  <c:v>第一季度</c:v>
                </c:pt>
                <c:pt idx="1">
                  <c:v>第二季度</c:v>
                </c:pt>
              </c:strCache>
            </c:strRef>
          </c:cat>
          <c:val>
            <c:numRef>
              <c:f>Sheet1!$B$2:$B$3</c:f>
              <c:numCache>
                <c:formatCode>0%</c:formatCode>
                <c:ptCount val="2"/>
                <c:pt idx="0">
                  <c:v>0.35</c:v>
                </c:pt>
                <c:pt idx="1">
                  <c:v>0.82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4-2A7A-4181-BDEA-1B725982396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90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3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销售额</c:v>
                </c:pt>
              </c:strCache>
            </c:strRef>
          </c:tx>
          <c:spPr>
            <a:ln>
              <a:noFill/>
            </a:ln>
          </c:spPr>
          <c:dPt>
            <c:idx val="0"/>
            <c:bubble3D val="0"/>
            <c:spPr>
              <a:solidFill>
                <a:srgbClr val="0370C0"/>
              </a:solidFill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5286-42E2-9563-C5041D67C07B}"/>
              </c:ext>
            </c:extLst>
          </c:dPt>
          <c:dPt>
            <c:idx val="1"/>
            <c:bubble3D val="0"/>
            <c:spPr>
              <a:solidFill>
                <a:srgbClr val="D5D5D5"/>
              </a:solidFill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5286-42E2-9563-C5041D67C07B}"/>
              </c:ext>
            </c:extLst>
          </c:dPt>
          <c:cat>
            <c:strRef>
              <c:f>Sheet1!$A$2:$A$3</c:f>
              <c:strCache>
                <c:ptCount val="2"/>
                <c:pt idx="0">
                  <c:v>第一季度</c:v>
                </c:pt>
                <c:pt idx="1">
                  <c:v>第二季度</c:v>
                </c:pt>
              </c:strCache>
            </c:strRef>
          </c:cat>
          <c:val>
            <c:numRef>
              <c:f>Sheet1!$B$2:$B$3</c:f>
              <c:numCache>
                <c:formatCode>0%</c:formatCode>
                <c:ptCount val="2"/>
                <c:pt idx="0">
                  <c:v>0.2</c:v>
                </c:pt>
                <c:pt idx="1">
                  <c:v>0.8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4-5286-42E2-9563-C5041D67C07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90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3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4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DA94808-4993-4DC9-85E4-5E02822CFE56}" type="datetimeFigureOut">
              <a:rPr lang="zh-CN" altLang="en-US" smtClean="0"/>
              <a:t>2018/1/22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2C1823E-E780-4710-8ECA-0E261A24163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7402850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2C1823E-E780-4710-8ECA-0E261A241633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0094216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606201-63AB-430B-8823-E17AC48ED903}" type="datetimeFigureOut">
              <a:rPr lang="zh-CN" altLang="en-US" smtClean="0"/>
              <a:t>2018/1/22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2A97CB-1F8D-490A-A9CB-48BDE6949B7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825314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606201-63AB-430B-8823-E17AC48ED903}" type="datetimeFigureOut">
              <a:rPr lang="zh-CN" altLang="en-US" smtClean="0"/>
              <a:t>2018/1/22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2A97CB-1F8D-490A-A9CB-48BDE6949B7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017657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606201-63AB-430B-8823-E17AC48ED903}" type="datetimeFigureOut">
              <a:rPr lang="zh-CN" altLang="en-US" smtClean="0"/>
              <a:t>2018/1/22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2A97CB-1F8D-490A-A9CB-48BDE6949B7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7787554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606201-63AB-430B-8823-E17AC48ED903}" type="datetimeFigureOut">
              <a:rPr lang="zh-CN" altLang="en-US" smtClean="0"/>
              <a:t>2018/1/22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2A97CB-1F8D-490A-A9CB-48BDE6949B7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039212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606201-63AB-430B-8823-E17AC48ED903}" type="datetimeFigureOut">
              <a:rPr lang="zh-CN" altLang="en-US" smtClean="0"/>
              <a:t>2018/1/22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2A97CB-1F8D-490A-A9CB-48BDE6949B7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809306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606201-63AB-430B-8823-E17AC48ED903}" type="datetimeFigureOut">
              <a:rPr lang="zh-CN" altLang="en-US" smtClean="0"/>
              <a:t>2018/1/22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2A97CB-1F8D-490A-A9CB-48BDE6949B7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262705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bg>
      <p:bgPr>
        <a:pattFill prst="pct5">
          <a:fgClr>
            <a:schemeClr val="bg1">
              <a:lumMod val="95000"/>
            </a:schemeClr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4863335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606201-63AB-430B-8823-E17AC48ED903}" type="datetimeFigureOut">
              <a:rPr lang="zh-CN" altLang="en-US" smtClean="0"/>
              <a:t>2018/1/22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2A97CB-1F8D-490A-A9CB-48BDE6949B7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1038033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606201-63AB-430B-8823-E17AC48ED903}" type="datetimeFigureOut">
              <a:rPr lang="zh-CN" altLang="en-US" smtClean="0"/>
              <a:t>2018/1/22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2A97CB-1F8D-490A-A9CB-48BDE6949B7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166888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606201-63AB-430B-8823-E17AC48ED903}" type="datetimeFigureOut">
              <a:rPr lang="zh-CN" altLang="en-US" smtClean="0"/>
              <a:t>2018/1/22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2A97CB-1F8D-490A-A9CB-48BDE6949B7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5478353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606201-63AB-430B-8823-E17AC48ED903}" type="datetimeFigureOut">
              <a:rPr lang="zh-CN" altLang="en-US" smtClean="0"/>
              <a:t>2018/1/22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2A97CB-1F8D-490A-A9CB-48BDE6949B7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936327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C606201-63AB-430B-8823-E17AC48ED903}" type="datetimeFigureOut">
              <a:rPr lang="zh-CN" altLang="en-US" smtClean="0"/>
              <a:t>2018/1/22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B2A97CB-1F8D-490A-A9CB-48BDE6949B7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223212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2.png"/><Relationship Id="rId5" Type="http://schemas.openxmlformats.org/officeDocument/2006/relationships/image" Target="../media/image1.jpg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.xml"/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7.xml"/><Relationship Id="rId5" Type="http://schemas.openxmlformats.org/officeDocument/2006/relationships/chart" Target="../charts/chart8.xml"/><Relationship Id="rId4" Type="http://schemas.openxmlformats.org/officeDocument/2006/relationships/chart" Target="../charts/char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0.xml"/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2.xml"/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.png"/><Relationship Id="rId5" Type="http://schemas.openxmlformats.org/officeDocument/2006/relationships/chart" Target="../charts/chart14.xml"/><Relationship Id="rId4" Type="http://schemas.openxmlformats.org/officeDocument/2006/relationships/chart" Target="../charts/chart1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:a16="http://schemas.microsoft.com/office/drawing/2014/main" xmlns="" id="{92FF75C9-8460-454D-8815-07F9443E8C1D}"/>
              </a:ext>
            </a:extLst>
          </p:cNvPr>
          <p:cNvSpPr/>
          <p:nvPr/>
        </p:nvSpPr>
        <p:spPr>
          <a:xfrm>
            <a:off x="9721808" y="1035125"/>
            <a:ext cx="1352844" cy="1234287"/>
          </a:xfrm>
          <a:prstGeom prst="rect">
            <a:avLst/>
          </a:prstGeom>
          <a:solidFill>
            <a:srgbClr val="0163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xmlns="" id="{FDC48621-70AC-4BC8-BEA7-17798C1828C5}"/>
              </a:ext>
            </a:extLst>
          </p:cNvPr>
          <p:cNvSpPr/>
          <p:nvPr/>
        </p:nvSpPr>
        <p:spPr>
          <a:xfrm>
            <a:off x="4949372" y="2989414"/>
            <a:ext cx="6128310" cy="439585"/>
          </a:xfrm>
          <a:prstGeom prst="rect">
            <a:avLst/>
          </a:prstGeom>
          <a:solidFill>
            <a:srgbClr val="0163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xmlns="" id="{DB1EF488-675D-439D-A2C6-1821BC7048E4}"/>
              </a:ext>
            </a:extLst>
          </p:cNvPr>
          <p:cNvSpPr/>
          <p:nvPr/>
        </p:nvSpPr>
        <p:spPr>
          <a:xfrm>
            <a:off x="11074652" y="2269413"/>
            <a:ext cx="720000" cy="720000"/>
          </a:xfrm>
          <a:prstGeom prst="rect">
            <a:avLst/>
          </a:prstGeom>
          <a:solidFill>
            <a:srgbClr val="4040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xmlns="" id="{E99AE661-64D8-46CD-9FD0-53AA2033A4C2}"/>
              </a:ext>
            </a:extLst>
          </p:cNvPr>
          <p:cNvSpPr/>
          <p:nvPr/>
        </p:nvSpPr>
        <p:spPr>
          <a:xfrm>
            <a:off x="11798456" y="1911782"/>
            <a:ext cx="360000" cy="360000"/>
          </a:xfrm>
          <a:prstGeom prst="rect">
            <a:avLst/>
          </a:prstGeom>
          <a:solidFill>
            <a:srgbClr val="0163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xmlns="" id="{32BC18EB-03E6-41BB-B92A-9DBFED504303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3636" b="33636"/>
          <a:stretch/>
        </p:blipFill>
        <p:spPr>
          <a:xfrm>
            <a:off x="0" y="3429000"/>
            <a:ext cx="12192000" cy="2493857"/>
          </a:xfrm>
          <a:prstGeom prst="rect">
            <a:avLst/>
          </a:prstGeom>
        </p:spPr>
      </p:pic>
      <p:sp>
        <p:nvSpPr>
          <p:cNvPr id="7" name="文本框 6">
            <a:extLst>
              <a:ext uri="{FF2B5EF4-FFF2-40B4-BE49-F238E27FC236}">
                <a16:creationId xmlns:a16="http://schemas.microsoft.com/office/drawing/2014/main" xmlns="" id="{83A2D7FA-69F8-49BF-AB2C-985945BEA9C7}"/>
              </a:ext>
            </a:extLst>
          </p:cNvPr>
          <p:cNvSpPr txBox="1"/>
          <p:nvPr/>
        </p:nvSpPr>
        <p:spPr>
          <a:xfrm>
            <a:off x="351692" y="1241283"/>
            <a:ext cx="905021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6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商务销售培训</a:t>
            </a:r>
            <a:r>
              <a:rPr lang="en-US" altLang="zh-CN" sz="6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6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</a:t>
            </a:r>
            <a:endParaRPr lang="zh-CN" altLang="en-US" sz="6000" b="1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xmlns="" id="{46AD64FD-963E-4B30-8341-43B14CE6B251}"/>
              </a:ext>
            </a:extLst>
          </p:cNvPr>
          <p:cNvSpPr/>
          <p:nvPr/>
        </p:nvSpPr>
        <p:spPr>
          <a:xfrm>
            <a:off x="7299931" y="5910079"/>
            <a:ext cx="313200" cy="312699"/>
          </a:xfrm>
          <a:prstGeom prst="rect">
            <a:avLst/>
          </a:prstGeom>
          <a:solidFill>
            <a:srgbClr val="0163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xmlns="" id="{C6673127-3EBE-4F19-AB0F-EC7FC632AB7A}"/>
              </a:ext>
            </a:extLst>
          </p:cNvPr>
          <p:cNvSpPr/>
          <p:nvPr/>
        </p:nvSpPr>
        <p:spPr>
          <a:xfrm>
            <a:off x="8261131" y="5565963"/>
            <a:ext cx="3930869" cy="648000"/>
          </a:xfrm>
          <a:prstGeom prst="rect">
            <a:avLst/>
          </a:prstGeom>
          <a:solidFill>
            <a:srgbClr val="0163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xmlns="" id="{E4051724-CE34-43FA-BB02-CA71E2B7FBFB}"/>
              </a:ext>
            </a:extLst>
          </p:cNvPr>
          <p:cNvSpPr/>
          <p:nvPr/>
        </p:nvSpPr>
        <p:spPr>
          <a:xfrm>
            <a:off x="7613131" y="6210000"/>
            <a:ext cx="648000" cy="648000"/>
          </a:xfrm>
          <a:prstGeom prst="rect">
            <a:avLst/>
          </a:prstGeom>
          <a:solidFill>
            <a:srgbClr val="4040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xmlns="" id="{706B2E2E-2D34-4351-BA87-17CECBA3371E}"/>
              </a:ext>
            </a:extLst>
          </p:cNvPr>
          <p:cNvSpPr/>
          <p:nvPr/>
        </p:nvSpPr>
        <p:spPr>
          <a:xfrm>
            <a:off x="6986731" y="6210000"/>
            <a:ext cx="313200" cy="312699"/>
          </a:xfrm>
          <a:prstGeom prst="rect">
            <a:avLst/>
          </a:prstGeom>
          <a:solidFill>
            <a:srgbClr val="0163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xmlns="" id="{0CCC63A1-0004-4EBE-8AE3-28E3FABCFD7D}"/>
              </a:ext>
            </a:extLst>
          </p:cNvPr>
          <p:cNvSpPr/>
          <p:nvPr/>
        </p:nvSpPr>
        <p:spPr>
          <a:xfrm>
            <a:off x="6096000" y="5910079"/>
            <a:ext cx="239059" cy="239059"/>
          </a:xfrm>
          <a:prstGeom prst="rect">
            <a:avLst/>
          </a:prstGeom>
          <a:solidFill>
            <a:srgbClr val="4040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xmlns="" id="{643DE8E3-0D2B-4224-8E77-4A33B19D9FA9}"/>
              </a:ext>
            </a:extLst>
          </p:cNvPr>
          <p:cNvSpPr txBox="1"/>
          <p:nvPr/>
        </p:nvSpPr>
        <p:spPr>
          <a:xfrm>
            <a:off x="354721" y="2230472"/>
            <a:ext cx="905021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POWERPOINT </a:t>
            </a:r>
            <a:r>
              <a:rPr lang="en-US" altLang="zh-CN" sz="32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TEMPLATE</a:t>
            </a:r>
            <a:endParaRPr lang="zh-CN" altLang="en-US" sz="3200" b="1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xmlns="" id="{3D96E251-D60B-4ED9-A338-BE0E2AF6E71A}"/>
              </a:ext>
            </a:extLst>
          </p:cNvPr>
          <p:cNvSpPr txBox="1"/>
          <p:nvPr/>
        </p:nvSpPr>
        <p:spPr>
          <a:xfrm>
            <a:off x="363415" y="885597"/>
            <a:ext cx="905021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YOUR COMPANY LOGO HERE</a:t>
            </a:r>
            <a:endParaRPr lang="zh-CN" altLang="en-US" sz="2400" b="1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5" name="Audio machine - Breath And Life(纯音乐版)">
            <a:hlinkClick r:id="" action="ppaction://media"/>
            <a:extLst>
              <a:ext uri="{FF2B5EF4-FFF2-40B4-BE49-F238E27FC236}">
                <a16:creationId xmlns:a16="http://schemas.microsoft.com/office/drawing/2014/main" xmlns="" id="{E2937920-5409-4C20-942E-C5A1185FC79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9733" y="175311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21621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500"/>
                            </p:stCondLst>
                            <p:childTnLst>
                              <p:par>
                                <p:cTn id="34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1000"/>
                            </p:stCondLst>
                            <p:childTnLst>
                              <p:par>
                                <p:cTn id="4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55" repeatCount="indefinite" fill="remove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"/>
                </p:tgtEl>
              </p:cMediaNode>
            </p:audio>
          </p:childTnLst>
        </p:cTn>
      </p:par>
    </p:tnLst>
    <p:bldLst>
      <p:bldP spid="2" grpId="0" animBg="1"/>
      <p:bldP spid="3" grpId="0" animBg="1"/>
      <p:bldP spid="4" grpId="0" animBg="1"/>
      <p:bldP spid="5" grpId="0" animBg="1"/>
      <p:bldP spid="7" grpId="0"/>
      <p:bldP spid="8" grpId="0" animBg="1"/>
      <p:bldP spid="9" grpId="0" animBg="1"/>
      <p:bldP spid="10" grpId="0" animBg="1"/>
      <p:bldP spid="11" grpId="0" animBg="1"/>
      <p:bldP spid="12" grpId="0" animBg="1"/>
      <p:bldP spid="13" grpId="0"/>
      <p:bldP spid="14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3143692"/>
            <a:ext cx="12192000" cy="841918"/>
          </a:xfrm>
          <a:prstGeom prst="rect">
            <a:avLst/>
          </a:prstGeom>
          <a:solidFill>
            <a:srgbClr val="2682C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" name="组合 2"/>
          <p:cNvGrpSpPr/>
          <p:nvPr/>
        </p:nvGrpSpPr>
        <p:grpSpPr>
          <a:xfrm>
            <a:off x="958204" y="2666984"/>
            <a:ext cx="1696424" cy="1872000"/>
            <a:chOff x="4721226" y="3019461"/>
            <a:chExt cx="1696424" cy="1872000"/>
          </a:xfrm>
        </p:grpSpPr>
        <p:sp>
          <p:nvSpPr>
            <p:cNvPr id="4" name="矩形 3"/>
            <p:cNvSpPr>
              <a:spLocks noChangeAspect="1"/>
            </p:cNvSpPr>
            <p:nvPr/>
          </p:nvSpPr>
          <p:spPr>
            <a:xfrm>
              <a:off x="4721226" y="3019461"/>
              <a:ext cx="1696424" cy="1872000"/>
            </a:xfrm>
            <a:prstGeom prst="rect">
              <a:avLst/>
            </a:prstGeom>
            <a:solidFill>
              <a:schemeClr val="bg1"/>
            </a:solidFill>
            <a:ln w="47625">
              <a:solidFill>
                <a:srgbClr val="0163A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5" name="组合 4"/>
            <p:cNvGrpSpPr>
              <a:grpSpLocks noChangeAspect="1"/>
            </p:cNvGrpSpPr>
            <p:nvPr/>
          </p:nvGrpSpPr>
          <p:grpSpPr>
            <a:xfrm>
              <a:off x="5269177" y="3595461"/>
              <a:ext cx="600525" cy="720000"/>
              <a:chOff x="-153513" y="5997881"/>
              <a:chExt cx="303213" cy="363538"/>
            </a:xfrm>
            <a:solidFill>
              <a:srgbClr val="0163AE"/>
            </a:solidFill>
          </p:grpSpPr>
          <p:sp>
            <p:nvSpPr>
              <p:cNvPr id="6" name="Freeform 381"/>
              <p:cNvSpPr>
                <a:spLocks noEditPoints="1"/>
              </p:cNvSpPr>
              <p:nvPr/>
            </p:nvSpPr>
            <p:spPr bwMode="auto">
              <a:xfrm>
                <a:off x="-153513" y="5997881"/>
                <a:ext cx="303213" cy="363538"/>
              </a:xfrm>
              <a:custGeom>
                <a:avLst/>
                <a:gdLst>
                  <a:gd name="T0" fmla="*/ 241 w 241"/>
                  <a:gd name="T1" fmla="*/ 30 h 288"/>
                  <a:gd name="T2" fmla="*/ 129 w 241"/>
                  <a:gd name="T3" fmla="*/ 30 h 288"/>
                  <a:gd name="T4" fmla="*/ 129 w 241"/>
                  <a:gd name="T5" fmla="*/ 10 h 288"/>
                  <a:gd name="T6" fmla="*/ 119 w 241"/>
                  <a:gd name="T7" fmla="*/ 0 h 288"/>
                  <a:gd name="T8" fmla="*/ 109 w 241"/>
                  <a:gd name="T9" fmla="*/ 10 h 288"/>
                  <a:gd name="T10" fmla="*/ 109 w 241"/>
                  <a:gd name="T11" fmla="*/ 30 h 288"/>
                  <a:gd name="T12" fmla="*/ 0 w 241"/>
                  <a:gd name="T13" fmla="*/ 30 h 288"/>
                  <a:gd name="T14" fmla="*/ 0 w 241"/>
                  <a:gd name="T15" fmla="*/ 196 h 288"/>
                  <a:gd name="T16" fmla="*/ 75 w 241"/>
                  <a:gd name="T17" fmla="*/ 196 h 288"/>
                  <a:gd name="T18" fmla="*/ 45 w 241"/>
                  <a:gd name="T19" fmla="*/ 272 h 288"/>
                  <a:gd name="T20" fmla="*/ 52 w 241"/>
                  <a:gd name="T21" fmla="*/ 288 h 288"/>
                  <a:gd name="T22" fmla="*/ 56 w 241"/>
                  <a:gd name="T23" fmla="*/ 288 h 288"/>
                  <a:gd name="T24" fmla="*/ 67 w 241"/>
                  <a:gd name="T25" fmla="*/ 281 h 288"/>
                  <a:gd name="T26" fmla="*/ 100 w 241"/>
                  <a:gd name="T27" fmla="*/ 196 h 288"/>
                  <a:gd name="T28" fmla="*/ 138 w 241"/>
                  <a:gd name="T29" fmla="*/ 196 h 288"/>
                  <a:gd name="T30" fmla="*/ 171 w 241"/>
                  <a:gd name="T31" fmla="*/ 281 h 288"/>
                  <a:gd name="T32" fmla="*/ 182 w 241"/>
                  <a:gd name="T33" fmla="*/ 288 h 288"/>
                  <a:gd name="T34" fmla="*/ 186 w 241"/>
                  <a:gd name="T35" fmla="*/ 288 h 288"/>
                  <a:gd name="T36" fmla="*/ 193 w 241"/>
                  <a:gd name="T37" fmla="*/ 272 h 288"/>
                  <a:gd name="T38" fmla="*/ 164 w 241"/>
                  <a:gd name="T39" fmla="*/ 196 h 288"/>
                  <a:gd name="T40" fmla="*/ 241 w 241"/>
                  <a:gd name="T41" fmla="*/ 196 h 288"/>
                  <a:gd name="T42" fmla="*/ 241 w 241"/>
                  <a:gd name="T43" fmla="*/ 30 h 288"/>
                  <a:gd name="T44" fmla="*/ 218 w 241"/>
                  <a:gd name="T45" fmla="*/ 172 h 288"/>
                  <a:gd name="T46" fmla="*/ 23 w 241"/>
                  <a:gd name="T47" fmla="*/ 172 h 288"/>
                  <a:gd name="T48" fmla="*/ 23 w 241"/>
                  <a:gd name="T49" fmla="*/ 53 h 288"/>
                  <a:gd name="T50" fmla="*/ 218 w 241"/>
                  <a:gd name="T51" fmla="*/ 53 h 288"/>
                  <a:gd name="T52" fmla="*/ 218 w 241"/>
                  <a:gd name="T53" fmla="*/ 172 h 2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241" h="288">
                    <a:moveTo>
                      <a:pt x="241" y="30"/>
                    </a:moveTo>
                    <a:cubicBezTo>
                      <a:pt x="129" y="30"/>
                      <a:pt x="129" y="30"/>
                      <a:pt x="129" y="30"/>
                    </a:cubicBezTo>
                    <a:cubicBezTo>
                      <a:pt x="129" y="10"/>
                      <a:pt x="129" y="10"/>
                      <a:pt x="129" y="10"/>
                    </a:cubicBezTo>
                    <a:cubicBezTo>
                      <a:pt x="129" y="5"/>
                      <a:pt x="125" y="0"/>
                      <a:pt x="119" y="0"/>
                    </a:cubicBezTo>
                    <a:cubicBezTo>
                      <a:pt x="114" y="0"/>
                      <a:pt x="109" y="5"/>
                      <a:pt x="109" y="10"/>
                    </a:cubicBezTo>
                    <a:cubicBezTo>
                      <a:pt x="109" y="30"/>
                      <a:pt x="109" y="30"/>
                      <a:pt x="109" y="30"/>
                    </a:cubicBezTo>
                    <a:cubicBezTo>
                      <a:pt x="0" y="30"/>
                      <a:pt x="0" y="30"/>
                      <a:pt x="0" y="30"/>
                    </a:cubicBezTo>
                    <a:cubicBezTo>
                      <a:pt x="0" y="196"/>
                      <a:pt x="0" y="196"/>
                      <a:pt x="0" y="196"/>
                    </a:cubicBezTo>
                    <a:cubicBezTo>
                      <a:pt x="75" y="196"/>
                      <a:pt x="75" y="196"/>
                      <a:pt x="75" y="196"/>
                    </a:cubicBezTo>
                    <a:cubicBezTo>
                      <a:pt x="45" y="272"/>
                      <a:pt x="45" y="272"/>
                      <a:pt x="45" y="272"/>
                    </a:cubicBezTo>
                    <a:cubicBezTo>
                      <a:pt x="43" y="278"/>
                      <a:pt x="46" y="285"/>
                      <a:pt x="52" y="288"/>
                    </a:cubicBezTo>
                    <a:cubicBezTo>
                      <a:pt x="53" y="288"/>
                      <a:pt x="55" y="288"/>
                      <a:pt x="56" y="288"/>
                    </a:cubicBezTo>
                    <a:cubicBezTo>
                      <a:pt x="61" y="288"/>
                      <a:pt x="65" y="286"/>
                      <a:pt x="67" y="281"/>
                    </a:cubicBezTo>
                    <a:cubicBezTo>
                      <a:pt x="100" y="196"/>
                      <a:pt x="100" y="196"/>
                      <a:pt x="100" y="196"/>
                    </a:cubicBezTo>
                    <a:cubicBezTo>
                      <a:pt x="138" y="196"/>
                      <a:pt x="138" y="196"/>
                      <a:pt x="138" y="196"/>
                    </a:cubicBezTo>
                    <a:cubicBezTo>
                      <a:pt x="171" y="281"/>
                      <a:pt x="171" y="281"/>
                      <a:pt x="171" y="281"/>
                    </a:cubicBezTo>
                    <a:cubicBezTo>
                      <a:pt x="173" y="286"/>
                      <a:pt x="177" y="288"/>
                      <a:pt x="182" y="288"/>
                    </a:cubicBezTo>
                    <a:cubicBezTo>
                      <a:pt x="184" y="288"/>
                      <a:pt x="185" y="288"/>
                      <a:pt x="186" y="288"/>
                    </a:cubicBezTo>
                    <a:cubicBezTo>
                      <a:pt x="193" y="285"/>
                      <a:pt x="196" y="278"/>
                      <a:pt x="193" y="272"/>
                    </a:cubicBezTo>
                    <a:cubicBezTo>
                      <a:pt x="164" y="196"/>
                      <a:pt x="164" y="196"/>
                      <a:pt x="164" y="196"/>
                    </a:cubicBezTo>
                    <a:cubicBezTo>
                      <a:pt x="241" y="196"/>
                      <a:pt x="241" y="196"/>
                      <a:pt x="241" y="196"/>
                    </a:cubicBezTo>
                    <a:lnTo>
                      <a:pt x="241" y="30"/>
                    </a:lnTo>
                    <a:close/>
                    <a:moveTo>
                      <a:pt x="218" y="172"/>
                    </a:moveTo>
                    <a:cubicBezTo>
                      <a:pt x="23" y="172"/>
                      <a:pt x="23" y="172"/>
                      <a:pt x="23" y="172"/>
                    </a:cubicBezTo>
                    <a:cubicBezTo>
                      <a:pt x="23" y="53"/>
                      <a:pt x="23" y="53"/>
                      <a:pt x="23" y="53"/>
                    </a:cubicBezTo>
                    <a:cubicBezTo>
                      <a:pt x="218" y="53"/>
                      <a:pt x="218" y="53"/>
                      <a:pt x="218" y="53"/>
                    </a:cubicBezTo>
                    <a:lnTo>
                      <a:pt x="218" y="17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ctr"/>
                <a:endParaRPr lang="zh-CN" altLang="en-US"/>
              </a:p>
            </p:txBody>
          </p:sp>
          <p:sp>
            <p:nvSpPr>
              <p:cNvPr id="7" name="Freeform 382"/>
              <p:cNvSpPr>
                <a:spLocks/>
              </p:cNvSpPr>
              <p:nvPr/>
            </p:nvSpPr>
            <p:spPr bwMode="auto">
              <a:xfrm>
                <a:off x="-85726" y="6108701"/>
                <a:ext cx="200025" cy="103188"/>
              </a:xfrm>
              <a:custGeom>
                <a:avLst/>
                <a:gdLst>
                  <a:gd name="T0" fmla="*/ 6 w 126"/>
                  <a:gd name="T1" fmla="*/ 65 h 65"/>
                  <a:gd name="T2" fmla="*/ 50 w 126"/>
                  <a:gd name="T3" fmla="*/ 36 h 65"/>
                  <a:gd name="T4" fmla="*/ 60 w 126"/>
                  <a:gd name="T5" fmla="*/ 52 h 65"/>
                  <a:gd name="T6" fmla="*/ 106 w 126"/>
                  <a:gd name="T7" fmla="*/ 21 h 65"/>
                  <a:gd name="T8" fmla="*/ 113 w 126"/>
                  <a:gd name="T9" fmla="*/ 30 h 65"/>
                  <a:gd name="T10" fmla="*/ 126 w 126"/>
                  <a:gd name="T11" fmla="*/ 0 h 65"/>
                  <a:gd name="T12" fmla="*/ 93 w 126"/>
                  <a:gd name="T13" fmla="*/ 1 h 65"/>
                  <a:gd name="T14" fmla="*/ 100 w 126"/>
                  <a:gd name="T15" fmla="*/ 11 h 65"/>
                  <a:gd name="T16" fmla="*/ 63 w 126"/>
                  <a:gd name="T17" fmla="*/ 35 h 65"/>
                  <a:gd name="T18" fmla="*/ 53 w 126"/>
                  <a:gd name="T19" fmla="*/ 19 h 65"/>
                  <a:gd name="T20" fmla="*/ 0 w 126"/>
                  <a:gd name="T21" fmla="*/ 55 h 65"/>
                  <a:gd name="T22" fmla="*/ 6 w 126"/>
                  <a:gd name="T23" fmla="*/ 65 h 65"/>
                  <a:gd name="T24" fmla="*/ 6 w 126"/>
                  <a:gd name="T25" fmla="*/ 65 h 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26" h="65">
                    <a:moveTo>
                      <a:pt x="6" y="65"/>
                    </a:moveTo>
                    <a:lnTo>
                      <a:pt x="50" y="36"/>
                    </a:lnTo>
                    <a:lnTo>
                      <a:pt x="60" y="52"/>
                    </a:lnTo>
                    <a:lnTo>
                      <a:pt x="106" y="21"/>
                    </a:lnTo>
                    <a:lnTo>
                      <a:pt x="113" y="30"/>
                    </a:lnTo>
                    <a:lnTo>
                      <a:pt x="126" y="0"/>
                    </a:lnTo>
                    <a:lnTo>
                      <a:pt x="93" y="1"/>
                    </a:lnTo>
                    <a:lnTo>
                      <a:pt x="100" y="11"/>
                    </a:lnTo>
                    <a:lnTo>
                      <a:pt x="63" y="35"/>
                    </a:lnTo>
                    <a:lnTo>
                      <a:pt x="53" y="19"/>
                    </a:lnTo>
                    <a:lnTo>
                      <a:pt x="0" y="55"/>
                    </a:lnTo>
                    <a:lnTo>
                      <a:pt x="6" y="65"/>
                    </a:lnTo>
                    <a:lnTo>
                      <a:pt x="6" y="6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ctr"/>
                <a:endParaRPr lang="zh-CN" altLang="en-US"/>
              </a:p>
            </p:txBody>
          </p:sp>
        </p:grpSp>
      </p:grpSp>
      <p:grpSp>
        <p:nvGrpSpPr>
          <p:cNvPr id="8" name="组合 7"/>
          <p:cNvGrpSpPr/>
          <p:nvPr/>
        </p:nvGrpSpPr>
        <p:grpSpPr>
          <a:xfrm>
            <a:off x="5124338" y="695413"/>
            <a:ext cx="1943325" cy="1346024"/>
            <a:chOff x="433389" y="3429001"/>
            <a:chExt cx="1943325" cy="1346024"/>
          </a:xfrm>
        </p:grpSpPr>
        <p:sp>
          <p:nvSpPr>
            <p:cNvPr id="9" name="同侧圆角矩形 8"/>
            <p:cNvSpPr/>
            <p:nvPr/>
          </p:nvSpPr>
          <p:spPr>
            <a:xfrm>
              <a:off x="433389" y="3429001"/>
              <a:ext cx="1943325" cy="1346024"/>
            </a:xfrm>
            <a:prstGeom prst="round2SameRect">
              <a:avLst>
                <a:gd name="adj1" fmla="val 0"/>
                <a:gd name="adj2" fmla="val 0"/>
              </a:avLst>
            </a:prstGeom>
            <a:solidFill>
              <a:srgbClr val="0163A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10" name="组合 9"/>
            <p:cNvGrpSpPr/>
            <p:nvPr/>
          </p:nvGrpSpPr>
          <p:grpSpPr>
            <a:xfrm>
              <a:off x="529544" y="3483583"/>
              <a:ext cx="1742578" cy="1212983"/>
              <a:chOff x="713285" y="4121283"/>
              <a:chExt cx="1742578" cy="1212983"/>
            </a:xfrm>
          </p:grpSpPr>
          <p:sp>
            <p:nvSpPr>
              <p:cNvPr id="11" name="文本框 10"/>
              <p:cNvSpPr txBox="1"/>
              <p:nvPr/>
            </p:nvSpPr>
            <p:spPr>
              <a:xfrm>
                <a:off x="713285" y="4121283"/>
                <a:ext cx="1742578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zh-CN" altLang="en-US" sz="4800" dirty="0">
                    <a:solidFill>
                      <a:schemeClr val="bg1"/>
                    </a:solidFill>
                    <a:latin typeface="造字工房力黑（非商用）常规体" pitchFamily="50" charset="-122"/>
                    <a:ea typeface="造字工房力黑（非商用）常规体" pitchFamily="50" charset="-122"/>
                  </a:rPr>
                  <a:t>目录</a:t>
                </a:r>
              </a:p>
            </p:txBody>
          </p:sp>
          <p:sp>
            <p:nvSpPr>
              <p:cNvPr id="12" name="文本框 11"/>
              <p:cNvSpPr txBox="1"/>
              <p:nvPr/>
            </p:nvSpPr>
            <p:spPr>
              <a:xfrm>
                <a:off x="833424" y="4872601"/>
                <a:ext cx="157850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zh-CN" sz="2400" dirty="0">
                    <a:solidFill>
                      <a:schemeClr val="bg1"/>
                    </a:solidFill>
                    <a:latin typeface="TeXGyreAdventor" panose="00000500000000000000" pitchFamily="50" charset="0"/>
                    <a:ea typeface="微软雅黑" panose="020B0503020204020204" pitchFamily="34" charset="-122"/>
                  </a:rPr>
                  <a:t>Contents</a:t>
                </a:r>
                <a:endParaRPr lang="zh-CN" altLang="en-US" sz="2400" dirty="0">
                  <a:solidFill>
                    <a:schemeClr val="bg1"/>
                  </a:solidFill>
                  <a:latin typeface="TeXGyreAdventor" panose="00000500000000000000" pitchFamily="50" charset="0"/>
                  <a:ea typeface="微软雅黑" panose="020B0503020204020204" pitchFamily="34" charset="-122"/>
                </a:endParaRPr>
              </a:p>
            </p:txBody>
          </p:sp>
        </p:grpSp>
      </p:grpSp>
      <p:grpSp>
        <p:nvGrpSpPr>
          <p:cNvPr id="13" name="组合 12"/>
          <p:cNvGrpSpPr/>
          <p:nvPr/>
        </p:nvGrpSpPr>
        <p:grpSpPr>
          <a:xfrm>
            <a:off x="3814591" y="2655452"/>
            <a:ext cx="1696424" cy="1872000"/>
            <a:chOff x="3814591" y="2293502"/>
            <a:chExt cx="1696424" cy="1872000"/>
          </a:xfrm>
        </p:grpSpPr>
        <p:sp>
          <p:nvSpPr>
            <p:cNvPr id="14" name="矩形 13"/>
            <p:cNvSpPr>
              <a:spLocks noChangeAspect="1"/>
            </p:cNvSpPr>
            <p:nvPr/>
          </p:nvSpPr>
          <p:spPr>
            <a:xfrm>
              <a:off x="3814591" y="2293502"/>
              <a:ext cx="1696424" cy="1872000"/>
            </a:xfrm>
            <a:prstGeom prst="rect">
              <a:avLst/>
            </a:prstGeom>
            <a:solidFill>
              <a:schemeClr val="bg1"/>
            </a:solidFill>
            <a:ln w="47625">
              <a:solidFill>
                <a:srgbClr val="0163A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15" name="组合 14"/>
            <p:cNvGrpSpPr>
              <a:grpSpLocks noChangeAspect="1"/>
            </p:cNvGrpSpPr>
            <p:nvPr/>
          </p:nvGrpSpPr>
          <p:grpSpPr>
            <a:xfrm>
              <a:off x="4386246" y="2959502"/>
              <a:ext cx="678459" cy="540000"/>
              <a:chOff x="5348288" y="7356475"/>
              <a:chExt cx="466725" cy="371475"/>
            </a:xfrm>
            <a:solidFill>
              <a:srgbClr val="0163AE"/>
            </a:solidFill>
          </p:grpSpPr>
          <p:sp>
            <p:nvSpPr>
              <p:cNvPr id="16" name="Freeform 670"/>
              <p:cNvSpPr>
                <a:spLocks/>
              </p:cNvSpPr>
              <p:nvPr/>
            </p:nvSpPr>
            <p:spPr bwMode="auto">
              <a:xfrm>
                <a:off x="5630863" y="7419975"/>
                <a:ext cx="184150" cy="277813"/>
              </a:xfrm>
              <a:custGeom>
                <a:avLst/>
                <a:gdLst>
                  <a:gd name="T0" fmla="*/ 116 w 116"/>
                  <a:gd name="T1" fmla="*/ 33 h 175"/>
                  <a:gd name="T2" fmla="*/ 57 w 116"/>
                  <a:gd name="T3" fmla="*/ 140 h 175"/>
                  <a:gd name="T4" fmla="*/ 0 w 116"/>
                  <a:gd name="T5" fmla="*/ 175 h 175"/>
                  <a:gd name="T6" fmla="*/ 0 w 116"/>
                  <a:gd name="T7" fmla="*/ 109 h 175"/>
                  <a:gd name="T8" fmla="*/ 59 w 116"/>
                  <a:gd name="T9" fmla="*/ 0 h 175"/>
                  <a:gd name="T10" fmla="*/ 116 w 116"/>
                  <a:gd name="T11" fmla="*/ 33 h 1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16" h="175">
                    <a:moveTo>
                      <a:pt x="116" y="33"/>
                    </a:moveTo>
                    <a:lnTo>
                      <a:pt x="57" y="140"/>
                    </a:lnTo>
                    <a:lnTo>
                      <a:pt x="0" y="175"/>
                    </a:lnTo>
                    <a:lnTo>
                      <a:pt x="0" y="109"/>
                    </a:lnTo>
                    <a:lnTo>
                      <a:pt x="59" y="0"/>
                    </a:lnTo>
                    <a:lnTo>
                      <a:pt x="116" y="3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ctr"/>
                <a:endParaRPr lang="zh-CN" altLang="en-US"/>
              </a:p>
            </p:txBody>
          </p:sp>
          <p:sp>
            <p:nvSpPr>
              <p:cNvPr id="17" name="Rectangle 672"/>
              <p:cNvSpPr>
                <a:spLocks noChangeArrowheads="1"/>
              </p:cNvSpPr>
              <p:nvPr/>
            </p:nvSpPr>
            <p:spPr bwMode="auto">
              <a:xfrm>
                <a:off x="5487988" y="7405688"/>
                <a:ext cx="22225" cy="22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ctr"/>
                <a:endParaRPr lang="zh-CN" altLang="en-US"/>
              </a:p>
            </p:txBody>
          </p:sp>
          <p:sp>
            <p:nvSpPr>
              <p:cNvPr id="18" name="Rectangle 673"/>
              <p:cNvSpPr>
                <a:spLocks noChangeArrowheads="1"/>
              </p:cNvSpPr>
              <p:nvPr/>
            </p:nvSpPr>
            <p:spPr bwMode="auto">
              <a:xfrm>
                <a:off x="5532438" y="7405688"/>
                <a:ext cx="19050" cy="22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ctr"/>
                <a:endParaRPr lang="zh-CN" altLang="en-US"/>
              </a:p>
            </p:txBody>
          </p:sp>
          <p:sp>
            <p:nvSpPr>
              <p:cNvPr id="19" name="Rectangle 674"/>
              <p:cNvSpPr>
                <a:spLocks noChangeArrowheads="1"/>
              </p:cNvSpPr>
              <p:nvPr/>
            </p:nvSpPr>
            <p:spPr bwMode="auto">
              <a:xfrm>
                <a:off x="5573713" y="7405688"/>
                <a:ext cx="23813" cy="22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ctr"/>
                <a:endParaRPr lang="zh-CN" altLang="en-US"/>
              </a:p>
            </p:txBody>
          </p:sp>
          <p:sp>
            <p:nvSpPr>
              <p:cNvPr id="20" name="Rectangle 675"/>
              <p:cNvSpPr>
                <a:spLocks noChangeArrowheads="1"/>
              </p:cNvSpPr>
              <p:nvPr/>
            </p:nvSpPr>
            <p:spPr bwMode="auto">
              <a:xfrm>
                <a:off x="5619751" y="7405688"/>
                <a:ext cx="22225" cy="22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ctr"/>
                <a:endParaRPr lang="zh-CN" altLang="en-US"/>
              </a:p>
            </p:txBody>
          </p:sp>
          <p:sp>
            <p:nvSpPr>
              <p:cNvPr id="21" name="Rectangle 676"/>
              <p:cNvSpPr>
                <a:spLocks noChangeArrowheads="1"/>
              </p:cNvSpPr>
              <p:nvPr/>
            </p:nvSpPr>
            <p:spPr bwMode="auto">
              <a:xfrm>
                <a:off x="5487988" y="7499350"/>
                <a:ext cx="22225" cy="19050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ctr"/>
                <a:endParaRPr lang="zh-CN" altLang="en-US"/>
              </a:p>
            </p:txBody>
          </p:sp>
          <p:sp>
            <p:nvSpPr>
              <p:cNvPr id="22" name="Rectangle 677"/>
              <p:cNvSpPr>
                <a:spLocks noChangeArrowheads="1"/>
              </p:cNvSpPr>
              <p:nvPr/>
            </p:nvSpPr>
            <p:spPr bwMode="auto">
              <a:xfrm>
                <a:off x="5532438" y="7499350"/>
                <a:ext cx="19050" cy="19050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ctr"/>
                <a:endParaRPr lang="zh-CN" altLang="en-US"/>
              </a:p>
            </p:txBody>
          </p:sp>
          <p:sp>
            <p:nvSpPr>
              <p:cNvPr id="23" name="Rectangle 678"/>
              <p:cNvSpPr>
                <a:spLocks noChangeArrowheads="1"/>
              </p:cNvSpPr>
              <p:nvPr/>
            </p:nvSpPr>
            <p:spPr bwMode="auto">
              <a:xfrm>
                <a:off x="5573713" y="7499350"/>
                <a:ext cx="23813" cy="19050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ctr"/>
                <a:endParaRPr lang="zh-CN" altLang="en-US"/>
              </a:p>
            </p:txBody>
          </p:sp>
          <p:sp>
            <p:nvSpPr>
              <p:cNvPr id="24" name="Rectangle 679"/>
              <p:cNvSpPr>
                <a:spLocks noChangeArrowheads="1"/>
              </p:cNvSpPr>
              <p:nvPr/>
            </p:nvSpPr>
            <p:spPr bwMode="auto">
              <a:xfrm>
                <a:off x="5619751" y="7499350"/>
                <a:ext cx="22225" cy="19050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ctr"/>
                <a:endParaRPr lang="zh-CN" altLang="en-US"/>
              </a:p>
            </p:txBody>
          </p:sp>
          <p:sp>
            <p:nvSpPr>
              <p:cNvPr id="25" name="Rectangle 680"/>
              <p:cNvSpPr>
                <a:spLocks noChangeArrowheads="1"/>
              </p:cNvSpPr>
              <p:nvPr/>
            </p:nvSpPr>
            <p:spPr bwMode="auto">
              <a:xfrm>
                <a:off x="5487988" y="7588250"/>
                <a:ext cx="22225" cy="23813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ctr"/>
                <a:endParaRPr lang="zh-CN" altLang="en-US"/>
              </a:p>
            </p:txBody>
          </p:sp>
          <p:sp>
            <p:nvSpPr>
              <p:cNvPr id="26" name="Rectangle 681"/>
              <p:cNvSpPr>
                <a:spLocks noChangeArrowheads="1"/>
              </p:cNvSpPr>
              <p:nvPr/>
            </p:nvSpPr>
            <p:spPr bwMode="auto">
              <a:xfrm>
                <a:off x="5532438" y="7588250"/>
                <a:ext cx="19050" cy="23813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ctr"/>
                <a:endParaRPr lang="zh-CN" altLang="en-US"/>
              </a:p>
            </p:txBody>
          </p:sp>
          <p:sp>
            <p:nvSpPr>
              <p:cNvPr id="27" name="Rectangle 682"/>
              <p:cNvSpPr>
                <a:spLocks noChangeArrowheads="1"/>
              </p:cNvSpPr>
              <p:nvPr/>
            </p:nvSpPr>
            <p:spPr bwMode="auto">
              <a:xfrm>
                <a:off x="5573713" y="7588250"/>
                <a:ext cx="23813" cy="23813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ctr"/>
                <a:endParaRPr lang="zh-CN" altLang="en-US"/>
              </a:p>
            </p:txBody>
          </p:sp>
          <p:sp>
            <p:nvSpPr>
              <p:cNvPr id="28" name="Freeform 683"/>
              <p:cNvSpPr>
                <a:spLocks noEditPoints="1"/>
              </p:cNvSpPr>
              <p:nvPr/>
            </p:nvSpPr>
            <p:spPr bwMode="auto">
              <a:xfrm>
                <a:off x="5348288" y="7356475"/>
                <a:ext cx="349250" cy="371475"/>
              </a:xfrm>
              <a:custGeom>
                <a:avLst/>
                <a:gdLst>
                  <a:gd name="T0" fmla="*/ 10 w 93"/>
                  <a:gd name="T1" fmla="*/ 56 h 99"/>
                  <a:gd name="T2" fmla="*/ 74 w 93"/>
                  <a:gd name="T3" fmla="*/ 56 h 99"/>
                  <a:gd name="T4" fmla="*/ 77 w 93"/>
                  <a:gd name="T5" fmla="*/ 50 h 99"/>
                  <a:gd name="T6" fmla="*/ 10 w 93"/>
                  <a:gd name="T7" fmla="*/ 50 h 99"/>
                  <a:gd name="T8" fmla="*/ 7 w 93"/>
                  <a:gd name="T9" fmla="*/ 46 h 99"/>
                  <a:gd name="T10" fmla="*/ 7 w 93"/>
                  <a:gd name="T11" fmla="*/ 35 h 99"/>
                  <a:gd name="T12" fmla="*/ 10 w 93"/>
                  <a:gd name="T13" fmla="*/ 31 h 99"/>
                  <a:gd name="T14" fmla="*/ 83 w 93"/>
                  <a:gd name="T15" fmla="*/ 31 h 99"/>
                  <a:gd name="T16" fmla="*/ 86 w 93"/>
                  <a:gd name="T17" fmla="*/ 34 h 99"/>
                  <a:gd name="T18" fmla="*/ 93 w 93"/>
                  <a:gd name="T19" fmla="*/ 22 h 99"/>
                  <a:gd name="T20" fmla="*/ 93 w 93"/>
                  <a:gd name="T21" fmla="*/ 4 h 99"/>
                  <a:gd name="T22" fmla="*/ 89 w 93"/>
                  <a:gd name="T23" fmla="*/ 0 h 99"/>
                  <a:gd name="T24" fmla="*/ 3 w 93"/>
                  <a:gd name="T25" fmla="*/ 0 h 99"/>
                  <a:gd name="T26" fmla="*/ 0 w 93"/>
                  <a:gd name="T27" fmla="*/ 4 h 99"/>
                  <a:gd name="T28" fmla="*/ 0 w 93"/>
                  <a:gd name="T29" fmla="*/ 95 h 99"/>
                  <a:gd name="T30" fmla="*/ 3 w 93"/>
                  <a:gd name="T31" fmla="*/ 99 h 99"/>
                  <a:gd name="T32" fmla="*/ 71 w 93"/>
                  <a:gd name="T33" fmla="*/ 99 h 99"/>
                  <a:gd name="T34" fmla="*/ 71 w 93"/>
                  <a:gd name="T35" fmla="*/ 91 h 99"/>
                  <a:gd name="T36" fmla="*/ 71 w 93"/>
                  <a:gd name="T37" fmla="*/ 74 h 99"/>
                  <a:gd name="T38" fmla="*/ 10 w 93"/>
                  <a:gd name="T39" fmla="*/ 74 h 99"/>
                  <a:gd name="T40" fmla="*/ 7 w 93"/>
                  <a:gd name="T41" fmla="*/ 71 h 99"/>
                  <a:gd name="T42" fmla="*/ 7 w 93"/>
                  <a:gd name="T43" fmla="*/ 59 h 99"/>
                  <a:gd name="T44" fmla="*/ 10 w 93"/>
                  <a:gd name="T45" fmla="*/ 56 h 99"/>
                  <a:gd name="T46" fmla="*/ 7 w 93"/>
                  <a:gd name="T47" fmla="*/ 10 h 99"/>
                  <a:gd name="T48" fmla="*/ 10 w 93"/>
                  <a:gd name="T49" fmla="*/ 7 h 99"/>
                  <a:gd name="T50" fmla="*/ 83 w 93"/>
                  <a:gd name="T51" fmla="*/ 7 h 99"/>
                  <a:gd name="T52" fmla="*/ 86 w 93"/>
                  <a:gd name="T53" fmla="*/ 10 h 99"/>
                  <a:gd name="T54" fmla="*/ 86 w 93"/>
                  <a:gd name="T55" fmla="*/ 22 h 99"/>
                  <a:gd name="T56" fmla="*/ 83 w 93"/>
                  <a:gd name="T57" fmla="*/ 25 h 99"/>
                  <a:gd name="T58" fmla="*/ 10 w 93"/>
                  <a:gd name="T59" fmla="*/ 25 h 99"/>
                  <a:gd name="T60" fmla="*/ 7 w 93"/>
                  <a:gd name="T61" fmla="*/ 22 h 99"/>
                  <a:gd name="T62" fmla="*/ 7 w 93"/>
                  <a:gd name="T63" fmla="*/ 10 h 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93" h="99">
                    <a:moveTo>
                      <a:pt x="10" y="56"/>
                    </a:moveTo>
                    <a:cubicBezTo>
                      <a:pt x="74" y="56"/>
                      <a:pt x="74" y="56"/>
                      <a:pt x="74" y="56"/>
                    </a:cubicBezTo>
                    <a:cubicBezTo>
                      <a:pt x="77" y="50"/>
                      <a:pt x="77" y="50"/>
                      <a:pt x="77" y="50"/>
                    </a:cubicBezTo>
                    <a:cubicBezTo>
                      <a:pt x="10" y="50"/>
                      <a:pt x="10" y="50"/>
                      <a:pt x="10" y="50"/>
                    </a:cubicBezTo>
                    <a:cubicBezTo>
                      <a:pt x="8" y="50"/>
                      <a:pt x="7" y="48"/>
                      <a:pt x="7" y="46"/>
                    </a:cubicBezTo>
                    <a:cubicBezTo>
                      <a:pt x="7" y="35"/>
                      <a:pt x="7" y="35"/>
                      <a:pt x="7" y="35"/>
                    </a:cubicBezTo>
                    <a:cubicBezTo>
                      <a:pt x="7" y="33"/>
                      <a:pt x="8" y="31"/>
                      <a:pt x="10" y="31"/>
                    </a:cubicBezTo>
                    <a:cubicBezTo>
                      <a:pt x="83" y="31"/>
                      <a:pt x="83" y="31"/>
                      <a:pt x="83" y="31"/>
                    </a:cubicBezTo>
                    <a:cubicBezTo>
                      <a:pt x="84" y="31"/>
                      <a:pt x="86" y="33"/>
                      <a:pt x="86" y="34"/>
                    </a:cubicBezTo>
                    <a:cubicBezTo>
                      <a:pt x="93" y="22"/>
                      <a:pt x="93" y="22"/>
                      <a:pt x="93" y="22"/>
                    </a:cubicBezTo>
                    <a:cubicBezTo>
                      <a:pt x="93" y="4"/>
                      <a:pt x="93" y="4"/>
                      <a:pt x="93" y="4"/>
                    </a:cubicBezTo>
                    <a:cubicBezTo>
                      <a:pt x="93" y="2"/>
                      <a:pt x="91" y="0"/>
                      <a:pt x="89" y="0"/>
                    </a:cubicBezTo>
                    <a:cubicBezTo>
                      <a:pt x="3" y="0"/>
                      <a:pt x="3" y="0"/>
                      <a:pt x="3" y="0"/>
                    </a:cubicBezTo>
                    <a:cubicBezTo>
                      <a:pt x="1" y="0"/>
                      <a:pt x="0" y="2"/>
                      <a:pt x="0" y="4"/>
                    </a:cubicBezTo>
                    <a:cubicBezTo>
                      <a:pt x="0" y="95"/>
                      <a:pt x="0" y="95"/>
                      <a:pt x="0" y="95"/>
                    </a:cubicBezTo>
                    <a:cubicBezTo>
                      <a:pt x="0" y="97"/>
                      <a:pt x="1" y="99"/>
                      <a:pt x="3" y="99"/>
                    </a:cubicBezTo>
                    <a:cubicBezTo>
                      <a:pt x="71" y="99"/>
                      <a:pt x="71" y="99"/>
                      <a:pt x="71" y="99"/>
                    </a:cubicBezTo>
                    <a:cubicBezTo>
                      <a:pt x="71" y="91"/>
                      <a:pt x="71" y="91"/>
                      <a:pt x="71" y="91"/>
                    </a:cubicBezTo>
                    <a:cubicBezTo>
                      <a:pt x="71" y="74"/>
                      <a:pt x="71" y="74"/>
                      <a:pt x="71" y="74"/>
                    </a:cubicBezTo>
                    <a:cubicBezTo>
                      <a:pt x="10" y="74"/>
                      <a:pt x="10" y="74"/>
                      <a:pt x="10" y="74"/>
                    </a:cubicBezTo>
                    <a:cubicBezTo>
                      <a:pt x="8" y="74"/>
                      <a:pt x="7" y="73"/>
                      <a:pt x="7" y="71"/>
                    </a:cubicBezTo>
                    <a:cubicBezTo>
                      <a:pt x="7" y="59"/>
                      <a:pt x="7" y="59"/>
                      <a:pt x="7" y="59"/>
                    </a:cubicBezTo>
                    <a:cubicBezTo>
                      <a:pt x="7" y="57"/>
                      <a:pt x="8" y="56"/>
                      <a:pt x="10" y="56"/>
                    </a:cubicBezTo>
                    <a:close/>
                    <a:moveTo>
                      <a:pt x="7" y="10"/>
                    </a:moveTo>
                    <a:cubicBezTo>
                      <a:pt x="7" y="8"/>
                      <a:pt x="8" y="7"/>
                      <a:pt x="10" y="7"/>
                    </a:cubicBezTo>
                    <a:cubicBezTo>
                      <a:pt x="83" y="7"/>
                      <a:pt x="83" y="7"/>
                      <a:pt x="83" y="7"/>
                    </a:cubicBezTo>
                    <a:cubicBezTo>
                      <a:pt x="84" y="7"/>
                      <a:pt x="86" y="8"/>
                      <a:pt x="86" y="10"/>
                    </a:cubicBezTo>
                    <a:cubicBezTo>
                      <a:pt x="86" y="22"/>
                      <a:pt x="86" y="22"/>
                      <a:pt x="86" y="22"/>
                    </a:cubicBezTo>
                    <a:cubicBezTo>
                      <a:pt x="86" y="24"/>
                      <a:pt x="84" y="25"/>
                      <a:pt x="83" y="25"/>
                    </a:cubicBezTo>
                    <a:cubicBezTo>
                      <a:pt x="10" y="25"/>
                      <a:pt x="10" y="25"/>
                      <a:pt x="10" y="25"/>
                    </a:cubicBezTo>
                    <a:cubicBezTo>
                      <a:pt x="8" y="25"/>
                      <a:pt x="7" y="24"/>
                      <a:pt x="7" y="22"/>
                    </a:cubicBezTo>
                    <a:lnTo>
                      <a:pt x="7" y="1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ctr"/>
                <a:endParaRPr lang="zh-CN" altLang="en-US"/>
              </a:p>
            </p:txBody>
          </p:sp>
        </p:grpSp>
      </p:grpSp>
      <p:grpSp>
        <p:nvGrpSpPr>
          <p:cNvPr id="29" name="组合 28"/>
          <p:cNvGrpSpPr/>
          <p:nvPr/>
        </p:nvGrpSpPr>
        <p:grpSpPr>
          <a:xfrm>
            <a:off x="6670978" y="2655519"/>
            <a:ext cx="1696424" cy="1872000"/>
            <a:chOff x="8248650" y="3016650"/>
            <a:chExt cx="1696424" cy="1872000"/>
          </a:xfrm>
        </p:grpSpPr>
        <p:sp>
          <p:nvSpPr>
            <p:cNvPr id="30" name="矩形 29"/>
            <p:cNvSpPr>
              <a:spLocks noChangeAspect="1"/>
            </p:cNvSpPr>
            <p:nvPr/>
          </p:nvSpPr>
          <p:spPr>
            <a:xfrm>
              <a:off x="8248650" y="3016650"/>
              <a:ext cx="1696424" cy="1872000"/>
            </a:xfrm>
            <a:prstGeom prst="rect">
              <a:avLst/>
            </a:prstGeom>
            <a:solidFill>
              <a:schemeClr val="bg1"/>
            </a:solidFill>
            <a:ln w="47625">
              <a:solidFill>
                <a:srgbClr val="0163A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1" name="Freeform 152"/>
            <p:cNvSpPr>
              <a:spLocks noChangeAspect="1" noEditPoints="1"/>
            </p:cNvSpPr>
            <p:nvPr/>
          </p:nvSpPr>
          <p:spPr bwMode="auto">
            <a:xfrm>
              <a:off x="8759268" y="3628650"/>
              <a:ext cx="675188" cy="648000"/>
            </a:xfrm>
            <a:custGeom>
              <a:avLst/>
              <a:gdLst>
                <a:gd name="T0" fmla="*/ 59 w 126"/>
                <a:gd name="T1" fmla="*/ 0 h 121"/>
                <a:gd name="T2" fmla="*/ 112 w 126"/>
                <a:gd name="T3" fmla="*/ 0 h 121"/>
                <a:gd name="T4" fmla="*/ 122 w 126"/>
                <a:gd name="T5" fmla="*/ 4 h 121"/>
                <a:gd name="T6" fmla="*/ 126 w 126"/>
                <a:gd name="T7" fmla="*/ 14 h 121"/>
                <a:gd name="T8" fmla="*/ 126 w 126"/>
                <a:gd name="T9" fmla="*/ 44 h 121"/>
                <a:gd name="T10" fmla="*/ 122 w 126"/>
                <a:gd name="T11" fmla="*/ 54 h 121"/>
                <a:gd name="T12" fmla="*/ 112 w 126"/>
                <a:gd name="T13" fmla="*/ 58 h 121"/>
                <a:gd name="T14" fmla="*/ 82 w 126"/>
                <a:gd name="T15" fmla="*/ 58 h 121"/>
                <a:gd name="T16" fmla="*/ 67 w 126"/>
                <a:gd name="T17" fmla="*/ 71 h 121"/>
                <a:gd name="T18" fmla="*/ 66 w 126"/>
                <a:gd name="T19" fmla="*/ 70 h 121"/>
                <a:gd name="T20" fmla="*/ 62 w 126"/>
                <a:gd name="T21" fmla="*/ 68 h 121"/>
                <a:gd name="T22" fmla="*/ 64 w 126"/>
                <a:gd name="T23" fmla="*/ 58 h 121"/>
                <a:gd name="T24" fmla="*/ 63 w 126"/>
                <a:gd name="T25" fmla="*/ 58 h 121"/>
                <a:gd name="T26" fmla="*/ 65 w 126"/>
                <a:gd name="T27" fmla="*/ 52 h 121"/>
                <a:gd name="T28" fmla="*/ 68 w 126"/>
                <a:gd name="T29" fmla="*/ 52 h 121"/>
                <a:gd name="T30" fmla="*/ 72 w 126"/>
                <a:gd name="T31" fmla="*/ 52 h 121"/>
                <a:gd name="T32" fmla="*/ 71 w 126"/>
                <a:gd name="T33" fmla="*/ 56 h 121"/>
                <a:gd name="T34" fmla="*/ 70 w 126"/>
                <a:gd name="T35" fmla="*/ 60 h 121"/>
                <a:gd name="T36" fmla="*/ 78 w 126"/>
                <a:gd name="T37" fmla="*/ 52 h 121"/>
                <a:gd name="T38" fmla="*/ 79 w 126"/>
                <a:gd name="T39" fmla="*/ 52 h 121"/>
                <a:gd name="T40" fmla="*/ 81 w 126"/>
                <a:gd name="T41" fmla="*/ 52 h 121"/>
                <a:gd name="T42" fmla="*/ 112 w 126"/>
                <a:gd name="T43" fmla="*/ 52 h 121"/>
                <a:gd name="T44" fmla="*/ 117 w 126"/>
                <a:gd name="T45" fmla="*/ 49 h 121"/>
                <a:gd name="T46" fmla="*/ 120 w 126"/>
                <a:gd name="T47" fmla="*/ 44 h 121"/>
                <a:gd name="T48" fmla="*/ 120 w 126"/>
                <a:gd name="T49" fmla="*/ 14 h 121"/>
                <a:gd name="T50" fmla="*/ 117 w 126"/>
                <a:gd name="T51" fmla="*/ 8 h 121"/>
                <a:gd name="T52" fmla="*/ 112 w 126"/>
                <a:gd name="T53" fmla="*/ 6 h 121"/>
                <a:gd name="T54" fmla="*/ 59 w 126"/>
                <a:gd name="T55" fmla="*/ 6 h 121"/>
                <a:gd name="T56" fmla="*/ 53 w 126"/>
                <a:gd name="T57" fmla="*/ 8 h 121"/>
                <a:gd name="T58" fmla="*/ 51 w 126"/>
                <a:gd name="T59" fmla="*/ 14 h 121"/>
                <a:gd name="T60" fmla="*/ 51 w 126"/>
                <a:gd name="T61" fmla="*/ 18 h 121"/>
                <a:gd name="T62" fmla="*/ 44 w 126"/>
                <a:gd name="T63" fmla="*/ 16 h 121"/>
                <a:gd name="T64" fmla="*/ 44 w 126"/>
                <a:gd name="T65" fmla="*/ 14 h 121"/>
                <a:gd name="T66" fmla="*/ 48 w 126"/>
                <a:gd name="T67" fmla="*/ 4 h 121"/>
                <a:gd name="T68" fmla="*/ 59 w 126"/>
                <a:gd name="T69" fmla="*/ 0 h 121"/>
                <a:gd name="T70" fmla="*/ 102 w 126"/>
                <a:gd name="T71" fmla="*/ 24 h 121"/>
                <a:gd name="T72" fmla="*/ 96 w 126"/>
                <a:gd name="T73" fmla="*/ 29 h 121"/>
                <a:gd name="T74" fmla="*/ 102 w 126"/>
                <a:gd name="T75" fmla="*/ 34 h 121"/>
                <a:gd name="T76" fmla="*/ 107 w 126"/>
                <a:gd name="T77" fmla="*/ 29 h 121"/>
                <a:gd name="T78" fmla="*/ 102 w 126"/>
                <a:gd name="T79" fmla="*/ 24 h 121"/>
                <a:gd name="T80" fmla="*/ 85 w 126"/>
                <a:gd name="T81" fmla="*/ 24 h 121"/>
                <a:gd name="T82" fmla="*/ 80 w 126"/>
                <a:gd name="T83" fmla="*/ 29 h 121"/>
                <a:gd name="T84" fmla="*/ 85 w 126"/>
                <a:gd name="T85" fmla="*/ 34 h 121"/>
                <a:gd name="T86" fmla="*/ 90 w 126"/>
                <a:gd name="T87" fmla="*/ 29 h 121"/>
                <a:gd name="T88" fmla="*/ 85 w 126"/>
                <a:gd name="T89" fmla="*/ 24 h 121"/>
                <a:gd name="T90" fmla="*/ 69 w 126"/>
                <a:gd name="T91" fmla="*/ 24 h 121"/>
                <a:gd name="T92" fmla="*/ 64 w 126"/>
                <a:gd name="T93" fmla="*/ 29 h 121"/>
                <a:gd name="T94" fmla="*/ 69 w 126"/>
                <a:gd name="T95" fmla="*/ 34 h 121"/>
                <a:gd name="T96" fmla="*/ 75 w 126"/>
                <a:gd name="T97" fmla="*/ 29 h 121"/>
                <a:gd name="T98" fmla="*/ 69 w 126"/>
                <a:gd name="T99" fmla="*/ 24 h 121"/>
                <a:gd name="T100" fmla="*/ 37 w 126"/>
                <a:gd name="T101" fmla="*/ 23 h 121"/>
                <a:gd name="T102" fmla="*/ 16 w 126"/>
                <a:gd name="T103" fmla="*/ 44 h 121"/>
                <a:gd name="T104" fmla="*/ 37 w 126"/>
                <a:gd name="T105" fmla="*/ 65 h 121"/>
                <a:gd name="T106" fmla="*/ 58 w 126"/>
                <a:gd name="T107" fmla="*/ 44 h 121"/>
                <a:gd name="T108" fmla="*/ 37 w 126"/>
                <a:gd name="T109" fmla="*/ 23 h 121"/>
                <a:gd name="T110" fmla="*/ 74 w 126"/>
                <a:gd name="T111" fmla="*/ 111 h 121"/>
                <a:gd name="T112" fmla="*/ 51 w 126"/>
                <a:gd name="T113" fmla="*/ 71 h 121"/>
                <a:gd name="T114" fmla="*/ 37 w 126"/>
                <a:gd name="T115" fmla="*/ 93 h 121"/>
                <a:gd name="T116" fmla="*/ 24 w 126"/>
                <a:gd name="T117" fmla="*/ 71 h 121"/>
                <a:gd name="T118" fmla="*/ 0 w 126"/>
                <a:gd name="T119" fmla="*/ 111 h 121"/>
                <a:gd name="T120" fmla="*/ 74 w 126"/>
                <a:gd name="T121" fmla="*/ 111 h 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26" h="121">
                  <a:moveTo>
                    <a:pt x="59" y="0"/>
                  </a:moveTo>
                  <a:cubicBezTo>
                    <a:pt x="112" y="0"/>
                    <a:pt x="112" y="0"/>
                    <a:pt x="112" y="0"/>
                  </a:cubicBezTo>
                  <a:cubicBezTo>
                    <a:pt x="116" y="0"/>
                    <a:pt x="119" y="1"/>
                    <a:pt x="122" y="4"/>
                  </a:cubicBezTo>
                  <a:cubicBezTo>
                    <a:pt x="124" y="6"/>
                    <a:pt x="126" y="10"/>
                    <a:pt x="126" y="14"/>
                  </a:cubicBezTo>
                  <a:cubicBezTo>
                    <a:pt x="126" y="44"/>
                    <a:pt x="126" y="44"/>
                    <a:pt x="126" y="44"/>
                  </a:cubicBezTo>
                  <a:cubicBezTo>
                    <a:pt x="126" y="48"/>
                    <a:pt x="124" y="51"/>
                    <a:pt x="122" y="54"/>
                  </a:cubicBezTo>
                  <a:cubicBezTo>
                    <a:pt x="119" y="56"/>
                    <a:pt x="116" y="58"/>
                    <a:pt x="112" y="58"/>
                  </a:cubicBezTo>
                  <a:cubicBezTo>
                    <a:pt x="82" y="58"/>
                    <a:pt x="82" y="58"/>
                    <a:pt x="82" y="58"/>
                  </a:cubicBezTo>
                  <a:cubicBezTo>
                    <a:pt x="67" y="71"/>
                    <a:pt x="67" y="71"/>
                    <a:pt x="67" y="71"/>
                  </a:cubicBezTo>
                  <a:cubicBezTo>
                    <a:pt x="66" y="70"/>
                    <a:pt x="66" y="70"/>
                    <a:pt x="66" y="70"/>
                  </a:cubicBezTo>
                  <a:cubicBezTo>
                    <a:pt x="64" y="69"/>
                    <a:pt x="63" y="68"/>
                    <a:pt x="62" y="68"/>
                  </a:cubicBezTo>
                  <a:cubicBezTo>
                    <a:pt x="64" y="58"/>
                    <a:pt x="64" y="58"/>
                    <a:pt x="64" y="58"/>
                  </a:cubicBezTo>
                  <a:cubicBezTo>
                    <a:pt x="63" y="58"/>
                    <a:pt x="63" y="58"/>
                    <a:pt x="63" y="58"/>
                  </a:cubicBezTo>
                  <a:cubicBezTo>
                    <a:pt x="64" y="56"/>
                    <a:pt x="65" y="54"/>
                    <a:pt x="65" y="52"/>
                  </a:cubicBezTo>
                  <a:cubicBezTo>
                    <a:pt x="68" y="52"/>
                    <a:pt x="68" y="52"/>
                    <a:pt x="68" y="52"/>
                  </a:cubicBezTo>
                  <a:cubicBezTo>
                    <a:pt x="72" y="52"/>
                    <a:pt x="72" y="52"/>
                    <a:pt x="72" y="52"/>
                  </a:cubicBezTo>
                  <a:cubicBezTo>
                    <a:pt x="71" y="56"/>
                    <a:pt x="71" y="56"/>
                    <a:pt x="71" y="56"/>
                  </a:cubicBezTo>
                  <a:cubicBezTo>
                    <a:pt x="70" y="60"/>
                    <a:pt x="70" y="60"/>
                    <a:pt x="70" y="60"/>
                  </a:cubicBezTo>
                  <a:cubicBezTo>
                    <a:pt x="78" y="52"/>
                    <a:pt x="78" y="52"/>
                    <a:pt x="78" y="52"/>
                  </a:cubicBezTo>
                  <a:cubicBezTo>
                    <a:pt x="79" y="52"/>
                    <a:pt x="79" y="52"/>
                    <a:pt x="79" y="52"/>
                  </a:cubicBezTo>
                  <a:cubicBezTo>
                    <a:pt x="81" y="52"/>
                    <a:pt x="81" y="52"/>
                    <a:pt x="81" y="52"/>
                  </a:cubicBezTo>
                  <a:cubicBezTo>
                    <a:pt x="112" y="52"/>
                    <a:pt x="112" y="52"/>
                    <a:pt x="112" y="52"/>
                  </a:cubicBezTo>
                  <a:cubicBezTo>
                    <a:pt x="114" y="52"/>
                    <a:pt x="116" y="51"/>
                    <a:pt x="117" y="49"/>
                  </a:cubicBezTo>
                  <a:cubicBezTo>
                    <a:pt x="119" y="48"/>
                    <a:pt x="120" y="46"/>
                    <a:pt x="120" y="44"/>
                  </a:cubicBezTo>
                  <a:cubicBezTo>
                    <a:pt x="120" y="14"/>
                    <a:pt x="120" y="14"/>
                    <a:pt x="120" y="14"/>
                  </a:cubicBezTo>
                  <a:cubicBezTo>
                    <a:pt x="120" y="12"/>
                    <a:pt x="119" y="10"/>
                    <a:pt x="117" y="8"/>
                  </a:cubicBezTo>
                  <a:cubicBezTo>
                    <a:pt x="116" y="7"/>
                    <a:pt x="114" y="6"/>
                    <a:pt x="112" y="6"/>
                  </a:cubicBezTo>
                  <a:cubicBezTo>
                    <a:pt x="59" y="6"/>
                    <a:pt x="59" y="6"/>
                    <a:pt x="59" y="6"/>
                  </a:cubicBezTo>
                  <a:cubicBezTo>
                    <a:pt x="56" y="6"/>
                    <a:pt x="54" y="7"/>
                    <a:pt x="53" y="8"/>
                  </a:cubicBezTo>
                  <a:cubicBezTo>
                    <a:pt x="52" y="10"/>
                    <a:pt x="51" y="12"/>
                    <a:pt x="51" y="14"/>
                  </a:cubicBezTo>
                  <a:cubicBezTo>
                    <a:pt x="51" y="18"/>
                    <a:pt x="51" y="18"/>
                    <a:pt x="51" y="18"/>
                  </a:cubicBezTo>
                  <a:cubicBezTo>
                    <a:pt x="49" y="17"/>
                    <a:pt x="47" y="16"/>
                    <a:pt x="44" y="16"/>
                  </a:cubicBezTo>
                  <a:cubicBezTo>
                    <a:pt x="44" y="14"/>
                    <a:pt x="44" y="14"/>
                    <a:pt x="44" y="14"/>
                  </a:cubicBezTo>
                  <a:cubicBezTo>
                    <a:pt x="44" y="10"/>
                    <a:pt x="46" y="6"/>
                    <a:pt x="48" y="4"/>
                  </a:cubicBezTo>
                  <a:cubicBezTo>
                    <a:pt x="51" y="1"/>
                    <a:pt x="55" y="0"/>
                    <a:pt x="59" y="0"/>
                  </a:cubicBezTo>
                  <a:close/>
                  <a:moveTo>
                    <a:pt x="102" y="24"/>
                  </a:moveTo>
                  <a:cubicBezTo>
                    <a:pt x="99" y="24"/>
                    <a:pt x="96" y="26"/>
                    <a:pt x="96" y="29"/>
                  </a:cubicBezTo>
                  <a:cubicBezTo>
                    <a:pt x="96" y="32"/>
                    <a:pt x="99" y="34"/>
                    <a:pt x="102" y="34"/>
                  </a:cubicBezTo>
                  <a:cubicBezTo>
                    <a:pt x="104" y="34"/>
                    <a:pt x="107" y="32"/>
                    <a:pt x="107" y="29"/>
                  </a:cubicBezTo>
                  <a:cubicBezTo>
                    <a:pt x="107" y="26"/>
                    <a:pt x="104" y="24"/>
                    <a:pt x="102" y="24"/>
                  </a:cubicBezTo>
                  <a:close/>
                  <a:moveTo>
                    <a:pt x="85" y="24"/>
                  </a:moveTo>
                  <a:cubicBezTo>
                    <a:pt x="82" y="24"/>
                    <a:pt x="80" y="26"/>
                    <a:pt x="80" y="29"/>
                  </a:cubicBezTo>
                  <a:cubicBezTo>
                    <a:pt x="80" y="32"/>
                    <a:pt x="82" y="34"/>
                    <a:pt x="85" y="34"/>
                  </a:cubicBezTo>
                  <a:cubicBezTo>
                    <a:pt x="88" y="34"/>
                    <a:pt x="90" y="32"/>
                    <a:pt x="90" y="29"/>
                  </a:cubicBezTo>
                  <a:cubicBezTo>
                    <a:pt x="90" y="26"/>
                    <a:pt x="88" y="24"/>
                    <a:pt x="85" y="24"/>
                  </a:cubicBezTo>
                  <a:close/>
                  <a:moveTo>
                    <a:pt x="69" y="24"/>
                  </a:moveTo>
                  <a:cubicBezTo>
                    <a:pt x="67" y="24"/>
                    <a:pt x="64" y="26"/>
                    <a:pt x="64" y="29"/>
                  </a:cubicBezTo>
                  <a:cubicBezTo>
                    <a:pt x="64" y="32"/>
                    <a:pt x="67" y="34"/>
                    <a:pt x="69" y="34"/>
                  </a:cubicBezTo>
                  <a:cubicBezTo>
                    <a:pt x="72" y="34"/>
                    <a:pt x="75" y="32"/>
                    <a:pt x="75" y="29"/>
                  </a:cubicBezTo>
                  <a:cubicBezTo>
                    <a:pt x="75" y="26"/>
                    <a:pt x="72" y="24"/>
                    <a:pt x="69" y="24"/>
                  </a:cubicBezTo>
                  <a:close/>
                  <a:moveTo>
                    <a:pt x="37" y="23"/>
                  </a:moveTo>
                  <a:cubicBezTo>
                    <a:pt x="25" y="23"/>
                    <a:pt x="16" y="33"/>
                    <a:pt x="16" y="44"/>
                  </a:cubicBezTo>
                  <a:cubicBezTo>
                    <a:pt x="16" y="56"/>
                    <a:pt x="25" y="65"/>
                    <a:pt x="37" y="65"/>
                  </a:cubicBezTo>
                  <a:cubicBezTo>
                    <a:pt x="48" y="65"/>
                    <a:pt x="58" y="56"/>
                    <a:pt x="58" y="44"/>
                  </a:cubicBezTo>
                  <a:cubicBezTo>
                    <a:pt x="58" y="33"/>
                    <a:pt x="48" y="23"/>
                    <a:pt x="37" y="23"/>
                  </a:cubicBezTo>
                  <a:close/>
                  <a:moveTo>
                    <a:pt x="74" y="111"/>
                  </a:moveTo>
                  <a:cubicBezTo>
                    <a:pt x="74" y="90"/>
                    <a:pt x="64" y="77"/>
                    <a:pt x="51" y="71"/>
                  </a:cubicBezTo>
                  <a:cubicBezTo>
                    <a:pt x="37" y="93"/>
                    <a:pt x="37" y="93"/>
                    <a:pt x="37" y="93"/>
                  </a:cubicBezTo>
                  <a:cubicBezTo>
                    <a:pt x="24" y="71"/>
                    <a:pt x="24" y="71"/>
                    <a:pt x="24" y="71"/>
                  </a:cubicBezTo>
                  <a:cubicBezTo>
                    <a:pt x="11" y="76"/>
                    <a:pt x="0" y="90"/>
                    <a:pt x="0" y="111"/>
                  </a:cubicBezTo>
                  <a:cubicBezTo>
                    <a:pt x="26" y="121"/>
                    <a:pt x="51" y="120"/>
                    <a:pt x="74" y="111"/>
                  </a:cubicBezTo>
                  <a:close/>
                </a:path>
              </a:pathLst>
            </a:custGeom>
            <a:solidFill>
              <a:srgbClr val="0163AE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32" name="组合 31"/>
          <p:cNvGrpSpPr/>
          <p:nvPr/>
        </p:nvGrpSpPr>
        <p:grpSpPr>
          <a:xfrm>
            <a:off x="9527366" y="2652662"/>
            <a:ext cx="1696424" cy="1872000"/>
            <a:chOff x="9527366" y="2290712"/>
            <a:chExt cx="1696424" cy="1872000"/>
          </a:xfrm>
        </p:grpSpPr>
        <p:sp>
          <p:nvSpPr>
            <p:cNvPr id="33" name="矩形 32"/>
            <p:cNvSpPr>
              <a:spLocks noChangeAspect="1"/>
            </p:cNvSpPr>
            <p:nvPr/>
          </p:nvSpPr>
          <p:spPr>
            <a:xfrm>
              <a:off x="9527366" y="2290712"/>
              <a:ext cx="1696424" cy="1872000"/>
            </a:xfrm>
            <a:prstGeom prst="rect">
              <a:avLst/>
            </a:prstGeom>
            <a:solidFill>
              <a:schemeClr val="bg1"/>
            </a:solidFill>
            <a:ln w="47625">
              <a:solidFill>
                <a:srgbClr val="0163A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34" name="组合 33"/>
            <p:cNvGrpSpPr>
              <a:grpSpLocks noChangeAspect="1"/>
            </p:cNvGrpSpPr>
            <p:nvPr/>
          </p:nvGrpSpPr>
          <p:grpSpPr>
            <a:xfrm>
              <a:off x="10060579" y="2956712"/>
              <a:ext cx="629999" cy="540000"/>
              <a:chOff x="6092826" y="4716463"/>
              <a:chExt cx="355600" cy="304800"/>
            </a:xfrm>
            <a:solidFill>
              <a:srgbClr val="0163AE"/>
            </a:solidFill>
          </p:grpSpPr>
          <p:sp>
            <p:nvSpPr>
              <p:cNvPr id="35" name="Freeform 778"/>
              <p:cNvSpPr>
                <a:spLocks/>
              </p:cNvSpPr>
              <p:nvPr/>
            </p:nvSpPr>
            <p:spPr bwMode="auto">
              <a:xfrm>
                <a:off x="6194426" y="4716463"/>
                <a:ext cx="146050" cy="63500"/>
              </a:xfrm>
              <a:custGeom>
                <a:avLst/>
                <a:gdLst>
                  <a:gd name="T0" fmla="*/ 35 w 39"/>
                  <a:gd name="T1" fmla="*/ 0 h 17"/>
                  <a:gd name="T2" fmla="*/ 4 w 39"/>
                  <a:gd name="T3" fmla="*/ 0 h 17"/>
                  <a:gd name="T4" fmla="*/ 0 w 39"/>
                  <a:gd name="T5" fmla="*/ 4 h 17"/>
                  <a:gd name="T6" fmla="*/ 0 w 39"/>
                  <a:gd name="T7" fmla="*/ 17 h 17"/>
                  <a:gd name="T8" fmla="*/ 3 w 39"/>
                  <a:gd name="T9" fmla="*/ 17 h 17"/>
                  <a:gd name="T10" fmla="*/ 3 w 39"/>
                  <a:gd name="T11" fmla="*/ 4 h 17"/>
                  <a:gd name="T12" fmla="*/ 4 w 39"/>
                  <a:gd name="T13" fmla="*/ 3 h 17"/>
                  <a:gd name="T14" fmla="*/ 35 w 39"/>
                  <a:gd name="T15" fmla="*/ 3 h 17"/>
                  <a:gd name="T16" fmla="*/ 36 w 39"/>
                  <a:gd name="T17" fmla="*/ 4 h 17"/>
                  <a:gd name="T18" fmla="*/ 36 w 39"/>
                  <a:gd name="T19" fmla="*/ 17 h 17"/>
                  <a:gd name="T20" fmla="*/ 39 w 39"/>
                  <a:gd name="T21" fmla="*/ 17 h 17"/>
                  <a:gd name="T22" fmla="*/ 39 w 39"/>
                  <a:gd name="T23" fmla="*/ 4 h 17"/>
                  <a:gd name="T24" fmla="*/ 35 w 39"/>
                  <a:gd name="T25" fmla="*/ 0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39" h="17">
                    <a:moveTo>
                      <a:pt x="35" y="0"/>
                    </a:moveTo>
                    <a:cubicBezTo>
                      <a:pt x="4" y="0"/>
                      <a:pt x="4" y="0"/>
                      <a:pt x="4" y="0"/>
                    </a:cubicBezTo>
                    <a:cubicBezTo>
                      <a:pt x="2" y="0"/>
                      <a:pt x="0" y="2"/>
                      <a:pt x="0" y="4"/>
                    </a:cubicBezTo>
                    <a:cubicBezTo>
                      <a:pt x="0" y="17"/>
                      <a:pt x="0" y="17"/>
                      <a:pt x="0" y="17"/>
                    </a:cubicBezTo>
                    <a:cubicBezTo>
                      <a:pt x="3" y="17"/>
                      <a:pt x="3" y="17"/>
                      <a:pt x="3" y="17"/>
                    </a:cubicBezTo>
                    <a:cubicBezTo>
                      <a:pt x="3" y="4"/>
                      <a:pt x="3" y="4"/>
                      <a:pt x="3" y="4"/>
                    </a:cubicBezTo>
                    <a:cubicBezTo>
                      <a:pt x="3" y="4"/>
                      <a:pt x="4" y="3"/>
                      <a:pt x="4" y="3"/>
                    </a:cubicBezTo>
                    <a:cubicBezTo>
                      <a:pt x="35" y="3"/>
                      <a:pt x="35" y="3"/>
                      <a:pt x="35" y="3"/>
                    </a:cubicBezTo>
                    <a:cubicBezTo>
                      <a:pt x="35" y="3"/>
                      <a:pt x="36" y="4"/>
                      <a:pt x="36" y="4"/>
                    </a:cubicBezTo>
                    <a:cubicBezTo>
                      <a:pt x="36" y="17"/>
                      <a:pt x="36" y="17"/>
                      <a:pt x="36" y="17"/>
                    </a:cubicBezTo>
                    <a:cubicBezTo>
                      <a:pt x="39" y="17"/>
                      <a:pt x="39" y="17"/>
                      <a:pt x="39" y="17"/>
                    </a:cubicBezTo>
                    <a:cubicBezTo>
                      <a:pt x="39" y="4"/>
                      <a:pt x="39" y="4"/>
                      <a:pt x="39" y="4"/>
                    </a:cubicBezTo>
                    <a:cubicBezTo>
                      <a:pt x="39" y="2"/>
                      <a:pt x="37" y="0"/>
                      <a:pt x="35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6" name="Freeform 779"/>
              <p:cNvSpPr>
                <a:spLocks/>
              </p:cNvSpPr>
              <p:nvPr/>
            </p:nvSpPr>
            <p:spPr bwMode="auto">
              <a:xfrm>
                <a:off x="6092826" y="4833938"/>
                <a:ext cx="355600" cy="187325"/>
              </a:xfrm>
              <a:custGeom>
                <a:avLst/>
                <a:gdLst>
                  <a:gd name="T0" fmla="*/ 78 w 95"/>
                  <a:gd name="T1" fmla="*/ 3 h 50"/>
                  <a:gd name="T2" fmla="*/ 71 w 95"/>
                  <a:gd name="T3" fmla="*/ 3 h 50"/>
                  <a:gd name="T4" fmla="*/ 67 w 95"/>
                  <a:gd name="T5" fmla="*/ 0 h 50"/>
                  <a:gd name="T6" fmla="*/ 26 w 95"/>
                  <a:gd name="T7" fmla="*/ 0 h 50"/>
                  <a:gd name="T8" fmla="*/ 22 w 95"/>
                  <a:gd name="T9" fmla="*/ 3 h 50"/>
                  <a:gd name="T10" fmla="*/ 15 w 95"/>
                  <a:gd name="T11" fmla="*/ 3 h 50"/>
                  <a:gd name="T12" fmla="*/ 11 w 95"/>
                  <a:gd name="T13" fmla="*/ 0 h 50"/>
                  <a:gd name="T14" fmla="*/ 0 w 95"/>
                  <a:gd name="T15" fmla="*/ 0 h 50"/>
                  <a:gd name="T16" fmla="*/ 0 w 95"/>
                  <a:gd name="T17" fmla="*/ 41 h 50"/>
                  <a:gd name="T18" fmla="*/ 9 w 95"/>
                  <a:gd name="T19" fmla="*/ 50 h 50"/>
                  <a:gd name="T20" fmla="*/ 86 w 95"/>
                  <a:gd name="T21" fmla="*/ 50 h 50"/>
                  <a:gd name="T22" fmla="*/ 95 w 95"/>
                  <a:gd name="T23" fmla="*/ 41 h 50"/>
                  <a:gd name="T24" fmla="*/ 95 w 95"/>
                  <a:gd name="T25" fmla="*/ 0 h 50"/>
                  <a:gd name="T26" fmla="*/ 82 w 95"/>
                  <a:gd name="T27" fmla="*/ 0 h 50"/>
                  <a:gd name="T28" fmla="*/ 78 w 95"/>
                  <a:gd name="T29" fmla="*/ 3 h 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95" h="50">
                    <a:moveTo>
                      <a:pt x="78" y="3"/>
                    </a:moveTo>
                    <a:cubicBezTo>
                      <a:pt x="71" y="3"/>
                      <a:pt x="71" y="3"/>
                      <a:pt x="71" y="3"/>
                    </a:cubicBezTo>
                    <a:cubicBezTo>
                      <a:pt x="69" y="3"/>
                      <a:pt x="67" y="1"/>
                      <a:pt x="67" y="0"/>
                    </a:cubicBezTo>
                    <a:cubicBezTo>
                      <a:pt x="26" y="0"/>
                      <a:pt x="26" y="0"/>
                      <a:pt x="26" y="0"/>
                    </a:cubicBezTo>
                    <a:cubicBezTo>
                      <a:pt x="26" y="1"/>
                      <a:pt x="24" y="3"/>
                      <a:pt x="22" y="3"/>
                    </a:cubicBezTo>
                    <a:cubicBezTo>
                      <a:pt x="15" y="3"/>
                      <a:pt x="15" y="3"/>
                      <a:pt x="15" y="3"/>
                    </a:cubicBezTo>
                    <a:cubicBezTo>
                      <a:pt x="13" y="3"/>
                      <a:pt x="11" y="1"/>
                      <a:pt x="11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41"/>
                      <a:pt x="0" y="41"/>
                      <a:pt x="0" y="41"/>
                    </a:cubicBezTo>
                    <a:cubicBezTo>
                      <a:pt x="0" y="46"/>
                      <a:pt x="4" y="50"/>
                      <a:pt x="9" y="50"/>
                    </a:cubicBezTo>
                    <a:cubicBezTo>
                      <a:pt x="86" y="50"/>
                      <a:pt x="86" y="50"/>
                      <a:pt x="86" y="50"/>
                    </a:cubicBezTo>
                    <a:cubicBezTo>
                      <a:pt x="91" y="50"/>
                      <a:pt x="95" y="46"/>
                      <a:pt x="95" y="41"/>
                    </a:cubicBezTo>
                    <a:cubicBezTo>
                      <a:pt x="95" y="0"/>
                      <a:pt x="95" y="0"/>
                      <a:pt x="95" y="0"/>
                    </a:cubicBezTo>
                    <a:cubicBezTo>
                      <a:pt x="82" y="0"/>
                      <a:pt x="82" y="0"/>
                      <a:pt x="82" y="0"/>
                    </a:cubicBezTo>
                    <a:cubicBezTo>
                      <a:pt x="82" y="1"/>
                      <a:pt x="80" y="3"/>
                      <a:pt x="78" y="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7" name="Freeform 780"/>
              <p:cNvSpPr>
                <a:spLocks/>
              </p:cNvSpPr>
              <p:nvPr/>
            </p:nvSpPr>
            <p:spPr bwMode="auto">
              <a:xfrm>
                <a:off x="6092826" y="4765675"/>
                <a:ext cx="355600" cy="49213"/>
              </a:xfrm>
              <a:custGeom>
                <a:avLst/>
                <a:gdLst>
                  <a:gd name="T0" fmla="*/ 86 w 95"/>
                  <a:gd name="T1" fmla="*/ 0 h 13"/>
                  <a:gd name="T2" fmla="*/ 9 w 95"/>
                  <a:gd name="T3" fmla="*/ 0 h 13"/>
                  <a:gd name="T4" fmla="*/ 0 w 95"/>
                  <a:gd name="T5" fmla="*/ 9 h 13"/>
                  <a:gd name="T6" fmla="*/ 0 w 95"/>
                  <a:gd name="T7" fmla="*/ 13 h 13"/>
                  <a:gd name="T8" fmla="*/ 11 w 95"/>
                  <a:gd name="T9" fmla="*/ 13 h 13"/>
                  <a:gd name="T10" fmla="*/ 11 w 95"/>
                  <a:gd name="T11" fmla="*/ 12 h 13"/>
                  <a:gd name="T12" fmla="*/ 15 w 95"/>
                  <a:gd name="T13" fmla="*/ 8 h 13"/>
                  <a:gd name="T14" fmla="*/ 22 w 95"/>
                  <a:gd name="T15" fmla="*/ 8 h 13"/>
                  <a:gd name="T16" fmla="*/ 26 w 95"/>
                  <a:gd name="T17" fmla="*/ 12 h 13"/>
                  <a:gd name="T18" fmla="*/ 26 w 95"/>
                  <a:gd name="T19" fmla="*/ 13 h 13"/>
                  <a:gd name="T20" fmla="*/ 67 w 95"/>
                  <a:gd name="T21" fmla="*/ 13 h 13"/>
                  <a:gd name="T22" fmla="*/ 67 w 95"/>
                  <a:gd name="T23" fmla="*/ 12 h 13"/>
                  <a:gd name="T24" fmla="*/ 71 w 95"/>
                  <a:gd name="T25" fmla="*/ 8 h 13"/>
                  <a:gd name="T26" fmla="*/ 78 w 95"/>
                  <a:gd name="T27" fmla="*/ 8 h 13"/>
                  <a:gd name="T28" fmla="*/ 82 w 95"/>
                  <a:gd name="T29" fmla="*/ 12 h 13"/>
                  <a:gd name="T30" fmla="*/ 82 w 95"/>
                  <a:gd name="T31" fmla="*/ 13 h 13"/>
                  <a:gd name="T32" fmla="*/ 95 w 95"/>
                  <a:gd name="T33" fmla="*/ 13 h 13"/>
                  <a:gd name="T34" fmla="*/ 95 w 95"/>
                  <a:gd name="T35" fmla="*/ 9 h 13"/>
                  <a:gd name="T36" fmla="*/ 86 w 95"/>
                  <a:gd name="T37" fmla="*/ 0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95" h="13">
                    <a:moveTo>
                      <a:pt x="86" y="0"/>
                    </a:moveTo>
                    <a:cubicBezTo>
                      <a:pt x="9" y="0"/>
                      <a:pt x="9" y="0"/>
                      <a:pt x="9" y="0"/>
                    </a:cubicBezTo>
                    <a:cubicBezTo>
                      <a:pt x="4" y="0"/>
                      <a:pt x="0" y="4"/>
                      <a:pt x="0" y="9"/>
                    </a:cubicBezTo>
                    <a:cubicBezTo>
                      <a:pt x="0" y="13"/>
                      <a:pt x="0" y="13"/>
                      <a:pt x="0" y="13"/>
                    </a:cubicBezTo>
                    <a:cubicBezTo>
                      <a:pt x="11" y="13"/>
                      <a:pt x="11" y="13"/>
                      <a:pt x="11" y="13"/>
                    </a:cubicBezTo>
                    <a:cubicBezTo>
                      <a:pt x="11" y="12"/>
                      <a:pt x="11" y="12"/>
                      <a:pt x="11" y="12"/>
                    </a:cubicBezTo>
                    <a:cubicBezTo>
                      <a:pt x="11" y="10"/>
                      <a:pt x="13" y="8"/>
                      <a:pt x="15" y="8"/>
                    </a:cubicBezTo>
                    <a:cubicBezTo>
                      <a:pt x="22" y="8"/>
                      <a:pt x="22" y="8"/>
                      <a:pt x="22" y="8"/>
                    </a:cubicBezTo>
                    <a:cubicBezTo>
                      <a:pt x="24" y="8"/>
                      <a:pt x="26" y="10"/>
                      <a:pt x="26" y="12"/>
                    </a:cubicBezTo>
                    <a:cubicBezTo>
                      <a:pt x="26" y="13"/>
                      <a:pt x="26" y="13"/>
                      <a:pt x="26" y="13"/>
                    </a:cubicBezTo>
                    <a:cubicBezTo>
                      <a:pt x="67" y="13"/>
                      <a:pt x="67" y="13"/>
                      <a:pt x="67" y="13"/>
                    </a:cubicBezTo>
                    <a:cubicBezTo>
                      <a:pt x="67" y="12"/>
                      <a:pt x="67" y="12"/>
                      <a:pt x="67" y="12"/>
                    </a:cubicBezTo>
                    <a:cubicBezTo>
                      <a:pt x="67" y="10"/>
                      <a:pt x="69" y="8"/>
                      <a:pt x="71" y="8"/>
                    </a:cubicBezTo>
                    <a:cubicBezTo>
                      <a:pt x="78" y="8"/>
                      <a:pt x="78" y="8"/>
                      <a:pt x="78" y="8"/>
                    </a:cubicBezTo>
                    <a:cubicBezTo>
                      <a:pt x="80" y="8"/>
                      <a:pt x="82" y="10"/>
                      <a:pt x="82" y="12"/>
                    </a:cubicBezTo>
                    <a:cubicBezTo>
                      <a:pt x="82" y="13"/>
                      <a:pt x="82" y="13"/>
                      <a:pt x="82" y="13"/>
                    </a:cubicBezTo>
                    <a:cubicBezTo>
                      <a:pt x="95" y="13"/>
                      <a:pt x="95" y="13"/>
                      <a:pt x="95" y="13"/>
                    </a:cubicBezTo>
                    <a:cubicBezTo>
                      <a:pt x="95" y="9"/>
                      <a:pt x="95" y="9"/>
                      <a:pt x="95" y="9"/>
                    </a:cubicBezTo>
                    <a:cubicBezTo>
                      <a:pt x="95" y="4"/>
                      <a:pt x="91" y="0"/>
                      <a:pt x="86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</p:grpSp>
      <p:grpSp>
        <p:nvGrpSpPr>
          <p:cNvPr id="38" name="组合 37"/>
          <p:cNvGrpSpPr/>
          <p:nvPr/>
        </p:nvGrpSpPr>
        <p:grpSpPr>
          <a:xfrm>
            <a:off x="987232" y="4580166"/>
            <a:ext cx="1639657" cy="1468599"/>
            <a:chOff x="987232" y="4580166"/>
            <a:chExt cx="1639657" cy="1468599"/>
          </a:xfrm>
        </p:grpSpPr>
        <p:grpSp>
          <p:nvGrpSpPr>
            <p:cNvPr id="39" name="组合 38"/>
            <p:cNvGrpSpPr/>
            <p:nvPr/>
          </p:nvGrpSpPr>
          <p:grpSpPr>
            <a:xfrm>
              <a:off x="987232" y="5422260"/>
              <a:ext cx="1639657" cy="626505"/>
              <a:chOff x="4694469" y="5099056"/>
              <a:chExt cx="1639657" cy="626505"/>
            </a:xfrm>
          </p:grpSpPr>
          <p:sp>
            <p:nvSpPr>
              <p:cNvPr id="41" name="文本框 40"/>
              <p:cNvSpPr txBox="1"/>
              <p:nvPr/>
            </p:nvSpPr>
            <p:spPr>
              <a:xfrm>
                <a:off x="4694470" y="5099056"/>
                <a:ext cx="1639656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zh-CN" altLang="en-US" sz="2400" b="1" dirty="0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销售概述</a:t>
                </a:r>
                <a:endParaRPr lang="zh-CN" altLang="en-US" sz="24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42" name="文本框 41"/>
              <p:cNvSpPr txBox="1"/>
              <p:nvPr/>
            </p:nvSpPr>
            <p:spPr>
              <a:xfrm>
                <a:off x="4694469" y="5479340"/>
                <a:ext cx="1639657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zh-CN" sz="10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The Year-end Summary</a:t>
                </a:r>
                <a:endParaRPr lang="zh-CN" altLang="en-US" sz="10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40" name="文本框 39"/>
            <p:cNvSpPr txBox="1"/>
            <p:nvPr/>
          </p:nvSpPr>
          <p:spPr>
            <a:xfrm>
              <a:off x="1275173" y="4580166"/>
              <a:ext cx="1063773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48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TeXGyreAdventor" panose="00000500000000000000" pitchFamily="50" charset="0"/>
                  <a:ea typeface="微软雅黑" panose="020B0503020204020204" pitchFamily="34" charset="-122"/>
                </a:rPr>
                <a:t>01</a:t>
              </a:r>
              <a:endParaRPr lang="zh-CN" altLang="en-US" sz="4800" dirty="0">
                <a:solidFill>
                  <a:schemeClr val="tx1">
                    <a:lumMod val="75000"/>
                    <a:lumOff val="25000"/>
                  </a:schemeClr>
                </a:solidFill>
                <a:latin typeface="TeXGyreAdventor" panose="00000500000000000000" pitchFamily="50" charset="0"/>
                <a:ea typeface="微软雅黑" panose="020B0503020204020204" pitchFamily="34" charset="-122"/>
              </a:endParaRPr>
            </a:p>
          </p:txBody>
        </p:sp>
      </p:grpSp>
      <p:grpSp>
        <p:nvGrpSpPr>
          <p:cNvPr id="43" name="组合 42"/>
          <p:cNvGrpSpPr/>
          <p:nvPr/>
        </p:nvGrpSpPr>
        <p:grpSpPr>
          <a:xfrm>
            <a:off x="3883772" y="4571244"/>
            <a:ext cx="1546779" cy="1477519"/>
            <a:chOff x="3883772" y="4571244"/>
            <a:chExt cx="1546779" cy="1477519"/>
          </a:xfrm>
        </p:grpSpPr>
        <p:grpSp>
          <p:nvGrpSpPr>
            <p:cNvPr id="44" name="组合 43"/>
            <p:cNvGrpSpPr/>
            <p:nvPr/>
          </p:nvGrpSpPr>
          <p:grpSpPr>
            <a:xfrm>
              <a:off x="3883772" y="5422262"/>
              <a:ext cx="1546779" cy="626501"/>
              <a:chOff x="6216097" y="5007549"/>
              <a:chExt cx="1546779" cy="626501"/>
            </a:xfrm>
          </p:grpSpPr>
          <p:sp>
            <p:nvSpPr>
              <p:cNvPr id="46" name="文本框 45"/>
              <p:cNvSpPr txBox="1"/>
              <p:nvPr/>
            </p:nvSpPr>
            <p:spPr>
              <a:xfrm>
                <a:off x="6216098" y="5007549"/>
                <a:ext cx="1546778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zh-CN" altLang="en-US" sz="2400" b="1" dirty="0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销售技巧</a:t>
                </a:r>
                <a:endParaRPr lang="zh-CN" altLang="en-US" sz="24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47" name="文本框 46"/>
              <p:cNvSpPr txBox="1"/>
              <p:nvPr/>
            </p:nvSpPr>
            <p:spPr>
              <a:xfrm>
                <a:off x="6216097" y="5387829"/>
                <a:ext cx="1546778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zh-CN" sz="10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The Main Work</a:t>
                </a:r>
                <a:endParaRPr lang="zh-CN" altLang="en-US" sz="10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45" name="文本框 44"/>
            <p:cNvSpPr txBox="1"/>
            <p:nvPr/>
          </p:nvSpPr>
          <p:spPr>
            <a:xfrm>
              <a:off x="4131346" y="4571244"/>
              <a:ext cx="1063773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48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TeXGyreAdventor" panose="00000500000000000000" pitchFamily="50" charset="0"/>
                  <a:ea typeface="微软雅黑" panose="020B0503020204020204" pitchFamily="34" charset="-122"/>
                </a:rPr>
                <a:t>02</a:t>
              </a:r>
              <a:endParaRPr lang="zh-CN" altLang="en-US" sz="4800" dirty="0">
                <a:solidFill>
                  <a:schemeClr val="tx1">
                    <a:lumMod val="75000"/>
                    <a:lumOff val="25000"/>
                  </a:schemeClr>
                </a:solidFill>
                <a:latin typeface="TeXGyreAdventor" panose="00000500000000000000" pitchFamily="50" charset="0"/>
                <a:ea typeface="微软雅黑" panose="020B0503020204020204" pitchFamily="34" charset="-122"/>
              </a:endParaRPr>
            </a:p>
          </p:txBody>
        </p:sp>
      </p:grpSp>
      <p:grpSp>
        <p:nvGrpSpPr>
          <p:cNvPr id="48" name="组合 47"/>
          <p:cNvGrpSpPr/>
          <p:nvPr/>
        </p:nvGrpSpPr>
        <p:grpSpPr>
          <a:xfrm>
            <a:off x="6687434" y="4571244"/>
            <a:ext cx="1574821" cy="1496570"/>
            <a:chOff x="6687434" y="4571244"/>
            <a:chExt cx="1574821" cy="1496570"/>
          </a:xfrm>
        </p:grpSpPr>
        <p:grpSp>
          <p:nvGrpSpPr>
            <p:cNvPr id="49" name="组合 48"/>
            <p:cNvGrpSpPr/>
            <p:nvPr/>
          </p:nvGrpSpPr>
          <p:grpSpPr>
            <a:xfrm>
              <a:off x="6687434" y="5423847"/>
              <a:ext cx="1574821" cy="643967"/>
              <a:chOff x="8273472" y="5034845"/>
              <a:chExt cx="1574821" cy="643967"/>
            </a:xfrm>
          </p:grpSpPr>
          <p:sp>
            <p:nvSpPr>
              <p:cNvPr id="51" name="文本框 50"/>
              <p:cNvSpPr txBox="1"/>
              <p:nvPr/>
            </p:nvSpPr>
            <p:spPr>
              <a:xfrm>
                <a:off x="8325078" y="5034845"/>
                <a:ext cx="1471608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zh-CN" altLang="en-US" sz="2400" b="1" dirty="0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职场应用</a:t>
                </a:r>
                <a:endParaRPr lang="zh-CN" altLang="en-US" sz="24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52" name="文本框 51"/>
              <p:cNvSpPr txBox="1"/>
              <p:nvPr/>
            </p:nvSpPr>
            <p:spPr>
              <a:xfrm>
                <a:off x="8273472" y="5432591"/>
                <a:ext cx="1574821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zh-CN" sz="10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Reflection Summary</a:t>
                </a:r>
                <a:endParaRPr lang="zh-CN" altLang="en-US" sz="10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50" name="文本框 49"/>
            <p:cNvSpPr txBox="1"/>
            <p:nvPr/>
          </p:nvSpPr>
          <p:spPr>
            <a:xfrm>
              <a:off x="6987519" y="4571244"/>
              <a:ext cx="1063773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48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TeXGyreAdventor" panose="00000500000000000000" pitchFamily="50" charset="0"/>
                  <a:ea typeface="微软雅黑" panose="020B0503020204020204" pitchFamily="34" charset="-122"/>
                </a:rPr>
                <a:t>03</a:t>
              </a:r>
              <a:endParaRPr lang="zh-CN" altLang="en-US" sz="4800" dirty="0">
                <a:solidFill>
                  <a:schemeClr val="tx1">
                    <a:lumMod val="75000"/>
                    <a:lumOff val="25000"/>
                  </a:schemeClr>
                </a:solidFill>
                <a:latin typeface="TeXGyreAdventor" panose="00000500000000000000" pitchFamily="50" charset="0"/>
                <a:ea typeface="微软雅黑" panose="020B0503020204020204" pitchFamily="34" charset="-122"/>
              </a:endParaRPr>
            </a:p>
          </p:txBody>
        </p:sp>
      </p:grpSp>
      <p:grpSp>
        <p:nvGrpSpPr>
          <p:cNvPr id="53" name="组合 52"/>
          <p:cNvGrpSpPr/>
          <p:nvPr/>
        </p:nvGrpSpPr>
        <p:grpSpPr>
          <a:xfrm>
            <a:off x="9518176" y="4580525"/>
            <a:ext cx="1714805" cy="1479714"/>
            <a:chOff x="9518176" y="4580525"/>
            <a:chExt cx="1714805" cy="1479714"/>
          </a:xfrm>
        </p:grpSpPr>
        <p:grpSp>
          <p:nvGrpSpPr>
            <p:cNvPr id="54" name="组合 53"/>
            <p:cNvGrpSpPr/>
            <p:nvPr/>
          </p:nvGrpSpPr>
          <p:grpSpPr>
            <a:xfrm>
              <a:off x="9518176" y="5425805"/>
              <a:ext cx="1714805" cy="634434"/>
              <a:chOff x="9924745" y="5059063"/>
              <a:chExt cx="1788511" cy="634434"/>
            </a:xfrm>
          </p:grpSpPr>
          <p:sp>
            <p:nvSpPr>
              <p:cNvPr id="56" name="文本框 55"/>
              <p:cNvSpPr txBox="1"/>
              <p:nvPr/>
            </p:nvSpPr>
            <p:spPr>
              <a:xfrm>
                <a:off x="9924745" y="5059063"/>
                <a:ext cx="1661511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zh-CN" altLang="en-US" sz="2400" b="1" dirty="0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社交应用</a:t>
                </a:r>
                <a:endParaRPr lang="zh-CN" altLang="en-US" sz="24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57" name="文本框 56"/>
              <p:cNvSpPr txBox="1"/>
              <p:nvPr/>
            </p:nvSpPr>
            <p:spPr>
              <a:xfrm>
                <a:off x="9924745" y="5447276"/>
                <a:ext cx="1788511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zh-CN" sz="10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A Plan For The New Year</a:t>
                </a:r>
                <a:endParaRPr lang="zh-CN" altLang="en-US" sz="10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55" name="文本框 54"/>
            <p:cNvSpPr txBox="1"/>
            <p:nvPr/>
          </p:nvSpPr>
          <p:spPr>
            <a:xfrm>
              <a:off x="9843692" y="4580525"/>
              <a:ext cx="1063773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48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TeXGyreAdventor" panose="00000500000000000000" pitchFamily="50" charset="0"/>
                  <a:ea typeface="微软雅黑" panose="020B0503020204020204" pitchFamily="34" charset="-122"/>
                </a:rPr>
                <a:t>04</a:t>
              </a:r>
              <a:endParaRPr lang="zh-CN" altLang="en-US" sz="4800" dirty="0">
                <a:solidFill>
                  <a:schemeClr val="tx1">
                    <a:lumMod val="75000"/>
                    <a:lumOff val="25000"/>
                  </a:schemeClr>
                </a:solidFill>
                <a:latin typeface="TeXGyreAdventor" panose="00000500000000000000" pitchFamily="50" charset="0"/>
                <a:ea typeface="微软雅黑" panose="020B0503020204020204" pitchFamily="34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44228035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0">
        <p15:prstTrans prst="peelOff"/>
      </p:transition>
    </mc:Choice>
    <mc:Fallback xmlns="">
      <p:transition spd="slow" advTm="0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fill="hold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7" dur="35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8" dur="35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3" presetClass="entr" presetSubtype="3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1" dur="35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*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2" dur="35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*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1" fill="hold" nodeType="withEffect" p14:presetBounceEnd="28571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28571">
                                          <p:cBhvr additive="base">
                                            <p:cTn id="15" dur="35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28571">
                                          <p:cBhvr additive="base">
                                            <p:cTn id="16" dur="35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8" fill="hold" nodeType="withEffect" p14:presetBounceEnd="28571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28571">
                                          <p:cBhvr additive="base">
                                            <p:cTn id="19" dur="35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28571">
                                          <p:cBhvr additive="base">
                                            <p:cTn id="20" dur="35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2" presetClass="entr" presetSubtype="1" fill="hold" nodeType="withEffect" p14:presetBounceEnd="28571">
                                      <p:stCondLst>
                                        <p:cond delay="175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28571">
                                          <p:cBhvr additive="base">
                                            <p:cTn id="23" dur="35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28571">
                                          <p:cBhvr additive="base">
                                            <p:cTn id="24" dur="35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5" presetID="2" presetClass="entr" presetSubtype="8" fill="hold" nodeType="withEffect" p14:presetBounceEnd="28571">
                                      <p:stCondLst>
                                        <p:cond delay="175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28571">
                                          <p:cBhvr additive="base">
                                            <p:cTn id="27" dur="35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28571">
                                          <p:cBhvr additive="base">
                                            <p:cTn id="28" dur="35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9" presetID="2" presetClass="entr" presetSubtype="1" fill="hold" nodeType="withEffect" p14:presetBounceEnd="28571">
                                      <p:stCondLst>
                                        <p:cond delay="250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28571">
                                          <p:cBhvr additive="base">
                                            <p:cTn id="31" dur="35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28571">
                                          <p:cBhvr additive="base">
                                            <p:cTn id="32" dur="35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3" presetID="2" presetClass="entr" presetSubtype="8" fill="hold" nodeType="withEffect" p14:presetBounceEnd="28571">
                                      <p:stCondLst>
                                        <p:cond delay="250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28571">
                                          <p:cBhvr additive="base">
                                            <p:cTn id="35" dur="350" fill="hold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28571">
                                          <p:cBhvr additive="base">
                                            <p:cTn id="36" dur="350" fill="hold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7" presetID="2" presetClass="entr" presetSubtype="1" fill="hold" nodeType="withEffect" p14:presetBounceEnd="28571">
                                      <p:stCondLst>
                                        <p:cond delay="325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28571">
                                          <p:cBhvr additive="base">
                                            <p:cTn id="39" dur="35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28571">
                                          <p:cBhvr additive="base">
                                            <p:cTn id="40" dur="35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1" presetID="2" presetClass="entr" presetSubtype="8" fill="hold" nodeType="withEffect" p14:presetBounceEnd="28571">
                                      <p:stCondLst>
                                        <p:cond delay="325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28571">
                                          <p:cBhvr additive="base">
                                            <p:cTn id="43" dur="350" fill="hold"/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28571">
                                          <p:cBhvr additive="base">
                                            <p:cTn id="44" dur="350" fill="hold"/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" grpId="0" animBg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35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35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3" presetClass="entr" presetSubtype="3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1" dur="35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*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2" dur="35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*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1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35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35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8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35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0" dur="35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2" presetClass="entr" presetSubtype="1" fill="hold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3" dur="35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4" dur="35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5" presetID="2" presetClass="entr" presetSubtype="8" fill="hold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7" dur="35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8" dur="35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9" presetID="2" presetClass="entr" presetSubtype="1" fill="hold" nodeType="withEffect">
                                      <p:stCondLst>
                                        <p:cond delay="250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1" dur="35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2" dur="35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3" presetID="2" presetClass="entr" presetSubtype="8" fill="hold" nodeType="withEffect">
                                      <p:stCondLst>
                                        <p:cond delay="250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5" dur="350" fill="hold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6" dur="350" fill="hold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7" presetID="2" presetClass="entr" presetSubtype="1" fill="hold" nodeType="withEffect">
                                      <p:stCondLst>
                                        <p:cond delay="325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9" dur="35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0" dur="35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1" presetID="2" presetClass="entr" presetSubtype="8" fill="hold" nodeType="withEffect">
                                      <p:stCondLst>
                                        <p:cond delay="325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3" dur="350" fill="hold"/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4" dur="350" fill="hold"/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" grpId="0" animBg="1"/>
        </p:bldLst>
      </p:timing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矩形 10"/>
          <p:cNvSpPr/>
          <p:nvPr/>
        </p:nvSpPr>
        <p:spPr>
          <a:xfrm>
            <a:off x="0" y="1680070"/>
            <a:ext cx="12192000" cy="841918"/>
          </a:xfrm>
          <a:prstGeom prst="rect">
            <a:avLst/>
          </a:prstGeom>
          <a:solidFill>
            <a:srgbClr val="2682C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" name="组合 1"/>
          <p:cNvGrpSpPr/>
          <p:nvPr/>
        </p:nvGrpSpPr>
        <p:grpSpPr>
          <a:xfrm>
            <a:off x="4636940" y="3238664"/>
            <a:ext cx="3015316" cy="923330"/>
            <a:chOff x="3516284" y="3224149"/>
            <a:chExt cx="3391293" cy="923330"/>
          </a:xfrm>
        </p:grpSpPr>
        <p:sp>
          <p:nvSpPr>
            <p:cNvPr id="3" name="文本框 2"/>
            <p:cNvSpPr txBox="1"/>
            <p:nvPr/>
          </p:nvSpPr>
          <p:spPr>
            <a:xfrm>
              <a:off x="4485408" y="3320826"/>
              <a:ext cx="2263422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8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销售概述</a:t>
              </a:r>
              <a:endParaRPr lang="zh-CN" altLang="en-US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" name="文本框 3"/>
            <p:cNvSpPr txBox="1"/>
            <p:nvPr/>
          </p:nvSpPr>
          <p:spPr>
            <a:xfrm>
              <a:off x="4485408" y="3739211"/>
              <a:ext cx="2422169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The Year-end Summary</a:t>
              </a:r>
              <a:endPara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" name="文本框 4"/>
            <p:cNvSpPr txBox="1"/>
            <p:nvPr/>
          </p:nvSpPr>
          <p:spPr>
            <a:xfrm>
              <a:off x="3516284" y="3224149"/>
              <a:ext cx="1196414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5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TeXGyreAdventor" panose="00000500000000000000" pitchFamily="50" charset="0"/>
                  <a:ea typeface="微软雅黑" panose="020B0503020204020204" pitchFamily="34" charset="-122"/>
                </a:rPr>
                <a:t>01</a:t>
              </a:r>
              <a:endParaRPr lang="zh-CN" altLang="en-US" sz="5400" dirty="0">
                <a:solidFill>
                  <a:schemeClr val="tx1">
                    <a:lumMod val="75000"/>
                    <a:lumOff val="25000"/>
                  </a:schemeClr>
                </a:solidFill>
                <a:latin typeface="TeXGyreAdventor" panose="00000500000000000000" pitchFamily="50" charset="0"/>
                <a:ea typeface="微软雅黑" panose="020B0503020204020204" pitchFamily="34" charset="-122"/>
              </a:endParaRPr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5153025" y="1037675"/>
            <a:ext cx="1885950" cy="2028825"/>
            <a:chOff x="5153025" y="0"/>
            <a:chExt cx="1885950" cy="2028825"/>
          </a:xfrm>
        </p:grpSpPr>
        <p:sp>
          <p:nvSpPr>
            <p:cNvPr id="7" name="矩形 6"/>
            <p:cNvSpPr/>
            <p:nvPr/>
          </p:nvSpPr>
          <p:spPr>
            <a:xfrm>
              <a:off x="5153025" y="0"/>
              <a:ext cx="1885950" cy="2028825"/>
            </a:xfrm>
            <a:prstGeom prst="rect">
              <a:avLst/>
            </a:prstGeom>
            <a:solidFill>
              <a:srgbClr val="0163A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8" name="组合 7"/>
            <p:cNvGrpSpPr>
              <a:grpSpLocks noChangeAspect="1"/>
            </p:cNvGrpSpPr>
            <p:nvPr/>
          </p:nvGrpSpPr>
          <p:grpSpPr>
            <a:xfrm>
              <a:off x="5705660" y="546412"/>
              <a:ext cx="780681" cy="936000"/>
              <a:chOff x="-136526" y="6016626"/>
              <a:chExt cx="303213" cy="363538"/>
            </a:xfrm>
            <a:solidFill>
              <a:srgbClr val="0163AE"/>
            </a:solidFill>
          </p:grpSpPr>
          <p:sp>
            <p:nvSpPr>
              <p:cNvPr id="9" name="Freeform 381"/>
              <p:cNvSpPr>
                <a:spLocks noEditPoints="1"/>
              </p:cNvSpPr>
              <p:nvPr/>
            </p:nvSpPr>
            <p:spPr bwMode="auto">
              <a:xfrm>
                <a:off x="-136526" y="6016626"/>
                <a:ext cx="303213" cy="363538"/>
              </a:xfrm>
              <a:custGeom>
                <a:avLst/>
                <a:gdLst>
                  <a:gd name="T0" fmla="*/ 241 w 241"/>
                  <a:gd name="T1" fmla="*/ 30 h 288"/>
                  <a:gd name="T2" fmla="*/ 129 w 241"/>
                  <a:gd name="T3" fmla="*/ 30 h 288"/>
                  <a:gd name="T4" fmla="*/ 129 w 241"/>
                  <a:gd name="T5" fmla="*/ 10 h 288"/>
                  <a:gd name="T6" fmla="*/ 119 w 241"/>
                  <a:gd name="T7" fmla="*/ 0 h 288"/>
                  <a:gd name="T8" fmla="*/ 109 w 241"/>
                  <a:gd name="T9" fmla="*/ 10 h 288"/>
                  <a:gd name="T10" fmla="*/ 109 w 241"/>
                  <a:gd name="T11" fmla="*/ 30 h 288"/>
                  <a:gd name="T12" fmla="*/ 0 w 241"/>
                  <a:gd name="T13" fmla="*/ 30 h 288"/>
                  <a:gd name="T14" fmla="*/ 0 w 241"/>
                  <a:gd name="T15" fmla="*/ 196 h 288"/>
                  <a:gd name="T16" fmla="*/ 75 w 241"/>
                  <a:gd name="T17" fmla="*/ 196 h 288"/>
                  <a:gd name="T18" fmla="*/ 45 w 241"/>
                  <a:gd name="T19" fmla="*/ 272 h 288"/>
                  <a:gd name="T20" fmla="*/ 52 w 241"/>
                  <a:gd name="T21" fmla="*/ 288 h 288"/>
                  <a:gd name="T22" fmla="*/ 56 w 241"/>
                  <a:gd name="T23" fmla="*/ 288 h 288"/>
                  <a:gd name="T24" fmla="*/ 67 w 241"/>
                  <a:gd name="T25" fmla="*/ 281 h 288"/>
                  <a:gd name="T26" fmla="*/ 100 w 241"/>
                  <a:gd name="T27" fmla="*/ 196 h 288"/>
                  <a:gd name="T28" fmla="*/ 138 w 241"/>
                  <a:gd name="T29" fmla="*/ 196 h 288"/>
                  <a:gd name="T30" fmla="*/ 171 w 241"/>
                  <a:gd name="T31" fmla="*/ 281 h 288"/>
                  <a:gd name="T32" fmla="*/ 182 w 241"/>
                  <a:gd name="T33" fmla="*/ 288 h 288"/>
                  <a:gd name="T34" fmla="*/ 186 w 241"/>
                  <a:gd name="T35" fmla="*/ 288 h 288"/>
                  <a:gd name="T36" fmla="*/ 193 w 241"/>
                  <a:gd name="T37" fmla="*/ 272 h 288"/>
                  <a:gd name="T38" fmla="*/ 164 w 241"/>
                  <a:gd name="T39" fmla="*/ 196 h 288"/>
                  <a:gd name="T40" fmla="*/ 241 w 241"/>
                  <a:gd name="T41" fmla="*/ 196 h 288"/>
                  <a:gd name="T42" fmla="*/ 241 w 241"/>
                  <a:gd name="T43" fmla="*/ 30 h 288"/>
                  <a:gd name="T44" fmla="*/ 218 w 241"/>
                  <a:gd name="T45" fmla="*/ 172 h 288"/>
                  <a:gd name="T46" fmla="*/ 23 w 241"/>
                  <a:gd name="T47" fmla="*/ 172 h 288"/>
                  <a:gd name="T48" fmla="*/ 23 w 241"/>
                  <a:gd name="T49" fmla="*/ 53 h 288"/>
                  <a:gd name="T50" fmla="*/ 218 w 241"/>
                  <a:gd name="T51" fmla="*/ 53 h 288"/>
                  <a:gd name="T52" fmla="*/ 218 w 241"/>
                  <a:gd name="T53" fmla="*/ 172 h 2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241" h="288">
                    <a:moveTo>
                      <a:pt x="241" y="30"/>
                    </a:moveTo>
                    <a:cubicBezTo>
                      <a:pt x="129" y="30"/>
                      <a:pt x="129" y="30"/>
                      <a:pt x="129" y="30"/>
                    </a:cubicBezTo>
                    <a:cubicBezTo>
                      <a:pt x="129" y="10"/>
                      <a:pt x="129" y="10"/>
                      <a:pt x="129" y="10"/>
                    </a:cubicBezTo>
                    <a:cubicBezTo>
                      <a:pt x="129" y="5"/>
                      <a:pt x="125" y="0"/>
                      <a:pt x="119" y="0"/>
                    </a:cubicBezTo>
                    <a:cubicBezTo>
                      <a:pt x="114" y="0"/>
                      <a:pt x="109" y="5"/>
                      <a:pt x="109" y="10"/>
                    </a:cubicBezTo>
                    <a:cubicBezTo>
                      <a:pt x="109" y="30"/>
                      <a:pt x="109" y="30"/>
                      <a:pt x="109" y="30"/>
                    </a:cubicBezTo>
                    <a:cubicBezTo>
                      <a:pt x="0" y="30"/>
                      <a:pt x="0" y="30"/>
                      <a:pt x="0" y="30"/>
                    </a:cubicBezTo>
                    <a:cubicBezTo>
                      <a:pt x="0" y="196"/>
                      <a:pt x="0" y="196"/>
                      <a:pt x="0" y="196"/>
                    </a:cubicBezTo>
                    <a:cubicBezTo>
                      <a:pt x="75" y="196"/>
                      <a:pt x="75" y="196"/>
                      <a:pt x="75" y="196"/>
                    </a:cubicBezTo>
                    <a:cubicBezTo>
                      <a:pt x="45" y="272"/>
                      <a:pt x="45" y="272"/>
                      <a:pt x="45" y="272"/>
                    </a:cubicBezTo>
                    <a:cubicBezTo>
                      <a:pt x="43" y="278"/>
                      <a:pt x="46" y="285"/>
                      <a:pt x="52" y="288"/>
                    </a:cubicBezTo>
                    <a:cubicBezTo>
                      <a:pt x="53" y="288"/>
                      <a:pt x="55" y="288"/>
                      <a:pt x="56" y="288"/>
                    </a:cubicBezTo>
                    <a:cubicBezTo>
                      <a:pt x="61" y="288"/>
                      <a:pt x="65" y="286"/>
                      <a:pt x="67" y="281"/>
                    </a:cubicBezTo>
                    <a:cubicBezTo>
                      <a:pt x="100" y="196"/>
                      <a:pt x="100" y="196"/>
                      <a:pt x="100" y="196"/>
                    </a:cubicBezTo>
                    <a:cubicBezTo>
                      <a:pt x="138" y="196"/>
                      <a:pt x="138" y="196"/>
                      <a:pt x="138" y="196"/>
                    </a:cubicBezTo>
                    <a:cubicBezTo>
                      <a:pt x="171" y="281"/>
                      <a:pt x="171" y="281"/>
                      <a:pt x="171" y="281"/>
                    </a:cubicBezTo>
                    <a:cubicBezTo>
                      <a:pt x="173" y="286"/>
                      <a:pt x="177" y="288"/>
                      <a:pt x="182" y="288"/>
                    </a:cubicBezTo>
                    <a:cubicBezTo>
                      <a:pt x="184" y="288"/>
                      <a:pt x="185" y="288"/>
                      <a:pt x="186" y="288"/>
                    </a:cubicBezTo>
                    <a:cubicBezTo>
                      <a:pt x="193" y="285"/>
                      <a:pt x="196" y="278"/>
                      <a:pt x="193" y="272"/>
                    </a:cubicBezTo>
                    <a:cubicBezTo>
                      <a:pt x="164" y="196"/>
                      <a:pt x="164" y="196"/>
                      <a:pt x="164" y="196"/>
                    </a:cubicBezTo>
                    <a:cubicBezTo>
                      <a:pt x="241" y="196"/>
                      <a:pt x="241" y="196"/>
                      <a:pt x="241" y="196"/>
                    </a:cubicBezTo>
                    <a:lnTo>
                      <a:pt x="241" y="30"/>
                    </a:lnTo>
                    <a:close/>
                    <a:moveTo>
                      <a:pt x="218" y="172"/>
                    </a:moveTo>
                    <a:cubicBezTo>
                      <a:pt x="23" y="172"/>
                      <a:pt x="23" y="172"/>
                      <a:pt x="23" y="172"/>
                    </a:cubicBezTo>
                    <a:cubicBezTo>
                      <a:pt x="23" y="53"/>
                      <a:pt x="23" y="53"/>
                      <a:pt x="23" y="53"/>
                    </a:cubicBezTo>
                    <a:cubicBezTo>
                      <a:pt x="218" y="53"/>
                      <a:pt x="218" y="53"/>
                      <a:pt x="218" y="53"/>
                    </a:cubicBezTo>
                    <a:lnTo>
                      <a:pt x="218" y="172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ctr"/>
                <a:endParaRPr lang="zh-CN" altLang="en-US"/>
              </a:p>
            </p:txBody>
          </p:sp>
          <p:sp>
            <p:nvSpPr>
              <p:cNvPr id="10" name="Freeform 382"/>
              <p:cNvSpPr>
                <a:spLocks/>
              </p:cNvSpPr>
              <p:nvPr/>
            </p:nvSpPr>
            <p:spPr bwMode="auto">
              <a:xfrm>
                <a:off x="-85726" y="6108701"/>
                <a:ext cx="200025" cy="103188"/>
              </a:xfrm>
              <a:custGeom>
                <a:avLst/>
                <a:gdLst>
                  <a:gd name="T0" fmla="*/ 6 w 126"/>
                  <a:gd name="T1" fmla="*/ 65 h 65"/>
                  <a:gd name="T2" fmla="*/ 50 w 126"/>
                  <a:gd name="T3" fmla="*/ 36 h 65"/>
                  <a:gd name="T4" fmla="*/ 60 w 126"/>
                  <a:gd name="T5" fmla="*/ 52 h 65"/>
                  <a:gd name="T6" fmla="*/ 106 w 126"/>
                  <a:gd name="T7" fmla="*/ 21 h 65"/>
                  <a:gd name="T8" fmla="*/ 113 w 126"/>
                  <a:gd name="T9" fmla="*/ 30 h 65"/>
                  <a:gd name="T10" fmla="*/ 126 w 126"/>
                  <a:gd name="T11" fmla="*/ 0 h 65"/>
                  <a:gd name="T12" fmla="*/ 93 w 126"/>
                  <a:gd name="T13" fmla="*/ 1 h 65"/>
                  <a:gd name="T14" fmla="*/ 100 w 126"/>
                  <a:gd name="T15" fmla="*/ 11 h 65"/>
                  <a:gd name="T16" fmla="*/ 63 w 126"/>
                  <a:gd name="T17" fmla="*/ 35 h 65"/>
                  <a:gd name="T18" fmla="*/ 53 w 126"/>
                  <a:gd name="T19" fmla="*/ 19 h 65"/>
                  <a:gd name="T20" fmla="*/ 0 w 126"/>
                  <a:gd name="T21" fmla="*/ 55 h 65"/>
                  <a:gd name="T22" fmla="*/ 6 w 126"/>
                  <a:gd name="T23" fmla="*/ 65 h 65"/>
                  <a:gd name="T24" fmla="*/ 6 w 126"/>
                  <a:gd name="T25" fmla="*/ 65 h 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26" h="65">
                    <a:moveTo>
                      <a:pt x="6" y="65"/>
                    </a:moveTo>
                    <a:lnTo>
                      <a:pt x="50" y="36"/>
                    </a:lnTo>
                    <a:lnTo>
                      <a:pt x="60" y="52"/>
                    </a:lnTo>
                    <a:lnTo>
                      <a:pt x="106" y="21"/>
                    </a:lnTo>
                    <a:lnTo>
                      <a:pt x="113" y="30"/>
                    </a:lnTo>
                    <a:lnTo>
                      <a:pt x="126" y="0"/>
                    </a:lnTo>
                    <a:lnTo>
                      <a:pt x="93" y="1"/>
                    </a:lnTo>
                    <a:lnTo>
                      <a:pt x="100" y="11"/>
                    </a:lnTo>
                    <a:lnTo>
                      <a:pt x="63" y="35"/>
                    </a:lnTo>
                    <a:lnTo>
                      <a:pt x="53" y="19"/>
                    </a:lnTo>
                    <a:lnTo>
                      <a:pt x="0" y="55"/>
                    </a:lnTo>
                    <a:lnTo>
                      <a:pt x="6" y="65"/>
                    </a:lnTo>
                    <a:lnTo>
                      <a:pt x="6" y="6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ctr"/>
                <a:endParaRPr lang="zh-CN" altLang="en-US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426314629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Tm="0">
        <p15:prstTrans prst="fallOver"/>
      </p:transition>
    </mc:Choice>
    <mc:Fallback xmlns="">
      <p:transition spd="slow" advTm="0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fill="hold" nodeType="withEffect" p14:presetBounceEnd="40000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7" dur="25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8" dur="25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8" fill="hold" nodeType="withEffect" p14:presetBounceEnd="40000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11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12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3" presetClass="entr" presetSubtype="3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5" dur="35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*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6" dur="35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*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1" grpId="0" animBg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25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25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8" fill="hold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3" presetClass="entr" presetSubtype="3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5" dur="35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*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6" dur="35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*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1" grpId="0" animBg="1"/>
        </p:bldLst>
      </p:timing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组合 18"/>
          <p:cNvGrpSpPr/>
          <p:nvPr/>
        </p:nvGrpSpPr>
        <p:grpSpPr>
          <a:xfrm>
            <a:off x="11098213" y="0"/>
            <a:ext cx="685800" cy="871538"/>
            <a:chOff x="11098213" y="0"/>
            <a:chExt cx="685800" cy="871538"/>
          </a:xfrm>
        </p:grpSpPr>
        <p:sp>
          <p:nvSpPr>
            <p:cNvPr id="8" name="矩形 7"/>
            <p:cNvSpPr/>
            <p:nvPr/>
          </p:nvSpPr>
          <p:spPr>
            <a:xfrm>
              <a:off x="11098213" y="0"/>
              <a:ext cx="685800" cy="871538"/>
            </a:xfrm>
            <a:prstGeom prst="rect">
              <a:avLst/>
            </a:prstGeom>
            <a:solidFill>
              <a:srgbClr val="0163A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" name="文本框 8"/>
            <p:cNvSpPr txBox="1"/>
            <p:nvPr/>
          </p:nvSpPr>
          <p:spPr>
            <a:xfrm>
              <a:off x="11118838" y="286763"/>
              <a:ext cx="644551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6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公司名字</a:t>
              </a:r>
            </a:p>
          </p:txBody>
        </p:sp>
      </p:grpSp>
      <p:sp>
        <p:nvSpPr>
          <p:cNvPr id="10" name="文本框 9"/>
          <p:cNvSpPr txBox="1"/>
          <p:nvPr/>
        </p:nvSpPr>
        <p:spPr>
          <a:xfrm>
            <a:off x="5768340" y="286763"/>
            <a:ext cx="531495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zh-CN" altLang="en-US" sz="3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销售概述</a:t>
            </a:r>
            <a:endParaRPr lang="zh-CN" altLang="en-US" sz="3200" b="1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584655" y="1618796"/>
            <a:ext cx="2772000" cy="1233714"/>
          </a:xfrm>
          <a:prstGeom prst="rect">
            <a:avLst/>
          </a:prstGeom>
          <a:blipFill dpi="0" rotWithShape="1">
            <a:blip r:embed="rId2"/>
            <a:srcRect/>
            <a:tile tx="0" ty="0" sx="100000" sy="10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矩形 11"/>
          <p:cNvSpPr/>
          <p:nvPr/>
        </p:nvSpPr>
        <p:spPr>
          <a:xfrm>
            <a:off x="3356655" y="1618796"/>
            <a:ext cx="2772000" cy="1233714"/>
          </a:xfrm>
          <a:prstGeom prst="rect">
            <a:avLst/>
          </a:prstGeom>
          <a:blipFill dpi="0" rotWithShape="1">
            <a:blip r:embed="rId3"/>
            <a:srcRect/>
            <a:tile tx="0" ty="0" sx="100000" sy="10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矩形 12"/>
          <p:cNvSpPr/>
          <p:nvPr/>
        </p:nvSpPr>
        <p:spPr>
          <a:xfrm>
            <a:off x="6128655" y="1618796"/>
            <a:ext cx="2772000" cy="1233714"/>
          </a:xfrm>
          <a:prstGeom prst="rect">
            <a:avLst/>
          </a:prstGeom>
          <a:blipFill dpi="0" rotWithShape="1">
            <a:blip r:embed="rId4"/>
            <a:srcRect/>
            <a:tile tx="0" ty="0" sx="100000" sy="10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矩形 13"/>
          <p:cNvSpPr/>
          <p:nvPr/>
        </p:nvSpPr>
        <p:spPr>
          <a:xfrm>
            <a:off x="8900655" y="1618796"/>
            <a:ext cx="2772000" cy="1233714"/>
          </a:xfrm>
          <a:prstGeom prst="rect">
            <a:avLst/>
          </a:prstGeom>
          <a:blipFill dpi="0" rotWithShape="1">
            <a:blip r:embed="rId5"/>
            <a:srcRect/>
            <a:tile tx="0" ty="0" sx="100000" sy="10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文本框 17"/>
          <p:cNvSpPr txBox="1"/>
          <p:nvPr/>
        </p:nvSpPr>
        <p:spPr>
          <a:xfrm>
            <a:off x="512085" y="5224438"/>
            <a:ext cx="1125085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000" dirty="0">
                <a:solidFill>
                  <a:srgbClr val="89898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，并选择只保留文字您的内容打在这里，或者通过复制您的文本后，在此框中选择粘贴，并选择只保留文字您的内容打在这里，或者通过复制您的文本后，在此框中选择粘贴，并选择只保留文字您的内容打在这里，或者通过复制您的文本后，在此框中选择粘贴，并选择只保留文字您的内容打在这里，或者通过复制您的文本后，在此框中选择粘贴，并选择只保留文字</a:t>
            </a:r>
          </a:p>
        </p:txBody>
      </p:sp>
      <p:grpSp>
        <p:nvGrpSpPr>
          <p:cNvPr id="16" name="组合 15"/>
          <p:cNvGrpSpPr/>
          <p:nvPr/>
        </p:nvGrpSpPr>
        <p:grpSpPr>
          <a:xfrm>
            <a:off x="512085" y="4426513"/>
            <a:ext cx="3774165" cy="694349"/>
            <a:chOff x="512085" y="4426513"/>
            <a:chExt cx="3774165" cy="694349"/>
          </a:xfrm>
        </p:grpSpPr>
        <p:sp>
          <p:nvSpPr>
            <p:cNvPr id="17" name="文本框 16"/>
            <p:cNvSpPr txBox="1"/>
            <p:nvPr/>
          </p:nvSpPr>
          <p:spPr>
            <a:xfrm>
              <a:off x="512085" y="4426513"/>
              <a:ext cx="2734035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4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单击添加</a:t>
              </a:r>
              <a:r>
                <a:rPr lang="zh-CN" altLang="en-US" sz="2400" dirty="0">
                  <a:solidFill>
                    <a:srgbClr val="0170C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文本标题</a:t>
              </a:r>
            </a:p>
          </p:txBody>
        </p:sp>
        <p:sp>
          <p:nvSpPr>
            <p:cNvPr id="20" name="文本框 19"/>
            <p:cNvSpPr txBox="1"/>
            <p:nvPr/>
          </p:nvSpPr>
          <p:spPr>
            <a:xfrm>
              <a:off x="512085" y="4843863"/>
              <a:ext cx="3774165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" dirty="0">
                  <a:solidFill>
                    <a:srgbClr val="43535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年终总结是人们对一年来的工作学习进行回顾和分析</a:t>
              </a:r>
            </a:p>
          </p:txBody>
        </p:sp>
      </p:grpSp>
      <p:grpSp>
        <p:nvGrpSpPr>
          <p:cNvPr id="2" name="组合 1"/>
          <p:cNvGrpSpPr/>
          <p:nvPr/>
        </p:nvGrpSpPr>
        <p:grpSpPr>
          <a:xfrm>
            <a:off x="584655" y="2813956"/>
            <a:ext cx="11088000" cy="1100137"/>
            <a:chOff x="584655" y="2813956"/>
            <a:chExt cx="11088000" cy="1100137"/>
          </a:xfrm>
        </p:grpSpPr>
        <p:sp>
          <p:nvSpPr>
            <p:cNvPr id="15" name="矩形 14"/>
            <p:cNvSpPr/>
            <p:nvPr/>
          </p:nvSpPr>
          <p:spPr>
            <a:xfrm>
              <a:off x="584655" y="2813956"/>
              <a:ext cx="11088000" cy="1100137"/>
            </a:xfrm>
            <a:prstGeom prst="rect">
              <a:avLst/>
            </a:prstGeom>
            <a:solidFill>
              <a:srgbClr val="F2F2F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" name="文本框 20"/>
            <p:cNvSpPr txBox="1"/>
            <p:nvPr/>
          </p:nvSpPr>
          <p:spPr>
            <a:xfrm>
              <a:off x="723315" y="3065020"/>
              <a:ext cx="2390319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000" dirty="0">
                  <a:solidFill>
                    <a:srgbClr val="0170C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单击添加</a:t>
              </a:r>
              <a:r>
                <a:rPr lang="zh-CN" altLang="en-US" sz="2000" dirty="0">
                  <a:solidFill>
                    <a:srgbClr val="37455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文本标题</a:t>
              </a:r>
            </a:p>
          </p:txBody>
        </p:sp>
        <p:sp>
          <p:nvSpPr>
            <p:cNvPr id="22" name="文本框 21"/>
            <p:cNvSpPr txBox="1"/>
            <p:nvPr/>
          </p:nvSpPr>
          <p:spPr>
            <a:xfrm>
              <a:off x="723315" y="3451890"/>
              <a:ext cx="10859400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000" dirty="0">
                  <a:solidFill>
                    <a:srgbClr val="89898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您的内容打在这里，或者通过复制您的文本后，在此框中选择粘贴，并选择只保留文字</a:t>
              </a:r>
              <a:endParaRPr lang="zh-CN" altLang="en-US" sz="10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51470407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Tm="8000">
        <p15:prstTrans prst="drape"/>
      </p:transition>
    </mc:Choice>
    <mc:Fallback xmlns="">
      <p:transition spd="slow" advTm="8000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fill="hold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7" dur="25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8" dur="25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8" fill="hold" grpId="0" nodeType="withEffect" p14:presetBounceEnd="40000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11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12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3" presetClass="entr" presetSubtype="16" fill="hold" grpId="0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5" dur="35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6" dur="35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3" presetClass="entr" presetSubtype="16" fill="hold" grpId="0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9" dur="35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0" dur="35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23" presetClass="entr" presetSubtype="16" fill="hold" grpId="0" nodeType="withEffect">
                                      <p:stCondLst>
                                        <p:cond delay="250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3" dur="35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4" dur="35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5" presetID="23" presetClass="entr" presetSubtype="16" fill="hold" grpId="0" nodeType="withEffect">
                                      <p:stCondLst>
                                        <p:cond delay="300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7" dur="35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8" dur="35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9" presetID="14" presetClass="entr" presetSubtype="10" fill="hold" nodeType="withEffect">
                                      <p:stCondLst>
                                        <p:cond delay="375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31" dur="50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2" presetID="10" presetClass="entr" presetSubtype="0" fill="hold" nodeType="withEffect">
                                      <p:stCondLst>
                                        <p:cond delay="475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4" dur="50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5" presetID="10" presetClass="entr" presetSubtype="0" fill="hold" grpId="0" nodeType="withEffect">
                                      <p:stCondLst>
                                        <p:cond delay="550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7" dur="50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0" grpId="0"/>
          <p:bldP spid="11" grpId="0" animBg="1"/>
          <p:bldP spid="12" grpId="0" animBg="1"/>
          <p:bldP spid="13" grpId="0" animBg="1"/>
          <p:bldP spid="14" grpId="0" animBg="1"/>
          <p:bldP spid="18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25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25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8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3" presetClass="entr" presetSubtype="16" fill="hold" grpId="0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5" dur="35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6" dur="35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3" presetClass="entr" presetSubtype="16" fill="hold" grpId="0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9" dur="35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0" dur="35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23" presetClass="entr" presetSubtype="16" fill="hold" grpId="0" nodeType="withEffect">
                                      <p:stCondLst>
                                        <p:cond delay="250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3" dur="35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4" dur="35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5" presetID="23" presetClass="entr" presetSubtype="16" fill="hold" grpId="0" nodeType="withEffect">
                                      <p:stCondLst>
                                        <p:cond delay="300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7" dur="35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8" dur="35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9" presetID="14" presetClass="entr" presetSubtype="10" fill="hold" nodeType="withEffect">
                                      <p:stCondLst>
                                        <p:cond delay="375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31" dur="50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2" presetID="10" presetClass="entr" presetSubtype="0" fill="hold" nodeType="withEffect">
                                      <p:stCondLst>
                                        <p:cond delay="475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4" dur="50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5" presetID="10" presetClass="entr" presetSubtype="0" fill="hold" grpId="0" nodeType="withEffect">
                                      <p:stCondLst>
                                        <p:cond delay="550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7" dur="50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0" grpId="0"/>
          <p:bldP spid="11" grpId="0" animBg="1"/>
          <p:bldP spid="12" grpId="0" animBg="1"/>
          <p:bldP spid="13" grpId="0" animBg="1"/>
          <p:bldP spid="14" grpId="0" animBg="1"/>
          <p:bldP spid="18" grpId="0"/>
        </p:bldLst>
      </p:timing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组合 18"/>
          <p:cNvGrpSpPr/>
          <p:nvPr/>
        </p:nvGrpSpPr>
        <p:grpSpPr>
          <a:xfrm>
            <a:off x="379412" y="3545904"/>
            <a:ext cx="2438739" cy="1027391"/>
            <a:chOff x="379412" y="3679254"/>
            <a:chExt cx="2438739" cy="1027391"/>
          </a:xfrm>
        </p:grpSpPr>
        <p:sp>
          <p:nvSpPr>
            <p:cNvPr id="11" name="文本框 10"/>
            <p:cNvSpPr txBox="1"/>
            <p:nvPr/>
          </p:nvSpPr>
          <p:spPr>
            <a:xfrm>
              <a:off x="379412" y="3679254"/>
              <a:ext cx="144960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0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添加标题</a:t>
              </a:r>
            </a:p>
          </p:txBody>
        </p:sp>
        <p:sp>
          <p:nvSpPr>
            <p:cNvPr id="12" name="文本框 11"/>
            <p:cNvSpPr txBox="1"/>
            <p:nvPr/>
          </p:nvSpPr>
          <p:spPr>
            <a:xfrm>
              <a:off x="563563" y="4060314"/>
              <a:ext cx="2254588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000" dirty="0">
                  <a:solidFill>
                    <a:srgbClr val="89898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您的内容打在这里，或者通过复制您的文本后，在此框中选择粘贴，并选择只保留文字</a:t>
              </a:r>
            </a:p>
          </p:txBody>
        </p:sp>
        <p:sp>
          <p:nvSpPr>
            <p:cNvPr id="18" name="椭圆 17"/>
            <p:cNvSpPr>
              <a:spLocks noChangeAspect="1"/>
            </p:cNvSpPr>
            <p:nvPr/>
          </p:nvSpPr>
          <p:spPr>
            <a:xfrm>
              <a:off x="466271" y="4125232"/>
              <a:ext cx="126000" cy="126000"/>
            </a:xfrm>
            <a:prstGeom prst="ellipse">
              <a:avLst/>
            </a:prstGeom>
            <a:solidFill>
              <a:srgbClr val="2682C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0" name="组合 19"/>
          <p:cNvGrpSpPr/>
          <p:nvPr/>
        </p:nvGrpSpPr>
        <p:grpSpPr>
          <a:xfrm>
            <a:off x="3382962" y="3545904"/>
            <a:ext cx="2493182" cy="1027391"/>
            <a:chOff x="379412" y="3679254"/>
            <a:chExt cx="2493182" cy="1027391"/>
          </a:xfrm>
        </p:grpSpPr>
        <p:sp>
          <p:nvSpPr>
            <p:cNvPr id="21" name="文本框 20"/>
            <p:cNvSpPr txBox="1"/>
            <p:nvPr/>
          </p:nvSpPr>
          <p:spPr>
            <a:xfrm>
              <a:off x="379412" y="3679254"/>
              <a:ext cx="144960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0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添加标题</a:t>
              </a:r>
            </a:p>
          </p:txBody>
        </p:sp>
        <p:sp>
          <p:nvSpPr>
            <p:cNvPr id="22" name="文本框 21"/>
            <p:cNvSpPr txBox="1"/>
            <p:nvPr/>
          </p:nvSpPr>
          <p:spPr>
            <a:xfrm>
              <a:off x="563563" y="4060314"/>
              <a:ext cx="2309031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000" dirty="0">
                  <a:solidFill>
                    <a:srgbClr val="89898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您的内容打在这里，或者通过复制您的文本后，在此框中选择粘贴，并选择只保留文字</a:t>
              </a:r>
            </a:p>
          </p:txBody>
        </p:sp>
        <p:sp>
          <p:nvSpPr>
            <p:cNvPr id="23" name="椭圆 22"/>
            <p:cNvSpPr>
              <a:spLocks noChangeAspect="1"/>
            </p:cNvSpPr>
            <p:nvPr/>
          </p:nvSpPr>
          <p:spPr>
            <a:xfrm>
              <a:off x="466271" y="4125232"/>
              <a:ext cx="126000" cy="126000"/>
            </a:xfrm>
            <a:prstGeom prst="ellipse">
              <a:avLst/>
            </a:prstGeom>
            <a:solidFill>
              <a:srgbClr val="44525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4" name="组合 23"/>
          <p:cNvGrpSpPr/>
          <p:nvPr/>
        </p:nvGrpSpPr>
        <p:grpSpPr>
          <a:xfrm>
            <a:off x="379412" y="4657154"/>
            <a:ext cx="2438739" cy="1027391"/>
            <a:chOff x="379412" y="3679254"/>
            <a:chExt cx="2438739" cy="1027391"/>
          </a:xfrm>
        </p:grpSpPr>
        <p:sp>
          <p:nvSpPr>
            <p:cNvPr id="25" name="文本框 24"/>
            <p:cNvSpPr txBox="1"/>
            <p:nvPr/>
          </p:nvSpPr>
          <p:spPr>
            <a:xfrm>
              <a:off x="379412" y="3679254"/>
              <a:ext cx="144960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0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添加标题</a:t>
              </a:r>
            </a:p>
          </p:txBody>
        </p:sp>
        <p:sp>
          <p:nvSpPr>
            <p:cNvPr id="26" name="文本框 25"/>
            <p:cNvSpPr txBox="1"/>
            <p:nvPr/>
          </p:nvSpPr>
          <p:spPr>
            <a:xfrm>
              <a:off x="563563" y="4060314"/>
              <a:ext cx="2254588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000" dirty="0">
                  <a:solidFill>
                    <a:srgbClr val="89898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您的内容打在这里，或者通过复制您的文本后，在此框中选择粘贴，并选择只保留文字</a:t>
              </a:r>
            </a:p>
          </p:txBody>
        </p:sp>
        <p:sp>
          <p:nvSpPr>
            <p:cNvPr id="27" name="椭圆 26"/>
            <p:cNvSpPr>
              <a:spLocks noChangeAspect="1"/>
            </p:cNvSpPr>
            <p:nvPr/>
          </p:nvSpPr>
          <p:spPr>
            <a:xfrm>
              <a:off x="466271" y="4125232"/>
              <a:ext cx="126000" cy="126000"/>
            </a:xfrm>
            <a:prstGeom prst="ellipse">
              <a:avLst/>
            </a:prstGeom>
            <a:solidFill>
              <a:srgbClr val="697E9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8" name="组合 27"/>
          <p:cNvGrpSpPr/>
          <p:nvPr/>
        </p:nvGrpSpPr>
        <p:grpSpPr>
          <a:xfrm>
            <a:off x="3382962" y="4657154"/>
            <a:ext cx="2493182" cy="1027391"/>
            <a:chOff x="379412" y="3679254"/>
            <a:chExt cx="2493182" cy="1027391"/>
          </a:xfrm>
        </p:grpSpPr>
        <p:sp>
          <p:nvSpPr>
            <p:cNvPr id="29" name="文本框 28"/>
            <p:cNvSpPr txBox="1"/>
            <p:nvPr/>
          </p:nvSpPr>
          <p:spPr>
            <a:xfrm>
              <a:off x="379412" y="3679254"/>
              <a:ext cx="144960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0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添加标题</a:t>
              </a:r>
            </a:p>
          </p:txBody>
        </p:sp>
        <p:sp>
          <p:nvSpPr>
            <p:cNvPr id="30" name="文本框 29"/>
            <p:cNvSpPr txBox="1"/>
            <p:nvPr/>
          </p:nvSpPr>
          <p:spPr>
            <a:xfrm>
              <a:off x="563563" y="4060314"/>
              <a:ext cx="2309031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000" dirty="0">
                  <a:solidFill>
                    <a:srgbClr val="89898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您的内容打在这里，或者通过复制您的文本后，在此框中选择粘贴，并选择只保留文字</a:t>
              </a:r>
            </a:p>
          </p:txBody>
        </p:sp>
        <p:sp>
          <p:nvSpPr>
            <p:cNvPr id="31" name="椭圆 30"/>
            <p:cNvSpPr>
              <a:spLocks noChangeAspect="1"/>
            </p:cNvSpPr>
            <p:nvPr/>
          </p:nvSpPr>
          <p:spPr>
            <a:xfrm>
              <a:off x="466271" y="4125232"/>
              <a:ext cx="126000" cy="126000"/>
            </a:xfrm>
            <a:prstGeom prst="ellipse">
              <a:avLst/>
            </a:prstGeom>
            <a:solidFill>
              <a:srgbClr val="A4B0B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6" name="组合 15"/>
          <p:cNvGrpSpPr/>
          <p:nvPr/>
        </p:nvGrpSpPr>
        <p:grpSpPr>
          <a:xfrm>
            <a:off x="354513" y="1630242"/>
            <a:ext cx="5314950" cy="1319560"/>
            <a:chOff x="354513" y="1630242"/>
            <a:chExt cx="5314950" cy="1319560"/>
          </a:xfrm>
        </p:grpSpPr>
        <p:sp>
          <p:nvSpPr>
            <p:cNvPr id="32" name="文本框 31"/>
            <p:cNvSpPr txBox="1"/>
            <p:nvPr/>
          </p:nvSpPr>
          <p:spPr>
            <a:xfrm>
              <a:off x="354513" y="1630242"/>
              <a:ext cx="5314950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44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此处添加</a:t>
              </a:r>
              <a:r>
                <a:rPr lang="zh-CN" altLang="en-US" sz="4400" b="1" dirty="0">
                  <a:solidFill>
                    <a:srgbClr val="0163A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文本标题</a:t>
              </a:r>
            </a:p>
          </p:txBody>
        </p:sp>
        <p:sp>
          <p:nvSpPr>
            <p:cNvPr id="33" name="文本框 32"/>
            <p:cNvSpPr txBox="1"/>
            <p:nvPr/>
          </p:nvSpPr>
          <p:spPr>
            <a:xfrm>
              <a:off x="354513" y="2365027"/>
              <a:ext cx="4217487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3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此处添加文本标题</a:t>
              </a:r>
            </a:p>
          </p:txBody>
        </p:sp>
      </p:grpSp>
      <p:grpSp>
        <p:nvGrpSpPr>
          <p:cNvPr id="2" name="组合 1"/>
          <p:cNvGrpSpPr/>
          <p:nvPr/>
        </p:nvGrpSpPr>
        <p:grpSpPr>
          <a:xfrm>
            <a:off x="7497232" y="1822124"/>
            <a:ext cx="4694768" cy="889000"/>
            <a:chOff x="7497232" y="1822124"/>
            <a:chExt cx="4694768" cy="889000"/>
          </a:xfrm>
        </p:grpSpPr>
        <p:grpSp>
          <p:nvGrpSpPr>
            <p:cNvPr id="123" name="组合 122"/>
            <p:cNvGrpSpPr/>
            <p:nvPr/>
          </p:nvGrpSpPr>
          <p:grpSpPr>
            <a:xfrm>
              <a:off x="7497232" y="1822124"/>
              <a:ext cx="4694768" cy="889000"/>
              <a:chOff x="-21306767" y="-9218936"/>
              <a:chExt cx="4694768" cy="889000"/>
            </a:xfrm>
          </p:grpSpPr>
          <p:sp>
            <p:nvSpPr>
              <p:cNvPr id="81" name="任意多边形 80"/>
              <p:cNvSpPr/>
              <p:nvPr/>
            </p:nvSpPr>
            <p:spPr>
              <a:xfrm>
                <a:off x="-21306767" y="-9218936"/>
                <a:ext cx="4694768" cy="889000"/>
              </a:xfrm>
              <a:custGeom>
                <a:avLst/>
                <a:gdLst>
                  <a:gd name="connsiteX0" fmla="*/ 518692 w 4694768"/>
                  <a:gd name="connsiteY0" fmla="*/ 0 h 889000"/>
                  <a:gd name="connsiteX1" fmla="*/ 4694768 w 4694768"/>
                  <a:gd name="connsiteY1" fmla="*/ 0 h 889000"/>
                  <a:gd name="connsiteX2" fmla="*/ 4694768 w 4694768"/>
                  <a:gd name="connsiteY2" fmla="*/ 889000 h 889000"/>
                  <a:gd name="connsiteX3" fmla="*/ 0 w 4694768"/>
                  <a:gd name="connsiteY3" fmla="*/ 889000 h 889000"/>
                  <a:gd name="connsiteX4" fmla="*/ 0 w 4694768"/>
                  <a:gd name="connsiteY4" fmla="*/ 868731 h 889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694768" h="889000">
                    <a:moveTo>
                      <a:pt x="518692" y="0"/>
                    </a:moveTo>
                    <a:lnTo>
                      <a:pt x="4694768" y="0"/>
                    </a:lnTo>
                    <a:lnTo>
                      <a:pt x="4694768" y="889000"/>
                    </a:lnTo>
                    <a:lnTo>
                      <a:pt x="0" y="889000"/>
                    </a:lnTo>
                    <a:lnTo>
                      <a:pt x="0" y="868731"/>
                    </a:lnTo>
                    <a:close/>
                  </a:path>
                </a:pathLst>
              </a:custGeom>
              <a:solidFill>
                <a:srgbClr val="2682C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zh-CN" altLang="en-US"/>
              </a:p>
            </p:txBody>
          </p:sp>
          <p:sp>
            <p:nvSpPr>
              <p:cNvPr id="119" name="任意多边形 118"/>
              <p:cNvSpPr/>
              <p:nvPr/>
            </p:nvSpPr>
            <p:spPr>
              <a:xfrm>
                <a:off x="-20590360" y="-9218936"/>
                <a:ext cx="2080903" cy="889000"/>
              </a:xfrm>
              <a:custGeom>
                <a:avLst/>
                <a:gdLst>
                  <a:gd name="connsiteX0" fmla="*/ 530792 w 2080903"/>
                  <a:gd name="connsiteY0" fmla="*/ 0 h 889000"/>
                  <a:gd name="connsiteX1" fmla="*/ 2080903 w 2080903"/>
                  <a:gd name="connsiteY1" fmla="*/ 0 h 889000"/>
                  <a:gd name="connsiteX2" fmla="*/ 1550110 w 2080903"/>
                  <a:gd name="connsiteY2" fmla="*/ 889000 h 889000"/>
                  <a:gd name="connsiteX3" fmla="*/ 0 w 2080903"/>
                  <a:gd name="connsiteY3" fmla="*/ 889000 h 889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080903" h="889000">
                    <a:moveTo>
                      <a:pt x="530792" y="0"/>
                    </a:moveTo>
                    <a:lnTo>
                      <a:pt x="2080903" y="0"/>
                    </a:lnTo>
                    <a:lnTo>
                      <a:pt x="1550110" y="889000"/>
                    </a:lnTo>
                    <a:lnTo>
                      <a:pt x="0" y="889000"/>
                    </a:lnTo>
                    <a:close/>
                  </a:path>
                </a:pathLst>
              </a:custGeom>
              <a:solidFill>
                <a:srgbClr val="0163A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124" name="文本框 123"/>
            <p:cNvSpPr txBox="1"/>
            <p:nvPr/>
          </p:nvSpPr>
          <p:spPr>
            <a:xfrm>
              <a:off x="8926270" y="1974237"/>
              <a:ext cx="64972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3200" dirty="0">
                  <a:solidFill>
                    <a:schemeClr val="bg1"/>
                  </a:solidFill>
                  <a:latin typeface="TeXGyreAdventor" panose="00000500000000000000" pitchFamily="50" charset="0"/>
                  <a:ea typeface="微软雅黑" panose="020B0503020204020204" pitchFamily="34" charset="-122"/>
                </a:rPr>
                <a:t>01</a:t>
              </a:r>
              <a:endParaRPr lang="zh-CN" altLang="en-US" sz="3200" dirty="0">
                <a:solidFill>
                  <a:schemeClr val="bg1"/>
                </a:solidFill>
                <a:latin typeface="TeXGyreAdventor" panose="00000500000000000000" pitchFamily="50" charset="0"/>
                <a:ea typeface="微软雅黑" panose="020B0503020204020204" pitchFamily="34" charset="-122"/>
              </a:endParaRPr>
            </a:p>
          </p:txBody>
        </p:sp>
        <p:sp>
          <p:nvSpPr>
            <p:cNvPr id="128" name="文本框 127"/>
            <p:cNvSpPr txBox="1"/>
            <p:nvPr/>
          </p:nvSpPr>
          <p:spPr>
            <a:xfrm>
              <a:off x="10338264" y="2066569"/>
              <a:ext cx="144960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20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添加文本</a:t>
              </a:r>
            </a:p>
          </p:txBody>
        </p:sp>
      </p:grpSp>
      <p:grpSp>
        <p:nvGrpSpPr>
          <p:cNvPr id="13" name="组合 12"/>
          <p:cNvGrpSpPr/>
          <p:nvPr/>
        </p:nvGrpSpPr>
        <p:grpSpPr>
          <a:xfrm>
            <a:off x="6901924" y="2798351"/>
            <a:ext cx="5290076" cy="889000"/>
            <a:chOff x="6901924" y="2798351"/>
            <a:chExt cx="5290076" cy="889000"/>
          </a:xfrm>
        </p:grpSpPr>
        <p:grpSp>
          <p:nvGrpSpPr>
            <p:cNvPr id="122" name="组合 121"/>
            <p:cNvGrpSpPr/>
            <p:nvPr/>
          </p:nvGrpSpPr>
          <p:grpSpPr>
            <a:xfrm>
              <a:off x="6901924" y="2798351"/>
              <a:ext cx="5290076" cy="889000"/>
              <a:chOff x="-21902075" y="-8242709"/>
              <a:chExt cx="5290076" cy="889000"/>
            </a:xfrm>
          </p:grpSpPr>
          <p:sp>
            <p:nvSpPr>
              <p:cNvPr id="80" name="任意多边形 79"/>
              <p:cNvSpPr/>
              <p:nvPr/>
            </p:nvSpPr>
            <p:spPr>
              <a:xfrm>
                <a:off x="-21902075" y="-8242709"/>
                <a:ext cx="5290076" cy="889000"/>
              </a:xfrm>
              <a:custGeom>
                <a:avLst/>
                <a:gdLst>
                  <a:gd name="connsiteX0" fmla="*/ 530792 w 5290076"/>
                  <a:gd name="connsiteY0" fmla="*/ 0 h 889000"/>
                  <a:gd name="connsiteX1" fmla="*/ 5290076 w 5290076"/>
                  <a:gd name="connsiteY1" fmla="*/ 0 h 889000"/>
                  <a:gd name="connsiteX2" fmla="*/ 5290076 w 5290076"/>
                  <a:gd name="connsiteY2" fmla="*/ 889000 h 889000"/>
                  <a:gd name="connsiteX3" fmla="*/ 0 w 5290076"/>
                  <a:gd name="connsiteY3" fmla="*/ 889000 h 889000"/>
                  <a:gd name="connsiteX4" fmla="*/ 0 w 5290076"/>
                  <a:gd name="connsiteY4" fmla="*/ 888998 h 889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290076" h="889000">
                    <a:moveTo>
                      <a:pt x="530792" y="0"/>
                    </a:moveTo>
                    <a:lnTo>
                      <a:pt x="5290076" y="0"/>
                    </a:lnTo>
                    <a:lnTo>
                      <a:pt x="5290076" y="889000"/>
                    </a:lnTo>
                    <a:lnTo>
                      <a:pt x="0" y="889000"/>
                    </a:lnTo>
                    <a:lnTo>
                      <a:pt x="0" y="888998"/>
                    </a:lnTo>
                    <a:close/>
                  </a:path>
                </a:pathLst>
              </a:custGeom>
              <a:solidFill>
                <a:srgbClr val="44525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zh-CN" altLang="en-US"/>
              </a:p>
            </p:txBody>
          </p:sp>
          <p:sp>
            <p:nvSpPr>
              <p:cNvPr id="118" name="任意多边形 117"/>
              <p:cNvSpPr/>
              <p:nvPr/>
            </p:nvSpPr>
            <p:spPr>
              <a:xfrm>
                <a:off x="-21170366" y="-8242709"/>
                <a:ext cx="2080903" cy="889000"/>
              </a:xfrm>
              <a:custGeom>
                <a:avLst/>
                <a:gdLst>
                  <a:gd name="connsiteX0" fmla="*/ 530792 w 2080903"/>
                  <a:gd name="connsiteY0" fmla="*/ 0 h 889000"/>
                  <a:gd name="connsiteX1" fmla="*/ 2080903 w 2080903"/>
                  <a:gd name="connsiteY1" fmla="*/ 0 h 889000"/>
                  <a:gd name="connsiteX2" fmla="*/ 1550110 w 2080903"/>
                  <a:gd name="connsiteY2" fmla="*/ 889000 h 889000"/>
                  <a:gd name="connsiteX3" fmla="*/ 0 w 2080903"/>
                  <a:gd name="connsiteY3" fmla="*/ 889000 h 889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080903" h="889000">
                    <a:moveTo>
                      <a:pt x="530792" y="0"/>
                    </a:moveTo>
                    <a:lnTo>
                      <a:pt x="2080903" y="0"/>
                    </a:lnTo>
                    <a:lnTo>
                      <a:pt x="1550110" y="889000"/>
                    </a:lnTo>
                    <a:lnTo>
                      <a:pt x="0" y="889000"/>
                    </a:lnTo>
                    <a:close/>
                  </a:path>
                </a:pathLst>
              </a:custGeom>
              <a:solidFill>
                <a:srgbClr val="37455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125" name="文本框 124"/>
            <p:cNvSpPr txBox="1"/>
            <p:nvPr/>
          </p:nvSpPr>
          <p:spPr>
            <a:xfrm>
              <a:off x="8342772" y="2950464"/>
              <a:ext cx="64972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3200" dirty="0">
                  <a:solidFill>
                    <a:schemeClr val="bg1"/>
                  </a:solidFill>
                  <a:latin typeface="TeXGyreAdventor" panose="00000500000000000000" pitchFamily="50" charset="0"/>
                  <a:ea typeface="微软雅黑" panose="020B0503020204020204" pitchFamily="34" charset="-122"/>
                </a:rPr>
                <a:t>02</a:t>
              </a:r>
              <a:endParaRPr lang="zh-CN" altLang="en-US" sz="3200" dirty="0">
                <a:solidFill>
                  <a:schemeClr val="bg1"/>
                </a:solidFill>
                <a:latin typeface="TeXGyreAdventor" panose="00000500000000000000" pitchFamily="50" charset="0"/>
                <a:ea typeface="微软雅黑" panose="020B0503020204020204" pitchFamily="34" charset="-122"/>
              </a:endParaRPr>
            </a:p>
          </p:txBody>
        </p:sp>
        <p:sp>
          <p:nvSpPr>
            <p:cNvPr id="129" name="文本框 128"/>
            <p:cNvSpPr txBox="1"/>
            <p:nvPr/>
          </p:nvSpPr>
          <p:spPr>
            <a:xfrm>
              <a:off x="10338264" y="3042796"/>
              <a:ext cx="144960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20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添加文本</a:t>
              </a:r>
            </a:p>
          </p:txBody>
        </p:sp>
      </p:grpSp>
      <p:grpSp>
        <p:nvGrpSpPr>
          <p:cNvPr id="14" name="组合 13"/>
          <p:cNvGrpSpPr/>
          <p:nvPr/>
        </p:nvGrpSpPr>
        <p:grpSpPr>
          <a:xfrm>
            <a:off x="6318710" y="3774578"/>
            <a:ext cx="5873290" cy="889000"/>
            <a:chOff x="6318710" y="3774578"/>
            <a:chExt cx="5873290" cy="889000"/>
          </a:xfrm>
        </p:grpSpPr>
        <p:grpSp>
          <p:nvGrpSpPr>
            <p:cNvPr id="121" name="组合 120"/>
            <p:cNvGrpSpPr/>
            <p:nvPr/>
          </p:nvGrpSpPr>
          <p:grpSpPr>
            <a:xfrm>
              <a:off x="6318710" y="3774578"/>
              <a:ext cx="5873290" cy="889000"/>
              <a:chOff x="-22485289" y="-7266482"/>
              <a:chExt cx="5873290" cy="889000"/>
            </a:xfrm>
          </p:grpSpPr>
          <p:sp>
            <p:nvSpPr>
              <p:cNvPr id="79" name="任意多边形 78"/>
              <p:cNvSpPr/>
              <p:nvPr/>
            </p:nvSpPr>
            <p:spPr>
              <a:xfrm>
                <a:off x="-22485289" y="-7266482"/>
                <a:ext cx="5873290" cy="889000"/>
              </a:xfrm>
              <a:custGeom>
                <a:avLst/>
                <a:gdLst>
                  <a:gd name="connsiteX0" fmla="*/ 530792 w 5873290"/>
                  <a:gd name="connsiteY0" fmla="*/ 0 h 889000"/>
                  <a:gd name="connsiteX1" fmla="*/ 5873290 w 5873290"/>
                  <a:gd name="connsiteY1" fmla="*/ 0 h 889000"/>
                  <a:gd name="connsiteX2" fmla="*/ 5873290 w 5873290"/>
                  <a:gd name="connsiteY2" fmla="*/ 889000 h 889000"/>
                  <a:gd name="connsiteX3" fmla="*/ 0 w 5873290"/>
                  <a:gd name="connsiteY3" fmla="*/ 889000 h 889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873290" h="889000">
                    <a:moveTo>
                      <a:pt x="530792" y="0"/>
                    </a:moveTo>
                    <a:lnTo>
                      <a:pt x="5873290" y="0"/>
                    </a:lnTo>
                    <a:lnTo>
                      <a:pt x="5873290" y="889000"/>
                    </a:lnTo>
                    <a:lnTo>
                      <a:pt x="0" y="889000"/>
                    </a:lnTo>
                    <a:close/>
                  </a:path>
                </a:pathLst>
              </a:custGeom>
              <a:solidFill>
                <a:srgbClr val="697E9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zh-CN" altLang="en-US"/>
              </a:p>
            </p:txBody>
          </p:sp>
          <p:sp>
            <p:nvSpPr>
              <p:cNvPr id="117" name="任意多边形 116"/>
              <p:cNvSpPr/>
              <p:nvPr/>
            </p:nvSpPr>
            <p:spPr>
              <a:xfrm>
                <a:off x="-21783211" y="-7266482"/>
                <a:ext cx="2080903" cy="889000"/>
              </a:xfrm>
              <a:custGeom>
                <a:avLst/>
                <a:gdLst>
                  <a:gd name="connsiteX0" fmla="*/ 530792 w 2080903"/>
                  <a:gd name="connsiteY0" fmla="*/ 0 h 889000"/>
                  <a:gd name="connsiteX1" fmla="*/ 2080903 w 2080903"/>
                  <a:gd name="connsiteY1" fmla="*/ 0 h 889000"/>
                  <a:gd name="connsiteX2" fmla="*/ 1550110 w 2080903"/>
                  <a:gd name="connsiteY2" fmla="*/ 889000 h 889000"/>
                  <a:gd name="connsiteX3" fmla="*/ 0 w 2080903"/>
                  <a:gd name="connsiteY3" fmla="*/ 889000 h 889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080903" h="889000">
                    <a:moveTo>
                      <a:pt x="530792" y="0"/>
                    </a:moveTo>
                    <a:lnTo>
                      <a:pt x="2080903" y="0"/>
                    </a:lnTo>
                    <a:lnTo>
                      <a:pt x="1550110" y="889000"/>
                    </a:lnTo>
                    <a:lnTo>
                      <a:pt x="0" y="889000"/>
                    </a:lnTo>
                    <a:close/>
                  </a:path>
                </a:pathLst>
              </a:custGeom>
              <a:solidFill>
                <a:srgbClr val="48596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126" name="文本框 125"/>
            <p:cNvSpPr txBox="1"/>
            <p:nvPr/>
          </p:nvSpPr>
          <p:spPr>
            <a:xfrm>
              <a:off x="7719358" y="3948216"/>
              <a:ext cx="64972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3200" dirty="0">
                  <a:solidFill>
                    <a:schemeClr val="bg1"/>
                  </a:solidFill>
                  <a:latin typeface="TeXGyreAdventor" panose="00000500000000000000" pitchFamily="50" charset="0"/>
                  <a:ea typeface="微软雅黑" panose="020B0503020204020204" pitchFamily="34" charset="-122"/>
                </a:rPr>
                <a:t>03</a:t>
              </a:r>
              <a:endParaRPr lang="zh-CN" altLang="en-US" sz="3200" dirty="0">
                <a:solidFill>
                  <a:schemeClr val="bg1"/>
                </a:solidFill>
                <a:latin typeface="TeXGyreAdventor" panose="00000500000000000000" pitchFamily="50" charset="0"/>
                <a:ea typeface="微软雅黑" panose="020B0503020204020204" pitchFamily="34" charset="-122"/>
              </a:endParaRPr>
            </a:p>
          </p:txBody>
        </p:sp>
        <p:sp>
          <p:nvSpPr>
            <p:cNvPr id="130" name="文本框 129"/>
            <p:cNvSpPr txBox="1"/>
            <p:nvPr/>
          </p:nvSpPr>
          <p:spPr>
            <a:xfrm>
              <a:off x="10338264" y="4019023"/>
              <a:ext cx="144960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20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添加文本</a:t>
              </a:r>
            </a:p>
          </p:txBody>
        </p:sp>
      </p:grpSp>
      <p:grpSp>
        <p:nvGrpSpPr>
          <p:cNvPr id="15" name="组合 14"/>
          <p:cNvGrpSpPr/>
          <p:nvPr/>
        </p:nvGrpSpPr>
        <p:grpSpPr>
          <a:xfrm>
            <a:off x="5735502" y="4750804"/>
            <a:ext cx="6456498" cy="889001"/>
            <a:chOff x="5735502" y="4750804"/>
            <a:chExt cx="6456498" cy="889001"/>
          </a:xfrm>
        </p:grpSpPr>
        <p:grpSp>
          <p:nvGrpSpPr>
            <p:cNvPr id="120" name="组合 119"/>
            <p:cNvGrpSpPr/>
            <p:nvPr/>
          </p:nvGrpSpPr>
          <p:grpSpPr>
            <a:xfrm>
              <a:off x="5735502" y="4750804"/>
              <a:ext cx="6456498" cy="889001"/>
              <a:chOff x="-23068497" y="-6290256"/>
              <a:chExt cx="6456498" cy="889001"/>
            </a:xfrm>
          </p:grpSpPr>
          <p:sp>
            <p:nvSpPr>
              <p:cNvPr id="78" name="任意多边形 77"/>
              <p:cNvSpPr/>
              <p:nvPr/>
            </p:nvSpPr>
            <p:spPr>
              <a:xfrm>
                <a:off x="-23068497" y="-6290256"/>
                <a:ext cx="6456498" cy="889001"/>
              </a:xfrm>
              <a:custGeom>
                <a:avLst/>
                <a:gdLst>
                  <a:gd name="connsiteX0" fmla="*/ 530793 w 6456498"/>
                  <a:gd name="connsiteY0" fmla="*/ 0 h 889001"/>
                  <a:gd name="connsiteX1" fmla="*/ 6456498 w 6456498"/>
                  <a:gd name="connsiteY1" fmla="*/ 0 h 889001"/>
                  <a:gd name="connsiteX2" fmla="*/ 6456498 w 6456498"/>
                  <a:gd name="connsiteY2" fmla="*/ 889001 h 889001"/>
                  <a:gd name="connsiteX3" fmla="*/ 0 w 6456498"/>
                  <a:gd name="connsiteY3" fmla="*/ 889001 h 88900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6456498" h="889001">
                    <a:moveTo>
                      <a:pt x="530793" y="0"/>
                    </a:moveTo>
                    <a:lnTo>
                      <a:pt x="6456498" y="0"/>
                    </a:lnTo>
                    <a:lnTo>
                      <a:pt x="6456498" y="889001"/>
                    </a:lnTo>
                    <a:lnTo>
                      <a:pt x="0" y="889001"/>
                    </a:lnTo>
                    <a:close/>
                  </a:path>
                </a:pathLst>
              </a:custGeom>
              <a:solidFill>
                <a:srgbClr val="A4B0B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zh-CN" altLang="en-US"/>
              </a:p>
            </p:txBody>
          </p:sp>
          <p:sp>
            <p:nvSpPr>
              <p:cNvPr id="115" name="任意多边形 114"/>
              <p:cNvSpPr/>
              <p:nvPr/>
            </p:nvSpPr>
            <p:spPr>
              <a:xfrm>
                <a:off x="-22347387" y="-6290256"/>
                <a:ext cx="2081239" cy="889001"/>
              </a:xfrm>
              <a:custGeom>
                <a:avLst/>
                <a:gdLst>
                  <a:gd name="connsiteX0" fmla="*/ 530793 w 2081239"/>
                  <a:gd name="connsiteY0" fmla="*/ 0 h 889001"/>
                  <a:gd name="connsiteX1" fmla="*/ 2081239 w 2081239"/>
                  <a:gd name="connsiteY1" fmla="*/ 0 h 889001"/>
                  <a:gd name="connsiteX2" fmla="*/ 1550446 w 2081239"/>
                  <a:gd name="connsiteY2" fmla="*/ 889001 h 889001"/>
                  <a:gd name="connsiteX3" fmla="*/ 0 w 2081239"/>
                  <a:gd name="connsiteY3" fmla="*/ 889001 h 88900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081239" h="889001">
                    <a:moveTo>
                      <a:pt x="530793" y="0"/>
                    </a:moveTo>
                    <a:lnTo>
                      <a:pt x="2081239" y="0"/>
                    </a:lnTo>
                    <a:lnTo>
                      <a:pt x="1550446" y="889001"/>
                    </a:lnTo>
                    <a:lnTo>
                      <a:pt x="0" y="889001"/>
                    </a:lnTo>
                    <a:close/>
                  </a:path>
                </a:pathLst>
              </a:custGeom>
              <a:solidFill>
                <a:srgbClr val="8897AA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127" name="文本框 126"/>
            <p:cNvSpPr txBox="1"/>
            <p:nvPr/>
          </p:nvSpPr>
          <p:spPr>
            <a:xfrm>
              <a:off x="7162846" y="4902917"/>
              <a:ext cx="64972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3200" dirty="0">
                  <a:solidFill>
                    <a:schemeClr val="bg1"/>
                  </a:solidFill>
                  <a:latin typeface="TeXGyreAdventor" panose="00000500000000000000" pitchFamily="50" charset="0"/>
                  <a:ea typeface="微软雅黑" panose="020B0503020204020204" pitchFamily="34" charset="-122"/>
                </a:rPr>
                <a:t>04</a:t>
              </a:r>
              <a:endParaRPr lang="zh-CN" altLang="en-US" sz="3200" dirty="0">
                <a:solidFill>
                  <a:schemeClr val="bg1"/>
                </a:solidFill>
                <a:latin typeface="TeXGyreAdventor" panose="00000500000000000000" pitchFamily="50" charset="0"/>
                <a:ea typeface="微软雅黑" panose="020B0503020204020204" pitchFamily="34" charset="-122"/>
              </a:endParaRPr>
            </a:p>
          </p:txBody>
        </p:sp>
        <p:sp>
          <p:nvSpPr>
            <p:cNvPr id="131" name="文本框 130"/>
            <p:cNvSpPr txBox="1"/>
            <p:nvPr/>
          </p:nvSpPr>
          <p:spPr>
            <a:xfrm>
              <a:off x="10338264" y="4995249"/>
              <a:ext cx="144960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20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添加文本</a:t>
              </a:r>
            </a:p>
          </p:txBody>
        </p:sp>
      </p:grpSp>
      <p:grpSp>
        <p:nvGrpSpPr>
          <p:cNvPr id="54" name="组合 53"/>
          <p:cNvGrpSpPr/>
          <p:nvPr/>
        </p:nvGrpSpPr>
        <p:grpSpPr>
          <a:xfrm>
            <a:off x="11098213" y="0"/>
            <a:ext cx="685800" cy="871538"/>
            <a:chOff x="11098213" y="0"/>
            <a:chExt cx="685800" cy="871538"/>
          </a:xfrm>
        </p:grpSpPr>
        <p:sp>
          <p:nvSpPr>
            <p:cNvPr id="55" name="矩形 54"/>
            <p:cNvSpPr/>
            <p:nvPr/>
          </p:nvSpPr>
          <p:spPr>
            <a:xfrm>
              <a:off x="11098213" y="0"/>
              <a:ext cx="685800" cy="871538"/>
            </a:xfrm>
            <a:prstGeom prst="rect">
              <a:avLst/>
            </a:prstGeom>
            <a:solidFill>
              <a:srgbClr val="0163A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6" name="文本框 55"/>
            <p:cNvSpPr txBox="1"/>
            <p:nvPr/>
          </p:nvSpPr>
          <p:spPr>
            <a:xfrm>
              <a:off x="11118838" y="286763"/>
              <a:ext cx="644551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6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公司名字</a:t>
              </a:r>
            </a:p>
          </p:txBody>
        </p:sp>
      </p:grpSp>
      <p:sp>
        <p:nvSpPr>
          <p:cNvPr id="57" name="文本框 56"/>
          <p:cNvSpPr txBox="1"/>
          <p:nvPr/>
        </p:nvSpPr>
        <p:spPr>
          <a:xfrm>
            <a:off x="5768340" y="286763"/>
            <a:ext cx="531495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zh-CN" altLang="en-US" sz="3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销售概述</a:t>
            </a:r>
            <a:endParaRPr lang="zh-CN" altLang="en-US" sz="3200" b="1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8420582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Tm="8800">
        <p15:prstTrans prst="wind"/>
      </p:transition>
    </mc:Choice>
    <mc:Fallback xmlns="">
      <p:transition spd="slow" advTm="8800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fill="hold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7" dur="250" fill="hold"/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8" dur="250" fill="hold"/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8" fill="hold" grpId="0" nodeType="withEffect" p14:presetBounceEnd="40000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11" dur="500" fill="hold"/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12" dur="500" fill="hold"/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2" fill="hold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35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35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2" fill="hold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35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0" dur="35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2" presetClass="entr" presetSubtype="2" fill="hold" nodeType="withEffect">
                                      <p:stCondLst>
                                        <p:cond delay="225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3" dur="35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4" dur="35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5" presetID="2" presetClass="entr" presetSubtype="2" fill="hold" nodeType="withEffect">
                                      <p:stCondLst>
                                        <p:cond delay="275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7" dur="35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8" dur="35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9" presetID="23" presetClass="entr" presetSubtype="528" fill="hold" nodeType="withEffect">
                                      <p:stCondLst>
                                        <p:cond delay="325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1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2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3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4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5" presetID="12" presetClass="entr" presetSubtype="4" fill="hold" nodeType="withEffect">
                                      <p:stCondLst>
                                        <p:cond delay="400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7" dur="500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up)">
                                          <p:cBhvr>
                                            <p:cTn id="38" dur="5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9" presetID="12" presetClass="entr" presetSubtype="4" fill="hold" nodeType="withEffect">
                                      <p:stCondLst>
                                        <p:cond delay="475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1" dur="500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up)">
                                          <p:cBhvr>
                                            <p:cTn id="42" dur="500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3" presetID="12" presetClass="entr" presetSubtype="4" fill="hold" nodeType="withEffect">
                                      <p:stCondLst>
                                        <p:cond delay="550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5" dur="500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up)">
                                          <p:cBhvr>
                                            <p:cTn id="46" dur="50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7" presetID="12" presetClass="entr" presetSubtype="4" fill="hold" nodeType="withEffect">
                                      <p:stCondLst>
                                        <p:cond delay="6250"/>
                                      </p:stCondLst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9" dur="500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up)">
                                          <p:cBhvr>
                                            <p:cTn id="50" dur="50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57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250" fill="hold"/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250" fill="hold"/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8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500" fill="hold"/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500" fill="hold"/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2" fill="hold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35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35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2" fill="hold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35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0" dur="35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2" presetClass="entr" presetSubtype="2" fill="hold" nodeType="withEffect">
                                      <p:stCondLst>
                                        <p:cond delay="225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3" dur="35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4" dur="35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5" presetID="2" presetClass="entr" presetSubtype="2" fill="hold" nodeType="withEffect">
                                      <p:stCondLst>
                                        <p:cond delay="275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7" dur="35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8" dur="35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9" presetID="23" presetClass="entr" presetSubtype="528" fill="hold" nodeType="withEffect">
                                      <p:stCondLst>
                                        <p:cond delay="325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1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2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3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4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5" presetID="12" presetClass="entr" presetSubtype="4" fill="hold" nodeType="withEffect">
                                      <p:stCondLst>
                                        <p:cond delay="400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7" dur="500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up)">
                                          <p:cBhvr>
                                            <p:cTn id="38" dur="5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9" presetID="12" presetClass="entr" presetSubtype="4" fill="hold" nodeType="withEffect">
                                      <p:stCondLst>
                                        <p:cond delay="475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1" dur="500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up)">
                                          <p:cBhvr>
                                            <p:cTn id="42" dur="500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3" presetID="12" presetClass="entr" presetSubtype="4" fill="hold" nodeType="withEffect">
                                      <p:stCondLst>
                                        <p:cond delay="550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5" dur="500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up)">
                                          <p:cBhvr>
                                            <p:cTn id="46" dur="50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7" presetID="12" presetClass="entr" presetSubtype="4" fill="hold" nodeType="withEffect">
                                      <p:stCondLst>
                                        <p:cond delay="6250"/>
                                      </p:stCondLst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9" dur="500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up)">
                                          <p:cBhvr>
                                            <p:cTn id="50" dur="50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57" grpId="0"/>
        </p:bldLst>
      </p:timing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-26568" y="1586865"/>
            <a:ext cx="3060000" cy="2144933"/>
            <a:chOff x="-26568" y="1586865"/>
            <a:chExt cx="3060000" cy="2144933"/>
          </a:xfrm>
        </p:grpSpPr>
        <p:sp>
          <p:nvSpPr>
            <p:cNvPr id="12" name="矩形 11"/>
            <p:cNvSpPr/>
            <p:nvPr/>
          </p:nvSpPr>
          <p:spPr>
            <a:xfrm>
              <a:off x="-25712" y="3623798"/>
              <a:ext cx="3054662" cy="108000"/>
            </a:xfrm>
            <a:prstGeom prst="rect">
              <a:avLst/>
            </a:prstGeom>
            <a:solidFill>
              <a:srgbClr val="2682C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8" name="矩形 27"/>
            <p:cNvSpPr/>
            <p:nvPr/>
          </p:nvSpPr>
          <p:spPr>
            <a:xfrm>
              <a:off x="-26568" y="1586865"/>
              <a:ext cx="3060000" cy="2037624"/>
            </a:xfrm>
            <a:prstGeom prst="rect">
              <a:avLst/>
            </a:prstGeom>
            <a:blipFill>
              <a:blip r:embed="rId2"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1" name="组合 10"/>
          <p:cNvGrpSpPr/>
          <p:nvPr/>
        </p:nvGrpSpPr>
        <p:grpSpPr>
          <a:xfrm>
            <a:off x="3026569" y="1586865"/>
            <a:ext cx="3062535" cy="2144933"/>
            <a:chOff x="3026569" y="1586865"/>
            <a:chExt cx="3062535" cy="2144933"/>
          </a:xfrm>
        </p:grpSpPr>
        <p:sp>
          <p:nvSpPr>
            <p:cNvPr id="15" name="矩形 14"/>
            <p:cNvSpPr/>
            <p:nvPr/>
          </p:nvSpPr>
          <p:spPr>
            <a:xfrm>
              <a:off x="3026569" y="3623798"/>
              <a:ext cx="3054289" cy="108000"/>
            </a:xfrm>
            <a:prstGeom prst="rect">
              <a:avLst/>
            </a:prstGeom>
            <a:solidFill>
              <a:srgbClr val="5C667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9" name="矩形 28"/>
            <p:cNvSpPr/>
            <p:nvPr/>
          </p:nvSpPr>
          <p:spPr>
            <a:xfrm>
              <a:off x="3029104" y="1586865"/>
              <a:ext cx="3060000" cy="2037624"/>
            </a:xfrm>
            <a:prstGeom prst="rect">
              <a:avLst/>
            </a:prstGeom>
            <a:blipFill>
              <a:blip r:embed="rId3"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3" name="组合 12"/>
          <p:cNvGrpSpPr/>
          <p:nvPr/>
        </p:nvGrpSpPr>
        <p:grpSpPr>
          <a:xfrm>
            <a:off x="6082612" y="1586865"/>
            <a:ext cx="3062164" cy="2144933"/>
            <a:chOff x="6082612" y="1586865"/>
            <a:chExt cx="3062164" cy="2144933"/>
          </a:xfrm>
        </p:grpSpPr>
        <p:sp>
          <p:nvSpPr>
            <p:cNvPr id="16" name="矩形 15"/>
            <p:cNvSpPr/>
            <p:nvPr/>
          </p:nvSpPr>
          <p:spPr>
            <a:xfrm>
              <a:off x="6082612" y="3623798"/>
              <a:ext cx="3060000" cy="108000"/>
            </a:xfrm>
            <a:prstGeom prst="rect">
              <a:avLst/>
            </a:prstGeom>
            <a:solidFill>
              <a:srgbClr val="697E9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0" name="矩形 29"/>
            <p:cNvSpPr/>
            <p:nvPr/>
          </p:nvSpPr>
          <p:spPr>
            <a:xfrm>
              <a:off x="6084776" y="1586865"/>
              <a:ext cx="3060000" cy="2037624"/>
            </a:xfrm>
            <a:prstGeom prst="rect">
              <a:avLst/>
            </a:prstGeom>
            <a:blipFill>
              <a:blip r:embed="rId4"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4" name="组合 13"/>
          <p:cNvGrpSpPr/>
          <p:nvPr/>
        </p:nvGrpSpPr>
        <p:grpSpPr>
          <a:xfrm>
            <a:off x="9140448" y="1586865"/>
            <a:ext cx="3060000" cy="2144933"/>
            <a:chOff x="9140448" y="1586865"/>
            <a:chExt cx="3060000" cy="2144933"/>
          </a:xfrm>
        </p:grpSpPr>
        <p:sp>
          <p:nvSpPr>
            <p:cNvPr id="17" name="矩形 16"/>
            <p:cNvSpPr/>
            <p:nvPr/>
          </p:nvSpPr>
          <p:spPr>
            <a:xfrm>
              <a:off x="9140448" y="3623798"/>
              <a:ext cx="3060000" cy="108000"/>
            </a:xfrm>
            <a:prstGeom prst="rect">
              <a:avLst/>
            </a:prstGeom>
            <a:solidFill>
              <a:srgbClr val="A4B0B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1" name="矩形 30"/>
            <p:cNvSpPr/>
            <p:nvPr/>
          </p:nvSpPr>
          <p:spPr>
            <a:xfrm>
              <a:off x="9140448" y="1586865"/>
              <a:ext cx="3060000" cy="2045700"/>
            </a:xfrm>
            <a:prstGeom prst="rect">
              <a:avLst/>
            </a:prstGeom>
            <a:blipFill>
              <a:blip r:embed="rId5"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8" name="组合 17"/>
          <p:cNvGrpSpPr/>
          <p:nvPr/>
        </p:nvGrpSpPr>
        <p:grpSpPr>
          <a:xfrm>
            <a:off x="-26568" y="3732489"/>
            <a:ext cx="12244280" cy="2070410"/>
            <a:chOff x="-26568" y="3732489"/>
            <a:chExt cx="12244280" cy="2070410"/>
          </a:xfrm>
        </p:grpSpPr>
        <p:sp>
          <p:nvSpPr>
            <p:cNvPr id="27" name="矩形 26"/>
            <p:cNvSpPr/>
            <p:nvPr/>
          </p:nvSpPr>
          <p:spPr>
            <a:xfrm>
              <a:off x="-26568" y="3732489"/>
              <a:ext cx="12244280" cy="2070410"/>
            </a:xfrm>
            <a:prstGeom prst="rect">
              <a:avLst/>
            </a:prstGeom>
            <a:solidFill>
              <a:srgbClr val="F2F2F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37" name="组合 36"/>
            <p:cNvGrpSpPr/>
            <p:nvPr/>
          </p:nvGrpSpPr>
          <p:grpSpPr>
            <a:xfrm>
              <a:off x="357188" y="3967173"/>
              <a:ext cx="2309031" cy="1642582"/>
              <a:chOff x="509588" y="4497736"/>
              <a:chExt cx="2309031" cy="1642582"/>
            </a:xfrm>
          </p:grpSpPr>
          <p:sp>
            <p:nvSpPr>
              <p:cNvPr id="33" name="文本框 32"/>
              <p:cNvSpPr txBox="1"/>
              <p:nvPr/>
            </p:nvSpPr>
            <p:spPr>
              <a:xfrm>
                <a:off x="701723" y="5018546"/>
                <a:ext cx="1924761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zh-CN" altLang="en-US" sz="20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添加文本标题</a:t>
                </a:r>
              </a:p>
            </p:txBody>
          </p:sp>
          <p:sp>
            <p:nvSpPr>
              <p:cNvPr id="34" name="文本框 33"/>
              <p:cNvSpPr txBox="1"/>
              <p:nvPr/>
            </p:nvSpPr>
            <p:spPr>
              <a:xfrm>
                <a:off x="509588" y="5493987"/>
                <a:ext cx="2309031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>
                  <a:lnSpc>
                    <a:spcPct val="120000"/>
                  </a:lnSpc>
                </a:pPr>
                <a:r>
                  <a:rPr lang="zh-CN" altLang="en-US" sz="1000" dirty="0">
                    <a:solidFill>
                      <a:srgbClr val="898989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您的内容打在这里，或者通过复制您的文本后，在此框中选择粘贴，并选择只保留文字</a:t>
                </a:r>
              </a:p>
            </p:txBody>
          </p:sp>
          <p:sp>
            <p:nvSpPr>
              <p:cNvPr id="36" name="文本框 35"/>
              <p:cNvSpPr txBox="1"/>
              <p:nvPr/>
            </p:nvSpPr>
            <p:spPr>
              <a:xfrm>
                <a:off x="1049764" y="4497736"/>
                <a:ext cx="1228678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zh-CN" sz="2000" b="1" dirty="0" smtClean="0">
                    <a:solidFill>
                      <a:srgbClr val="2682C8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2015</a:t>
                </a:r>
                <a:endParaRPr lang="zh-CN" altLang="en-US" sz="2000" b="1" dirty="0">
                  <a:solidFill>
                    <a:srgbClr val="2682C8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38" name="组合 37"/>
            <p:cNvGrpSpPr/>
            <p:nvPr/>
          </p:nvGrpSpPr>
          <p:grpSpPr>
            <a:xfrm>
              <a:off x="3415895" y="3967173"/>
              <a:ext cx="2309031" cy="1642582"/>
              <a:chOff x="509588" y="4497736"/>
              <a:chExt cx="2309031" cy="1642582"/>
            </a:xfrm>
          </p:grpSpPr>
          <p:sp>
            <p:nvSpPr>
              <p:cNvPr id="39" name="文本框 38"/>
              <p:cNvSpPr txBox="1"/>
              <p:nvPr/>
            </p:nvSpPr>
            <p:spPr>
              <a:xfrm>
                <a:off x="701723" y="5018546"/>
                <a:ext cx="1924761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zh-CN" altLang="en-US" sz="20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添加文本标题</a:t>
                </a:r>
              </a:p>
            </p:txBody>
          </p:sp>
          <p:sp>
            <p:nvSpPr>
              <p:cNvPr id="40" name="文本框 39"/>
              <p:cNvSpPr txBox="1"/>
              <p:nvPr/>
            </p:nvSpPr>
            <p:spPr>
              <a:xfrm>
                <a:off x="509588" y="5493987"/>
                <a:ext cx="2309031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>
                  <a:lnSpc>
                    <a:spcPct val="120000"/>
                  </a:lnSpc>
                </a:pPr>
                <a:r>
                  <a:rPr lang="zh-CN" altLang="en-US" sz="1000" dirty="0">
                    <a:solidFill>
                      <a:srgbClr val="898989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您的内容打在这里，或者通过复制您的文本后，在此框中选择粘贴，并选择只保留文字</a:t>
                </a:r>
              </a:p>
            </p:txBody>
          </p:sp>
          <p:sp>
            <p:nvSpPr>
              <p:cNvPr id="41" name="文本框 40"/>
              <p:cNvSpPr txBox="1"/>
              <p:nvPr/>
            </p:nvSpPr>
            <p:spPr>
              <a:xfrm>
                <a:off x="1049764" y="4497736"/>
                <a:ext cx="1228678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zh-CN" sz="2000" b="1" dirty="0" smtClean="0">
                    <a:solidFill>
                      <a:srgbClr val="5C6673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2016</a:t>
                </a:r>
                <a:endParaRPr lang="zh-CN" altLang="en-US" sz="2000" b="1" dirty="0">
                  <a:solidFill>
                    <a:srgbClr val="5C6673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42" name="组合 41"/>
            <p:cNvGrpSpPr/>
            <p:nvPr/>
          </p:nvGrpSpPr>
          <p:grpSpPr>
            <a:xfrm>
              <a:off x="6474602" y="3967173"/>
              <a:ext cx="2309031" cy="1642582"/>
              <a:chOff x="509588" y="4497736"/>
              <a:chExt cx="2309031" cy="1642582"/>
            </a:xfrm>
          </p:grpSpPr>
          <p:sp>
            <p:nvSpPr>
              <p:cNvPr id="43" name="文本框 42"/>
              <p:cNvSpPr txBox="1"/>
              <p:nvPr/>
            </p:nvSpPr>
            <p:spPr>
              <a:xfrm>
                <a:off x="701723" y="5018546"/>
                <a:ext cx="1924761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zh-CN" altLang="en-US" sz="20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添加文本标题</a:t>
                </a:r>
              </a:p>
            </p:txBody>
          </p:sp>
          <p:sp>
            <p:nvSpPr>
              <p:cNvPr id="44" name="文本框 43"/>
              <p:cNvSpPr txBox="1"/>
              <p:nvPr/>
            </p:nvSpPr>
            <p:spPr>
              <a:xfrm>
                <a:off x="509588" y="5493987"/>
                <a:ext cx="2309031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>
                  <a:lnSpc>
                    <a:spcPct val="120000"/>
                  </a:lnSpc>
                </a:pPr>
                <a:r>
                  <a:rPr lang="zh-CN" altLang="en-US" sz="1000" dirty="0">
                    <a:solidFill>
                      <a:srgbClr val="898989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您的内容打在这里，或者通过复制您的文本后，在此框中选择粘贴，并选择只保留文字</a:t>
                </a:r>
              </a:p>
            </p:txBody>
          </p:sp>
          <p:sp>
            <p:nvSpPr>
              <p:cNvPr id="45" name="文本框 44"/>
              <p:cNvSpPr txBox="1"/>
              <p:nvPr/>
            </p:nvSpPr>
            <p:spPr>
              <a:xfrm>
                <a:off x="1049764" y="4497736"/>
                <a:ext cx="1228678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zh-CN" sz="2000" b="1" dirty="0" smtClean="0">
                    <a:solidFill>
                      <a:srgbClr val="697E93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2017</a:t>
                </a:r>
                <a:endParaRPr lang="zh-CN" altLang="en-US" sz="2000" b="1" dirty="0">
                  <a:solidFill>
                    <a:srgbClr val="697E93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46" name="组合 45"/>
            <p:cNvGrpSpPr/>
            <p:nvPr/>
          </p:nvGrpSpPr>
          <p:grpSpPr>
            <a:xfrm>
              <a:off x="9533308" y="3967173"/>
              <a:ext cx="2309031" cy="1642582"/>
              <a:chOff x="509588" y="4497736"/>
              <a:chExt cx="2309031" cy="1642582"/>
            </a:xfrm>
          </p:grpSpPr>
          <p:sp>
            <p:nvSpPr>
              <p:cNvPr id="47" name="文本框 46"/>
              <p:cNvSpPr txBox="1"/>
              <p:nvPr/>
            </p:nvSpPr>
            <p:spPr>
              <a:xfrm>
                <a:off x="701723" y="5018546"/>
                <a:ext cx="1924761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zh-CN" altLang="en-US" sz="20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添加文本标题</a:t>
                </a:r>
              </a:p>
            </p:txBody>
          </p:sp>
          <p:sp>
            <p:nvSpPr>
              <p:cNvPr id="48" name="文本框 47"/>
              <p:cNvSpPr txBox="1"/>
              <p:nvPr/>
            </p:nvSpPr>
            <p:spPr>
              <a:xfrm>
                <a:off x="509588" y="5493987"/>
                <a:ext cx="2309031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>
                  <a:lnSpc>
                    <a:spcPct val="120000"/>
                  </a:lnSpc>
                </a:pPr>
                <a:r>
                  <a:rPr lang="zh-CN" altLang="en-US" sz="1000" dirty="0">
                    <a:solidFill>
                      <a:srgbClr val="898989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您的内容打在这里，或者通过复制您的文本后，在此框中选择粘贴，并选择只保留文字</a:t>
                </a:r>
              </a:p>
            </p:txBody>
          </p:sp>
          <p:sp>
            <p:nvSpPr>
              <p:cNvPr id="49" name="文本框 48"/>
              <p:cNvSpPr txBox="1"/>
              <p:nvPr/>
            </p:nvSpPr>
            <p:spPr>
              <a:xfrm>
                <a:off x="1049764" y="4497736"/>
                <a:ext cx="1228678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zh-CN" sz="2000" b="1" dirty="0" smtClean="0">
                    <a:solidFill>
                      <a:srgbClr val="A4B0BE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2018</a:t>
                </a:r>
                <a:endParaRPr lang="zh-CN" altLang="en-US" sz="2000" b="1" dirty="0">
                  <a:solidFill>
                    <a:srgbClr val="A4B0B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  <p:grpSp>
        <p:nvGrpSpPr>
          <p:cNvPr id="55" name="组合 54"/>
          <p:cNvGrpSpPr/>
          <p:nvPr/>
        </p:nvGrpSpPr>
        <p:grpSpPr>
          <a:xfrm>
            <a:off x="11098213" y="0"/>
            <a:ext cx="685800" cy="871538"/>
            <a:chOff x="11098213" y="0"/>
            <a:chExt cx="685800" cy="871538"/>
          </a:xfrm>
        </p:grpSpPr>
        <p:sp>
          <p:nvSpPr>
            <p:cNvPr id="56" name="矩形 55"/>
            <p:cNvSpPr/>
            <p:nvPr/>
          </p:nvSpPr>
          <p:spPr>
            <a:xfrm>
              <a:off x="11098213" y="0"/>
              <a:ext cx="685800" cy="871538"/>
            </a:xfrm>
            <a:prstGeom prst="rect">
              <a:avLst/>
            </a:prstGeom>
            <a:solidFill>
              <a:srgbClr val="0163A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7" name="文本框 56"/>
            <p:cNvSpPr txBox="1"/>
            <p:nvPr/>
          </p:nvSpPr>
          <p:spPr>
            <a:xfrm>
              <a:off x="11118838" y="286763"/>
              <a:ext cx="644551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6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公司名字</a:t>
              </a:r>
            </a:p>
          </p:txBody>
        </p:sp>
      </p:grpSp>
      <p:sp>
        <p:nvSpPr>
          <p:cNvPr id="58" name="文本框 57"/>
          <p:cNvSpPr txBox="1"/>
          <p:nvPr/>
        </p:nvSpPr>
        <p:spPr>
          <a:xfrm>
            <a:off x="5768340" y="286763"/>
            <a:ext cx="531495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zh-CN" altLang="en-US" sz="3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销售概述</a:t>
            </a:r>
            <a:endParaRPr lang="zh-CN" altLang="en-US" sz="3200" b="1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13306909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Tm="6600">
        <p15:prstTrans prst="fallOver"/>
      </p:transition>
    </mc:Choice>
    <mc:Fallback xmlns="">
      <p:transition spd="slow" advTm="6600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fill="hold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7" dur="250" fill="hold"/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8" dur="250" fill="hold"/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8" fill="hold" grpId="0" nodeType="withEffect" p14:presetBounceEnd="40000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11" dur="500" fill="hold"/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12" dur="500" fill="hold"/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9" presetClass="entr" presetSubtype="0" fill="hold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dissolve">
                                          <p:cBhvr>
                                            <p:cTn id="15" dur="50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6" presetID="9" presetClass="entr" presetSubtype="0" fill="hold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dissolve">
                                          <p:cBhvr>
                                            <p:cTn id="18" dur="5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9" presetID="9" presetClass="entr" presetSubtype="0" fill="hold" nodeType="withEffect">
                                      <p:stCondLst>
                                        <p:cond delay="275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dissolve">
                                          <p:cBhvr>
                                            <p:cTn id="21" dur="5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2" presetID="9" presetClass="entr" presetSubtype="0" fill="hold" nodeType="withEffect">
                                      <p:stCondLst>
                                        <p:cond delay="350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dissolve">
                                          <p:cBhvr>
                                            <p:cTn id="24" dur="50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5" presetID="12" presetClass="entr" presetSubtype="4" fill="hold" nodeType="withEffect">
                                      <p:stCondLst>
                                        <p:cond delay="425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7" dur="350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up)">
                                          <p:cBhvr>
                                            <p:cTn id="28" dur="35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58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250" fill="hold"/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250" fill="hold"/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8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500" fill="hold"/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500" fill="hold"/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9" presetClass="entr" presetSubtype="0" fill="hold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dissolve">
                                          <p:cBhvr>
                                            <p:cTn id="15" dur="50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6" presetID="9" presetClass="entr" presetSubtype="0" fill="hold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dissolve">
                                          <p:cBhvr>
                                            <p:cTn id="18" dur="5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9" presetID="9" presetClass="entr" presetSubtype="0" fill="hold" nodeType="withEffect">
                                      <p:stCondLst>
                                        <p:cond delay="275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dissolve">
                                          <p:cBhvr>
                                            <p:cTn id="21" dur="5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2" presetID="9" presetClass="entr" presetSubtype="0" fill="hold" nodeType="withEffect">
                                      <p:stCondLst>
                                        <p:cond delay="350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dissolve">
                                          <p:cBhvr>
                                            <p:cTn id="24" dur="50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5" presetID="12" presetClass="entr" presetSubtype="4" fill="hold" nodeType="withEffect">
                                      <p:stCondLst>
                                        <p:cond delay="425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7" dur="350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up)">
                                          <p:cBhvr>
                                            <p:cTn id="28" dur="35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58" grpId="0"/>
        </p:bldLst>
      </p:timing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文本框 10"/>
          <p:cNvSpPr txBox="1"/>
          <p:nvPr/>
        </p:nvSpPr>
        <p:spPr>
          <a:xfrm>
            <a:off x="759198" y="1709713"/>
            <a:ext cx="10837715" cy="7571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200" dirty="0">
                <a:solidFill>
                  <a:srgbClr val="89898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，并选择只保留文字您的内容打在这里，或者通过复制您的文本后，在此框中选择粘贴，并选择只保留文字您的内容打在这里，或者通过复制您的文本后，在此框中选择粘贴，并选择只保留文字您的内容打在这里，或者通过复制您的文本后，在此框中选择粘贴，并选择只保留文字您的内容打在这里，或者通过复制您的文本后，在此框中选择粘贴，并选择只保留文字</a:t>
            </a:r>
          </a:p>
        </p:txBody>
      </p:sp>
      <p:grpSp>
        <p:nvGrpSpPr>
          <p:cNvPr id="16" name="组合 15"/>
          <p:cNvGrpSpPr/>
          <p:nvPr/>
        </p:nvGrpSpPr>
        <p:grpSpPr>
          <a:xfrm>
            <a:off x="3504311" y="3103980"/>
            <a:ext cx="2356882" cy="2552700"/>
            <a:chOff x="3504311" y="3103980"/>
            <a:chExt cx="2356882" cy="2552700"/>
          </a:xfrm>
        </p:grpSpPr>
        <p:sp>
          <p:nvSpPr>
            <p:cNvPr id="18" name="圆角矩形 17"/>
            <p:cNvSpPr/>
            <p:nvPr/>
          </p:nvSpPr>
          <p:spPr>
            <a:xfrm>
              <a:off x="3504311" y="3103980"/>
              <a:ext cx="2356882" cy="2552700"/>
            </a:xfrm>
            <a:prstGeom prst="roundRect">
              <a:avLst>
                <a:gd name="adj" fmla="val 4344"/>
              </a:avLst>
            </a:prstGeom>
            <a:solidFill>
              <a:srgbClr val="F2F2F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" name="椭圆 18"/>
            <p:cNvSpPr/>
            <p:nvPr/>
          </p:nvSpPr>
          <p:spPr>
            <a:xfrm>
              <a:off x="4184793" y="3301515"/>
              <a:ext cx="971550" cy="971550"/>
            </a:xfrm>
            <a:prstGeom prst="ellipse">
              <a:avLst/>
            </a:prstGeom>
            <a:pattFill prst="pct5">
              <a:fgClr>
                <a:srgbClr val="5C6673"/>
              </a:fgClr>
              <a:bgClr>
                <a:srgbClr val="3C4A55"/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" name="文本框 19"/>
            <p:cNvSpPr txBox="1"/>
            <p:nvPr/>
          </p:nvSpPr>
          <p:spPr>
            <a:xfrm>
              <a:off x="3731597" y="4379160"/>
              <a:ext cx="1924761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20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添加文本标题</a:t>
              </a:r>
            </a:p>
          </p:txBody>
        </p:sp>
        <p:sp>
          <p:nvSpPr>
            <p:cNvPr id="21" name="文本框 20"/>
            <p:cNvSpPr txBox="1"/>
            <p:nvPr/>
          </p:nvSpPr>
          <p:spPr>
            <a:xfrm>
              <a:off x="3539462" y="4831741"/>
              <a:ext cx="2309031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000" dirty="0">
                  <a:solidFill>
                    <a:srgbClr val="89898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您的内容打在这里，或者通过复制您的文本后，在此框中选择粘贴，并选择只保留文字</a:t>
              </a:r>
            </a:p>
          </p:txBody>
        </p:sp>
        <p:grpSp>
          <p:nvGrpSpPr>
            <p:cNvPr id="32" name="组合 31"/>
            <p:cNvGrpSpPr>
              <a:grpSpLocks noChangeAspect="1"/>
            </p:cNvGrpSpPr>
            <p:nvPr/>
          </p:nvGrpSpPr>
          <p:grpSpPr>
            <a:xfrm>
              <a:off x="4415503" y="3589290"/>
              <a:ext cx="510131" cy="396000"/>
              <a:chOff x="6051551" y="1316038"/>
              <a:chExt cx="468313" cy="363538"/>
            </a:xfrm>
            <a:solidFill>
              <a:schemeClr val="bg1"/>
            </a:solidFill>
          </p:grpSpPr>
          <p:sp>
            <p:nvSpPr>
              <p:cNvPr id="33" name="Freeform 340"/>
              <p:cNvSpPr>
                <a:spLocks/>
              </p:cNvSpPr>
              <p:nvPr/>
            </p:nvSpPr>
            <p:spPr bwMode="auto">
              <a:xfrm>
                <a:off x="6051551" y="1665288"/>
                <a:ext cx="468313" cy="14288"/>
              </a:xfrm>
              <a:custGeom>
                <a:avLst/>
                <a:gdLst>
                  <a:gd name="T0" fmla="*/ 2 w 125"/>
                  <a:gd name="T1" fmla="*/ 4 h 4"/>
                  <a:gd name="T2" fmla="*/ 0 w 125"/>
                  <a:gd name="T3" fmla="*/ 2 h 4"/>
                  <a:gd name="T4" fmla="*/ 2 w 125"/>
                  <a:gd name="T5" fmla="*/ 0 h 4"/>
                  <a:gd name="T6" fmla="*/ 123 w 125"/>
                  <a:gd name="T7" fmla="*/ 0 h 4"/>
                  <a:gd name="T8" fmla="*/ 125 w 125"/>
                  <a:gd name="T9" fmla="*/ 2 h 4"/>
                  <a:gd name="T10" fmla="*/ 123 w 125"/>
                  <a:gd name="T11" fmla="*/ 4 h 4"/>
                  <a:gd name="T12" fmla="*/ 2 w 125"/>
                  <a:gd name="T13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25" h="4">
                    <a:moveTo>
                      <a:pt x="2" y="4"/>
                    </a:moveTo>
                    <a:cubicBezTo>
                      <a:pt x="1" y="4"/>
                      <a:pt x="0" y="3"/>
                      <a:pt x="0" y="2"/>
                    </a:cubicBezTo>
                    <a:cubicBezTo>
                      <a:pt x="0" y="1"/>
                      <a:pt x="1" y="0"/>
                      <a:pt x="2" y="0"/>
                    </a:cubicBezTo>
                    <a:cubicBezTo>
                      <a:pt x="123" y="0"/>
                      <a:pt x="123" y="0"/>
                      <a:pt x="123" y="0"/>
                    </a:cubicBezTo>
                    <a:cubicBezTo>
                      <a:pt x="124" y="0"/>
                      <a:pt x="125" y="1"/>
                      <a:pt x="125" y="2"/>
                    </a:cubicBezTo>
                    <a:cubicBezTo>
                      <a:pt x="125" y="3"/>
                      <a:pt x="124" y="4"/>
                      <a:pt x="123" y="4"/>
                    </a:cubicBezTo>
                    <a:lnTo>
                      <a:pt x="2" y="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4" name="Rectangle 341"/>
              <p:cNvSpPr>
                <a:spLocks noChangeArrowheads="1"/>
              </p:cNvSpPr>
              <p:nvPr/>
            </p:nvSpPr>
            <p:spPr bwMode="auto">
              <a:xfrm>
                <a:off x="6110288" y="1401763"/>
                <a:ext cx="68263" cy="2254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5" name="Rectangle 342"/>
              <p:cNvSpPr>
                <a:spLocks noChangeArrowheads="1"/>
              </p:cNvSpPr>
              <p:nvPr/>
            </p:nvSpPr>
            <p:spPr bwMode="auto">
              <a:xfrm>
                <a:off x="6211888" y="1316038"/>
                <a:ext cx="68263" cy="311150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6" name="Rectangle 343"/>
              <p:cNvSpPr>
                <a:spLocks noChangeArrowheads="1"/>
              </p:cNvSpPr>
              <p:nvPr/>
            </p:nvSpPr>
            <p:spPr bwMode="auto">
              <a:xfrm>
                <a:off x="6305551" y="1416050"/>
                <a:ext cx="68263" cy="211138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7" name="Rectangle 344"/>
              <p:cNvSpPr>
                <a:spLocks noChangeArrowheads="1"/>
              </p:cNvSpPr>
              <p:nvPr/>
            </p:nvSpPr>
            <p:spPr bwMode="auto">
              <a:xfrm>
                <a:off x="6407151" y="1484313"/>
                <a:ext cx="68263" cy="14287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</p:grpSp>
      <p:grpSp>
        <p:nvGrpSpPr>
          <p:cNvPr id="2" name="组合 1"/>
          <p:cNvGrpSpPr/>
          <p:nvPr/>
        </p:nvGrpSpPr>
        <p:grpSpPr>
          <a:xfrm>
            <a:off x="691118" y="3103980"/>
            <a:ext cx="2356882" cy="2552700"/>
            <a:chOff x="691118" y="3103980"/>
            <a:chExt cx="2356882" cy="2552700"/>
          </a:xfrm>
        </p:grpSpPr>
        <p:sp>
          <p:nvSpPr>
            <p:cNvPr id="12" name="圆角矩形 11"/>
            <p:cNvSpPr/>
            <p:nvPr/>
          </p:nvSpPr>
          <p:spPr>
            <a:xfrm>
              <a:off x="691118" y="3103980"/>
              <a:ext cx="2356882" cy="2552700"/>
            </a:xfrm>
            <a:prstGeom prst="roundRect">
              <a:avLst>
                <a:gd name="adj" fmla="val 4344"/>
              </a:avLst>
            </a:prstGeom>
            <a:solidFill>
              <a:srgbClr val="F2F2F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" name="椭圆 12"/>
            <p:cNvSpPr/>
            <p:nvPr/>
          </p:nvSpPr>
          <p:spPr>
            <a:xfrm>
              <a:off x="1371600" y="3301515"/>
              <a:ext cx="971550" cy="971550"/>
            </a:xfrm>
            <a:prstGeom prst="ellipse">
              <a:avLst/>
            </a:prstGeom>
            <a:pattFill prst="pct5">
              <a:fgClr>
                <a:srgbClr val="2889D2"/>
              </a:fgClr>
              <a:bgClr>
                <a:srgbClr val="0170C1"/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" name="文本框 13"/>
            <p:cNvSpPr txBox="1"/>
            <p:nvPr/>
          </p:nvSpPr>
          <p:spPr>
            <a:xfrm>
              <a:off x="918404" y="4379160"/>
              <a:ext cx="1924761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20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添加文本标题</a:t>
              </a:r>
            </a:p>
          </p:txBody>
        </p:sp>
        <p:sp>
          <p:nvSpPr>
            <p:cNvPr id="15" name="文本框 14"/>
            <p:cNvSpPr txBox="1"/>
            <p:nvPr/>
          </p:nvSpPr>
          <p:spPr>
            <a:xfrm>
              <a:off x="726269" y="4831741"/>
              <a:ext cx="2309031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000" dirty="0">
                  <a:solidFill>
                    <a:srgbClr val="89898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您的内容打在这里，或者通过复制您的文本后，在此框中选择粘贴，并选择只保留文字</a:t>
              </a:r>
            </a:p>
          </p:txBody>
        </p:sp>
        <p:grpSp>
          <p:nvGrpSpPr>
            <p:cNvPr id="38" name="组合 37"/>
            <p:cNvGrpSpPr>
              <a:grpSpLocks noChangeAspect="1"/>
            </p:cNvGrpSpPr>
            <p:nvPr/>
          </p:nvGrpSpPr>
          <p:grpSpPr>
            <a:xfrm>
              <a:off x="1534446" y="3591415"/>
              <a:ext cx="645858" cy="396000"/>
              <a:chOff x="1565275" y="3162300"/>
              <a:chExt cx="434975" cy="266700"/>
            </a:xfrm>
            <a:solidFill>
              <a:schemeClr val="bg1"/>
            </a:solidFill>
          </p:grpSpPr>
          <p:sp>
            <p:nvSpPr>
              <p:cNvPr id="39" name="Freeform 6"/>
              <p:cNvSpPr>
                <a:spLocks noEditPoints="1"/>
              </p:cNvSpPr>
              <p:nvPr/>
            </p:nvSpPr>
            <p:spPr bwMode="auto">
              <a:xfrm>
                <a:off x="1828800" y="3176587"/>
                <a:ext cx="171450" cy="173038"/>
              </a:xfrm>
              <a:custGeom>
                <a:avLst/>
                <a:gdLst>
                  <a:gd name="T0" fmla="*/ 40 w 46"/>
                  <a:gd name="T1" fmla="*/ 35 h 46"/>
                  <a:gd name="T2" fmla="*/ 40 w 46"/>
                  <a:gd name="T3" fmla="*/ 31 h 46"/>
                  <a:gd name="T4" fmla="*/ 42 w 46"/>
                  <a:gd name="T5" fmla="*/ 30 h 46"/>
                  <a:gd name="T6" fmla="*/ 45 w 46"/>
                  <a:gd name="T7" fmla="*/ 28 h 46"/>
                  <a:gd name="T8" fmla="*/ 44 w 46"/>
                  <a:gd name="T9" fmla="*/ 24 h 46"/>
                  <a:gd name="T10" fmla="*/ 42 w 46"/>
                  <a:gd name="T11" fmla="*/ 21 h 46"/>
                  <a:gd name="T12" fmla="*/ 44 w 46"/>
                  <a:gd name="T13" fmla="*/ 19 h 46"/>
                  <a:gd name="T14" fmla="*/ 45 w 46"/>
                  <a:gd name="T15" fmla="*/ 16 h 46"/>
                  <a:gd name="T16" fmla="*/ 42 w 46"/>
                  <a:gd name="T17" fmla="*/ 13 h 46"/>
                  <a:gd name="T18" fmla="*/ 38 w 46"/>
                  <a:gd name="T19" fmla="*/ 12 h 46"/>
                  <a:gd name="T20" fmla="*/ 39 w 46"/>
                  <a:gd name="T21" fmla="*/ 9 h 46"/>
                  <a:gd name="T22" fmla="*/ 38 w 46"/>
                  <a:gd name="T23" fmla="*/ 6 h 46"/>
                  <a:gd name="T24" fmla="*/ 35 w 46"/>
                  <a:gd name="T25" fmla="*/ 5 h 46"/>
                  <a:gd name="T26" fmla="*/ 32 w 46"/>
                  <a:gd name="T27" fmla="*/ 6 h 46"/>
                  <a:gd name="T28" fmla="*/ 30 w 46"/>
                  <a:gd name="T29" fmla="*/ 3 h 46"/>
                  <a:gd name="T30" fmla="*/ 28 w 46"/>
                  <a:gd name="T31" fmla="*/ 0 h 46"/>
                  <a:gd name="T32" fmla="*/ 24 w 46"/>
                  <a:gd name="T33" fmla="*/ 1 h 46"/>
                  <a:gd name="T34" fmla="*/ 21 w 46"/>
                  <a:gd name="T35" fmla="*/ 4 h 46"/>
                  <a:gd name="T36" fmla="*/ 19 w 46"/>
                  <a:gd name="T37" fmla="*/ 2 h 46"/>
                  <a:gd name="T38" fmla="*/ 16 w 46"/>
                  <a:gd name="T39" fmla="*/ 0 h 46"/>
                  <a:gd name="T40" fmla="*/ 14 w 46"/>
                  <a:gd name="T41" fmla="*/ 3 h 46"/>
                  <a:gd name="T42" fmla="*/ 12 w 46"/>
                  <a:gd name="T43" fmla="*/ 7 h 46"/>
                  <a:gd name="T44" fmla="*/ 9 w 46"/>
                  <a:gd name="T45" fmla="*/ 6 h 46"/>
                  <a:gd name="T46" fmla="*/ 6 w 46"/>
                  <a:gd name="T47" fmla="*/ 7 h 46"/>
                  <a:gd name="T48" fmla="*/ 5 w 46"/>
                  <a:gd name="T49" fmla="*/ 11 h 46"/>
                  <a:gd name="T50" fmla="*/ 6 w 46"/>
                  <a:gd name="T51" fmla="*/ 14 h 46"/>
                  <a:gd name="T52" fmla="*/ 3 w 46"/>
                  <a:gd name="T53" fmla="*/ 15 h 46"/>
                  <a:gd name="T54" fmla="*/ 0 w 46"/>
                  <a:gd name="T55" fmla="*/ 17 h 46"/>
                  <a:gd name="T56" fmla="*/ 1 w 46"/>
                  <a:gd name="T57" fmla="*/ 21 h 46"/>
                  <a:gd name="T58" fmla="*/ 4 w 46"/>
                  <a:gd name="T59" fmla="*/ 24 h 46"/>
                  <a:gd name="T60" fmla="*/ 2 w 46"/>
                  <a:gd name="T61" fmla="*/ 26 h 46"/>
                  <a:gd name="T62" fmla="*/ 0 w 46"/>
                  <a:gd name="T63" fmla="*/ 29 h 46"/>
                  <a:gd name="T64" fmla="*/ 3 w 46"/>
                  <a:gd name="T65" fmla="*/ 32 h 46"/>
                  <a:gd name="T66" fmla="*/ 7 w 46"/>
                  <a:gd name="T67" fmla="*/ 33 h 46"/>
                  <a:gd name="T68" fmla="*/ 6 w 46"/>
                  <a:gd name="T69" fmla="*/ 36 h 46"/>
                  <a:gd name="T70" fmla="*/ 7 w 46"/>
                  <a:gd name="T71" fmla="*/ 40 h 46"/>
                  <a:gd name="T72" fmla="*/ 11 w 46"/>
                  <a:gd name="T73" fmla="*/ 40 h 46"/>
                  <a:gd name="T74" fmla="*/ 14 w 46"/>
                  <a:gd name="T75" fmla="*/ 40 h 46"/>
                  <a:gd name="T76" fmla="*/ 15 w 46"/>
                  <a:gd name="T77" fmla="*/ 42 h 46"/>
                  <a:gd name="T78" fmla="*/ 17 w 46"/>
                  <a:gd name="T79" fmla="*/ 45 h 46"/>
                  <a:gd name="T80" fmla="*/ 21 w 46"/>
                  <a:gd name="T81" fmla="*/ 44 h 46"/>
                  <a:gd name="T82" fmla="*/ 24 w 46"/>
                  <a:gd name="T83" fmla="*/ 42 h 46"/>
                  <a:gd name="T84" fmla="*/ 26 w 46"/>
                  <a:gd name="T85" fmla="*/ 44 h 46"/>
                  <a:gd name="T86" fmla="*/ 29 w 46"/>
                  <a:gd name="T87" fmla="*/ 45 h 46"/>
                  <a:gd name="T88" fmla="*/ 32 w 46"/>
                  <a:gd name="T89" fmla="*/ 42 h 46"/>
                  <a:gd name="T90" fmla="*/ 33 w 46"/>
                  <a:gd name="T91" fmla="*/ 38 h 46"/>
                  <a:gd name="T92" fmla="*/ 36 w 46"/>
                  <a:gd name="T93" fmla="*/ 39 h 46"/>
                  <a:gd name="T94" fmla="*/ 40 w 46"/>
                  <a:gd name="T95" fmla="*/ 38 h 46"/>
                  <a:gd name="T96" fmla="*/ 40 w 46"/>
                  <a:gd name="T97" fmla="*/ 35 h 46"/>
                  <a:gd name="T98" fmla="*/ 14 w 46"/>
                  <a:gd name="T99" fmla="*/ 32 h 46"/>
                  <a:gd name="T100" fmla="*/ 13 w 46"/>
                  <a:gd name="T101" fmla="*/ 14 h 46"/>
                  <a:gd name="T102" fmla="*/ 32 w 46"/>
                  <a:gd name="T103" fmla="*/ 13 h 46"/>
                  <a:gd name="T104" fmla="*/ 32 w 46"/>
                  <a:gd name="T105" fmla="*/ 32 h 46"/>
                  <a:gd name="T106" fmla="*/ 14 w 46"/>
                  <a:gd name="T107" fmla="*/ 32 h 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46" h="46">
                    <a:moveTo>
                      <a:pt x="40" y="35"/>
                    </a:moveTo>
                    <a:cubicBezTo>
                      <a:pt x="39" y="34"/>
                      <a:pt x="39" y="32"/>
                      <a:pt x="40" y="31"/>
                    </a:cubicBezTo>
                    <a:cubicBezTo>
                      <a:pt x="40" y="30"/>
                      <a:pt x="41" y="30"/>
                      <a:pt x="42" y="30"/>
                    </a:cubicBezTo>
                    <a:cubicBezTo>
                      <a:pt x="44" y="31"/>
                      <a:pt x="45" y="29"/>
                      <a:pt x="45" y="28"/>
                    </a:cubicBezTo>
                    <a:cubicBezTo>
                      <a:pt x="46" y="26"/>
                      <a:pt x="45" y="25"/>
                      <a:pt x="44" y="24"/>
                    </a:cubicBezTo>
                    <a:cubicBezTo>
                      <a:pt x="43" y="24"/>
                      <a:pt x="42" y="22"/>
                      <a:pt x="42" y="21"/>
                    </a:cubicBezTo>
                    <a:cubicBezTo>
                      <a:pt x="41" y="21"/>
                      <a:pt x="42" y="20"/>
                      <a:pt x="44" y="19"/>
                    </a:cubicBezTo>
                    <a:cubicBezTo>
                      <a:pt x="45" y="19"/>
                      <a:pt x="45" y="17"/>
                      <a:pt x="45" y="16"/>
                    </a:cubicBezTo>
                    <a:cubicBezTo>
                      <a:pt x="44" y="14"/>
                      <a:pt x="43" y="13"/>
                      <a:pt x="42" y="13"/>
                    </a:cubicBezTo>
                    <a:cubicBezTo>
                      <a:pt x="41" y="14"/>
                      <a:pt x="39" y="13"/>
                      <a:pt x="38" y="12"/>
                    </a:cubicBezTo>
                    <a:cubicBezTo>
                      <a:pt x="38" y="11"/>
                      <a:pt x="38" y="10"/>
                      <a:pt x="39" y="9"/>
                    </a:cubicBezTo>
                    <a:cubicBezTo>
                      <a:pt x="40" y="8"/>
                      <a:pt x="40" y="7"/>
                      <a:pt x="38" y="6"/>
                    </a:cubicBezTo>
                    <a:cubicBezTo>
                      <a:pt x="37" y="4"/>
                      <a:pt x="35" y="4"/>
                      <a:pt x="35" y="5"/>
                    </a:cubicBezTo>
                    <a:cubicBezTo>
                      <a:pt x="34" y="6"/>
                      <a:pt x="33" y="6"/>
                      <a:pt x="32" y="6"/>
                    </a:cubicBezTo>
                    <a:cubicBezTo>
                      <a:pt x="31" y="6"/>
                      <a:pt x="30" y="4"/>
                      <a:pt x="30" y="3"/>
                    </a:cubicBezTo>
                    <a:cubicBezTo>
                      <a:pt x="31" y="2"/>
                      <a:pt x="29" y="0"/>
                      <a:pt x="28" y="0"/>
                    </a:cubicBezTo>
                    <a:cubicBezTo>
                      <a:pt x="26" y="0"/>
                      <a:pt x="25" y="0"/>
                      <a:pt x="24" y="1"/>
                    </a:cubicBezTo>
                    <a:cubicBezTo>
                      <a:pt x="24" y="3"/>
                      <a:pt x="22" y="4"/>
                      <a:pt x="21" y="4"/>
                    </a:cubicBezTo>
                    <a:cubicBezTo>
                      <a:pt x="21" y="4"/>
                      <a:pt x="20" y="3"/>
                      <a:pt x="19" y="2"/>
                    </a:cubicBezTo>
                    <a:cubicBezTo>
                      <a:pt x="19" y="0"/>
                      <a:pt x="17" y="0"/>
                      <a:pt x="16" y="0"/>
                    </a:cubicBezTo>
                    <a:cubicBezTo>
                      <a:pt x="14" y="1"/>
                      <a:pt x="13" y="2"/>
                      <a:pt x="14" y="3"/>
                    </a:cubicBezTo>
                    <a:cubicBezTo>
                      <a:pt x="14" y="5"/>
                      <a:pt x="13" y="6"/>
                      <a:pt x="12" y="7"/>
                    </a:cubicBezTo>
                    <a:cubicBezTo>
                      <a:pt x="11" y="7"/>
                      <a:pt x="10" y="7"/>
                      <a:pt x="9" y="6"/>
                    </a:cubicBezTo>
                    <a:cubicBezTo>
                      <a:pt x="8" y="5"/>
                      <a:pt x="7" y="6"/>
                      <a:pt x="6" y="7"/>
                    </a:cubicBezTo>
                    <a:cubicBezTo>
                      <a:pt x="4" y="8"/>
                      <a:pt x="4" y="10"/>
                      <a:pt x="5" y="11"/>
                    </a:cubicBezTo>
                    <a:cubicBezTo>
                      <a:pt x="6" y="11"/>
                      <a:pt x="6" y="14"/>
                      <a:pt x="6" y="14"/>
                    </a:cubicBezTo>
                    <a:cubicBezTo>
                      <a:pt x="5" y="15"/>
                      <a:pt x="4" y="15"/>
                      <a:pt x="3" y="15"/>
                    </a:cubicBezTo>
                    <a:cubicBezTo>
                      <a:pt x="2" y="15"/>
                      <a:pt x="0" y="16"/>
                      <a:pt x="0" y="17"/>
                    </a:cubicBezTo>
                    <a:cubicBezTo>
                      <a:pt x="0" y="19"/>
                      <a:pt x="0" y="21"/>
                      <a:pt x="1" y="21"/>
                    </a:cubicBezTo>
                    <a:cubicBezTo>
                      <a:pt x="3" y="21"/>
                      <a:pt x="4" y="23"/>
                      <a:pt x="4" y="24"/>
                    </a:cubicBezTo>
                    <a:cubicBezTo>
                      <a:pt x="4" y="25"/>
                      <a:pt x="3" y="25"/>
                      <a:pt x="2" y="26"/>
                    </a:cubicBezTo>
                    <a:cubicBezTo>
                      <a:pt x="0" y="26"/>
                      <a:pt x="0" y="28"/>
                      <a:pt x="0" y="29"/>
                    </a:cubicBezTo>
                    <a:cubicBezTo>
                      <a:pt x="1" y="31"/>
                      <a:pt x="2" y="32"/>
                      <a:pt x="3" y="32"/>
                    </a:cubicBezTo>
                    <a:cubicBezTo>
                      <a:pt x="5" y="31"/>
                      <a:pt x="6" y="33"/>
                      <a:pt x="7" y="33"/>
                    </a:cubicBezTo>
                    <a:cubicBezTo>
                      <a:pt x="7" y="34"/>
                      <a:pt x="7" y="35"/>
                      <a:pt x="6" y="36"/>
                    </a:cubicBezTo>
                    <a:cubicBezTo>
                      <a:pt x="5" y="37"/>
                      <a:pt x="6" y="38"/>
                      <a:pt x="7" y="40"/>
                    </a:cubicBezTo>
                    <a:cubicBezTo>
                      <a:pt x="8" y="41"/>
                      <a:pt x="10" y="41"/>
                      <a:pt x="11" y="40"/>
                    </a:cubicBezTo>
                    <a:cubicBezTo>
                      <a:pt x="11" y="39"/>
                      <a:pt x="14" y="39"/>
                      <a:pt x="14" y="40"/>
                    </a:cubicBezTo>
                    <a:cubicBezTo>
                      <a:pt x="15" y="40"/>
                      <a:pt x="15" y="41"/>
                      <a:pt x="15" y="42"/>
                    </a:cubicBezTo>
                    <a:cubicBezTo>
                      <a:pt x="15" y="44"/>
                      <a:pt x="16" y="45"/>
                      <a:pt x="17" y="45"/>
                    </a:cubicBezTo>
                    <a:cubicBezTo>
                      <a:pt x="19" y="46"/>
                      <a:pt x="21" y="45"/>
                      <a:pt x="21" y="44"/>
                    </a:cubicBezTo>
                    <a:cubicBezTo>
                      <a:pt x="21" y="43"/>
                      <a:pt x="23" y="42"/>
                      <a:pt x="24" y="42"/>
                    </a:cubicBezTo>
                    <a:cubicBezTo>
                      <a:pt x="25" y="41"/>
                      <a:pt x="25" y="42"/>
                      <a:pt x="26" y="44"/>
                    </a:cubicBezTo>
                    <a:cubicBezTo>
                      <a:pt x="26" y="45"/>
                      <a:pt x="28" y="45"/>
                      <a:pt x="29" y="45"/>
                    </a:cubicBezTo>
                    <a:cubicBezTo>
                      <a:pt x="31" y="44"/>
                      <a:pt x="32" y="43"/>
                      <a:pt x="32" y="42"/>
                    </a:cubicBezTo>
                    <a:cubicBezTo>
                      <a:pt x="31" y="41"/>
                      <a:pt x="33" y="39"/>
                      <a:pt x="33" y="38"/>
                    </a:cubicBezTo>
                    <a:cubicBezTo>
                      <a:pt x="34" y="38"/>
                      <a:pt x="35" y="38"/>
                      <a:pt x="36" y="39"/>
                    </a:cubicBezTo>
                    <a:cubicBezTo>
                      <a:pt x="37" y="40"/>
                      <a:pt x="38" y="40"/>
                      <a:pt x="40" y="38"/>
                    </a:cubicBezTo>
                    <a:cubicBezTo>
                      <a:pt x="41" y="37"/>
                      <a:pt x="41" y="35"/>
                      <a:pt x="40" y="35"/>
                    </a:cubicBezTo>
                    <a:close/>
                    <a:moveTo>
                      <a:pt x="14" y="32"/>
                    </a:moveTo>
                    <a:cubicBezTo>
                      <a:pt x="8" y="27"/>
                      <a:pt x="8" y="19"/>
                      <a:pt x="13" y="14"/>
                    </a:cubicBezTo>
                    <a:cubicBezTo>
                      <a:pt x="18" y="8"/>
                      <a:pt x="26" y="8"/>
                      <a:pt x="32" y="13"/>
                    </a:cubicBezTo>
                    <a:cubicBezTo>
                      <a:pt x="37" y="18"/>
                      <a:pt x="37" y="26"/>
                      <a:pt x="32" y="32"/>
                    </a:cubicBezTo>
                    <a:cubicBezTo>
                      <a:pt x="27" y="37"/>
                      <a:pt x="19" y="37"/>
                      <a:pt x="14" y="3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0" name="Freeform 7"/>
              <p:cNvSpPr>
                <a:spLocks noEditPoints="1"/>
              </p:cNvSpPr>
              <p:nvPr/>
            </p:nvSpPr>
            <p:spPr bwMode="auto">
              <a:xfrm>
                <a:off x="1565275" y="3162300"/>
                <a:ext cx="266700" cy="266700"/>
              </a:xfrm>
              <a:custGeom>
                <a:avLst/>
                <a:gdLst>
                  <a:gd name="T0" fmla="*/ 63 w 71"/>
                  <a:gd name="T1" fmla="*/ 54 h 71"/>
                  <a:gd name="T2" fmla="*/ 62 w 71"/>
                  <a:gd name="T3" fmla="*/ 49 h 71"/>
                  <a:gd name="T4" fmla="*/ 66 w 71"/>
                  <a:gd name="T5" fmla="*/ 48 h 71"/>
                  <a:gd name="T6" fmla="*/ 71 w 71"/>
                  <a:gd name="T7" fmla="*/ 44 h 71"/>
                  <a:gd name="T8" fmla="*/ 68 w 71"/>
                  <a:gd name="T9" fmla="*/ 38 h 71"/>
                  <a:gd name="T10" fmla="*/ 65 w 71"/>
                  <a:gd name="T11" fmla="*/ 34 h 71"/>
                  <a:gd name="T12" fmla="*/ 68 w 71"/>
                  <a:gd name="T13" fmla="*/ 31 h 71"/>
                  <a:gd name="T14" fmla="*/ 70 w 71"/>
                  <a:gd name="T15" fmla="*/ 25 h 71"/>
                  <a:gd name="T16" fmla="*/ 65 w 71"/>
                  <a:gd name="T17" fmla="*/ 22 h 71"/>
                  <a:gd name="T18" fmla="*/ 60 w 71"/>
                  <a:gd name="T19" fmla="*/ 19 h 71"/>
                  <a:gd name="T20" fmla="*/ 61 w 71"/>
                  <a:gd name="T21" fmla="*/ 15 h 71"/>
                  <a:gd name="T22" fmla="*/ 60 w 71"/>
                  <a:gd name="T23" fmla="*/ 9 h 71"/>
                  <a:gd name="T24" fmla="*/ 54 w 71"/>
                  <a:gd name="T25" fmla="*/ 9 h 71"/>
                  <a:gd name="T26" fmla="*/ 50 w 71"/>
                  <a:gd name="T27" fmla="*/ 10 h 71"/>
                  <a:gd name="T28" fmla="*/ 47 w 71"/>
                  <a:gd name="T29" fmla="*/ 5 h 71"/>
                  <a:gd name="T30" fmla="*/ 44 w 71"/>
                  <a:gd name="T31" fmla="*/ 1 h 71"/>
                  <a:gd name="T32" fmla="*/ 38 w 71"/>
                  <a:gd name="T33" fmla="*/ 3 h 71"/>
                  <a:gd name="T34" fmla="*/ 33 w 71"/>
                  <a:gd name="T35" fmla="*/ 6 h 71"/>
                  <a:gd name="T36" fmla="*/ 30 w 71"/>
                  <a:gd name="T37" fmla="*/ 3 h 71"/>
                  <a:gd name="T38" fmla="*/ 25 w 71"/>
                  <a:gd name="T39" fmla="*/ 1 h 71"/>
                  <a:gd name="T40" fmla="*/ 21 w 71"/>
                  <a:gd name="T41" fmla="*/ 6 h 71"/>
                  <a:gd name="T42" fmla="*/ 19 w 71"/>
                  <a:gd name="T43" fmla="*/ 11 h 71"/>
                  <a:gd name="T44" fmla="*/ 15 w 71"/>
                  <a:gd name="T45" fmla="*/ 10 h 71"/>
                  <a:gd name="T46" fmla="*/ 9 w 71"/>
                  <a:gd name="T47" fmla="*/ 11 h 71"/>
                  <a:gd name="T48" fmla="*/ 8 w 71"/>
                  <a:gd name="T49" fmla="*/ 17 h 71"/>
                  <a:gd name="T50" fmla="*/ 9 w 71"/>
                  <a:gd name="T51" fmla="*/ 23 h 71"/>
                  <a:gd name="T52" fmla="*/ 5 w 71"/>
                  <a:gd name="T53" fmla="*/ 24 h 71"/>
                  <a:gd name="T54" fmla="*/ 0 w 71"/>
                  <a:gd name="T55" fmla="*/ 28 h 71"/>
                  <a:gd name="T56" fmla="*/ 3 w 71"/>
                  <a:gd name="T57" fmla="*/ 33 h 71"/>
                  <a:gd name="T58" fmla="*/ 6 w 71"/>
                  <a:gd name="T59" fmla="*/ 38 h 71"/>
                  <a:gd name="T60" fmla="*/ 3 w 71"/>
                  <a:gd name="T61" fmla="*/ 41 h 71"/>
                  <a:gd name="T62" fmla="*/ 1 w 71"/>
                  <a:gd name="T63" fmla="*/ 46 h 71"/>
                  <a:gd name="T64" fmla="*/ 6 w 71"/>
                  <a:gd name="T65" fmla="*/ 50 h 71"/>
                  <a:gd name="T66" fmla="*/ 11 w 71"/>
                  <a:gd name="T67" fmla="*/ 52 h 71"/>
                  <a:gd name="T68" fmla="*/ 10 w 71"/>
                  <a:gd name="T69" fmla="*/ 56 h 71"/>
                  <a:gd name="T70" fmla="*/ 11 w 71"/>
                  <a:gd name="T71" fmla="*/ 62 h 71"/>
                  <a:gd name="T72" fmla="*/ 17 w 71"/>
                  <a:gd name="T73" fmla="*/ 63 h 71"/>
                  <a:gd name="T74" fmla="*/ 23 w 71"/>
                  <a:gd name="T75" fmla="*/ 62 h 71"/>
                  <a:gd name="T76" fmla="*/ 24 w 71"/>
                  <a:gd name="T77" fmla="*/ 66 h 71"/>
                  <a:gd name="T78" fmla="*/ 27 w 71"/>
                  <a:gd name="T79" fmla="*/ 71 h 71"/>
                  <a:gd name="T80" fmla="*/ 33 w 71"/>
                  <a:gd name="T81" fmla="*/ 69 h 71"/>
                  <a:gd name="T82" fmla="*/ 38 w 71"/>
                  <a:gd name="T83" fmla="*/ 65 h 71"/>
                  <a:gd name="T84" fmla="*/ 41 w 71"/>
                  <a:gd name="T85" fmla="*/ 68 h 71"/>
                  <a:gd name="T86" fmla="*/ 46 w 71"/>
                  <a:gd name="T87" fmla="*/ 70 h 71"/>
                  <a:gd name="T88" fmla="*/ 50 w 71"/>
                  <a:gd name="T89" fmla="*/ 66 h 71"/>
                  <a:gd name="T90" fmla="*/ 52 w 71"/>
                  <a:gd name="T91" fmla="*/ 60 h 71"/>
                  <a:gd name="T92" fmla="*/ 56 w 71"/>
                  <a:gd name="T93" fmla="*/ 61 h 71"/>
                  <a:gd name="T94" fmla="*/ 62 w 71"/>
                  <a:gd name="T95" fmla="*/ 60 h 71"/>
                  <a:gd name="T96" fmla="*/ 63 w 71"/>
                  <a:gd name="T97" fmla="*/ 54 h 71"/>
                  <a:gd name="T98" fmla="*/ 21 w 71"/>
                  <a:gd name="T99" fmla="*/ 51 h 71"/>
                  <a:gd name="T100" fmla="*/ 20 w 71"/>
                  <a:gd name="T101" fmla="*/ 22 h 71"/>
                  <a:gd name="T102" fmla="*/ 50 w 71"/>
                  <a:gd name="T103" fmla="*/ 21 h 71"/>
                  <a:gd name="T104" fmla="*/ 51 w 71"/>
                  <a:gd name="T105" fmla="*/ 50 h 71"/>
                  <a:gd name="T106" fmla="*/ 21 w 71"/>
                  <a:gd name="T107" fmla="*/ 51 h 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71" h="71">
                    <a:moveTo>
                      <a:pt x="63" y="54"/>
                    </a:moveTo>
                    <a:cubicBezTo>
                      <a:pt x="61" y="53"/>
                      <a:pt x="62" y="50"/>
                      <a:pt x="62" y="49"/>
                    </a:cubicBezTo>
                    <a:cubicBezTo>
                      <a:pt x="63" y="48"/>
                      <a:pt x="64" y="47"/>
                      <a:pt x="66" y="48"/>
                    </a:cubicBezTo>
                    <a:cubicBezTo>
                      <a:pt x="68" y="48"/>
                      <a:pt x="70" y="46"/>
                      <a:pt x="71" y="44"/>
                    </a:cubicBezTo>
                    <a:cubicBezTo>
                      <a:pt x="71" y="41"/>
                      <a:pt x="70" y="39"/>
                      <a:pt x="68" y="38"/>
                    </a:cubicBezTo>
                    <a:cubicBezTo>
                      <a:pt x="67" y="38"/>
                      <a:pt x="65" y="35"/>
                      <a:pt x="65" y="34"/>
                    </a:cubicBezTo>
                    <a:cubicBezTo>
                      <a:pt x="65" y="33"/>
                      <a:pt x="66" y="31"/>
                      <a:pt x="68" y="31"/>
                    </a:cubicBezTo>
                    <a:cubicBezTo>
                      <a:pt x="70" y="30"/>
                      <a:pt x="71" y="28"/>
                      <a:pt x="70" y="25"/>
                    </a:cubicBezTo>
                    <a:cubicBezTo>
                      <a:pt x="69" y="23"/>
                      <a:pt x="67" y="21"/>
                      <a:pt x="65" y="22"/>
                    </a:cubicBezTo>
                    <a:cubicBezTo>
                      <a:pt x="64" y="22"/>
                      <a:pt x="61" y="20"/>
                      <a:pt x="60" y="19"/>
                    </a:cubicBezTo>
                    <a:cubicBezTo>
                      <a:pt x="59" y="18"/>
                      <a:pt x="60" y="16"/>
                      <a:pt x="61" y="15"/>
                    </a:cubicBezTo>
                    <a:cubicBezTo>
                      <a:pt x="63" y="14"/>
                      <a:pt x="62" y="11"/>
                      <a:pt x="60" y="9"/>
                    </a:cubicBezTo>
                    <a:cubicBezTo>
                      <a:pt x="58" y="7"/>
                      <a:pt x="56" y="7"/>
                      <a:pt x="54" y="9"/>
                    </a:cubicBezTo>
                    <a:cubicBezTo>
                      <a:pt x="53" y="10"/>
                      <a:pt x="51" y="11"/>
                      <a:pt x="50" y="10"/>
                    </a:cubicBezTo>
                    <a:cubicBezTo>
                      <a:pt x="49" y="10"/>
                      <a:pt x="47" y="7"/>
                      <a:pt x="47" y="5"/>
                    </a:cubicBezTo>
                    <a:cubicBezTo>
                      <a:pt x="48" y="3"/>
                      <a:pt x="46" y="1"/>
                      <a:pt x="44" y="1"/>
                    </a:cubicBezTo>
                    <a:cubicBezTo>
                      <a:pt x="41" y="0"/>
                      <a:pt x="39" y="1"/>
                      <a:pt x="38" y="3"/>
                    </a:cubicBezTo>
                    <a:cubicBezTo>
                      <a:pt x="38" y="5"/>
                      <a:pt x="35" y="6"/>
                      <a:pt x="33" y="6"/>
                    </a:cubicBezTo>
                    <a:cubicBezTo>
                      <a:pt x="32" y="6"/>
                      <a:pt x="31" y="5"/>
                      <a:pt x="30" y="3"/>
                    </a:cubicBezTo>
                    <a:cubicBezTo>
                      <a:pt x="30" y="1"/>
                      <a:pt x="27" y="0"/>
                      <a:pt x="25" y="1"/>
                    </a:cubicBezTo>
                    <a:cubicBezTo>
                      <a:pt x="22" y="2"/>
                      <a:pt x="21" y="4"/>
                      <a:pt x="21" y="6"/>
                    </a:cubicBezTo>
                    <a:cubicBezTo>
                      <a:pt x="22" y="8"/>
                      <a:pt x="20" y="11"/>
                      <a:pt x="19" y="11"/>
                    </a:cubicBezTo>
                    <a:cubicBezTo>
                      <a:pt x="18" y="12"/>
                      <a:pt x="16" y="11"/>
                      <a:pt x="15" y="10"/>
                    </a:cubicBezTo>
                    <a:cubicBezTo>
                      <a:pt x="13" y="9"/>
                      <a:pt x="11" y="9"/>
                      <a:pt x="9" y="11"/>
                    </a:cubicBezTo>
                    <a:cubicBezTo>
                      <a:pt x="7" y="13"/>
                      <a:pt x="7" y="16"/>
                      <a:pt x="8" y="17"/>
                    </a:cubicBezTo>
                    <a:cubicBezTo>
                      <a:pt x="10" y="18"/>
                      <a:pt x="9" y="22"/>
                      <a:pt x="9" y="23"/>
                    </a:cubicBezTo>
                    <a:cubicBezTo>
                      <a:pt x="9" y="24"/>
                      <a:pt x="7" y="24"/>
                      <a:pt x="5" y="24"/>
                    </a:cubicBezTo>
                    <a:cubicBezTo>
                      <a:pt x="3" y="23"/>
                      <a:pt x="1" y="25"/>
                      <a:pt x="0" y="28"/>
                    </a:cubicBezTo>
                    <a:cubicBezTo>
                      <a:pt x="0" y="30"/>
                      <a:pt x="1" y="33"/>
                      <a:pt x="3" y="33"/>
                    </a:cubicBezTo>
                    <a:cubicBezTo>
                      <a:pt x="5" y="33"/>
                      <a:pt x="6" y="37"/>
                      <a:pt x="6" y="38"/>
                    </a:cubicBezTo>
                    <a:cubicBezTo>
                      <a:pt x="6" y="39"/>
                      <a:pt x="5" y="40"/>
                      <a:pt x="3" y="41"/>
                    </a:cubicBezTo>
                    <a:cubicBezTo>
                      <a:pt x="1" y="41"/>
                      <a:pt x="0" y="44"/>
                      <a:pt x="1" y="46"/>
                    </a:cubicBezTo>
                    <a:cubicBezTo>
                      <a:pt x="2" y="49"/>
                      <a:pt x="4" y="50"/>
                      <a:pt x="6" y="50"/>
                    </a:cubicBezTo>
                    <a:cubicBezTo>
                      <a:pt x="8" y="49"/>
                      <a:pt x="10" y="51"/>
                      <a:pt x="11" y="52"/>
                    </a:cubicBezTo>
                    <a:cubicBezTo>
                      <a:pt x="12" y="53"/>
                      <a:pt x="11" y="55"/>
                      <a:pt x="10" y="56"/>
                    </a:cubicBezTo>
                    <a:cubicBezTo>
                      <a:pt x="9" y="58"/>
                      <a:pt x="9" y="60"/>
                      <a:pt x="11" y="62"/>
                    </a:cubicBezTo>
                    <a:cubicBezTo>
                      <a:pt x="13" y="64"/>
                      <a:pt x="16" y="64"/>
                      <a:pt x="17" y="63"/>
                    </a:cubicBezTo>
                    <a:cubicBezTo>
                      <a:pt x="18" y="61"/>
                      <a:pt x="22" y="62"/>
                      <a:pt x="23" y="62"/>
                    </a:cubicBezTo>
                    <a:cubicBezTo>
                      <a:pt x="24" y="63"/>
                      <a:pt x="24" y="65"/>
                      <a:pt x="24" y="66"/>
                    </a:cubicBezTo>
                    <a:cubicBezTo>
                      <a:pt x="23" y="68"/>
                      <a:pt x="25" y="70"/>
                      <a:pt x="27" y="71"/>
                    </a:cubicBezTo>
                    <a:cubicBezTo>
                      <a:pt x="30" y="71"/>
                      <a:pt x="32" y="70"/>
                      <a:pt x="33" y="69"/>
                    </a:cubicBezTo>
                    <a:cubicBezTo>
                      <a:pt x="33" y="67"/>
                      <a:pt x="37" y="65"/>
                      <a:pt x="38" y="65"/>
                    </a:cubicBezTo>
                    <a:cubicBezTo>
                      <a:pt x="39" y="65"/>
                      <a:pt x="40" y="66"/>
                      <a:pt x="41" y="68"/>
                    </a:cubicBezTo>
                    <a:cubicBezTo>
                      <a:pt x="41" y="70"/>
                      <a:pt x="44" y="71"/>
                      <a:pt x="46" y="70"/>
                    </a:cubicBezTo>
                    <a:cubicBezTo>
                      <a:pt x="49" y="69"/>
                      <a:pt x="50" y="67"/>
                      <a:pt x="50" y="66"/>
                    </a:cubicBezTo>
                    <a:cubicBezTo>
                      <a:pt x="49" y="64"/>
                      <a:pt x="51" y="61"/>
                      <a:pt x="52" y="60"/>
                    </a:cubicBezTo>
                    <a:cubicBezTo>
                      <a:pt x="53" y="60"/>
                      <a:pt x="55" y="60"/>
                      <a:pt x="56" y="61"/>
                    </a:cubicBezTo>
                    <a:cubicBezTo>
                      <a:pt x="58" y="63"/>
                      <a:pt x="60" y="62"/>
                      <a:pt x="62" y="60"/>
                    </a:cubicBezTo>
                    <a:cubicBezTo>
                      <a:pt x="64" y="58"/>
                      <a:pt x="64" y="56"/>
                      <a:pt x="63" y="54"/>
                    </a:cubicBezTo>
                    <a:close/>
                    <a:moveTo>
                      <a:pt x="21" y="51"/>
                    </a:moveTo>
                    <a:cubicBezTo>
                      <a:pt x="13" y="43"/>
                      <a:pt x="13" y="30"/>
                      <a:pt x="20" y="22"/>
                    </a:cubicBezTo>
                    <a:cubicBezTo>
                      <a:pt x="28" y="13"/>
                      <a:pt x="41" y="13"/>
                      <a:pt x="50" y="21"/>
                    </a:cubicBezTo>
                    <a:cubicBezTo>
                      <a:pt x="58" y="28"/>
                      <a:pt x="59" y="41"/>
                      <a:pt x="51" y="50"/>
                    </a:cubicBezTo>
                    <a:cubicBezTo>
                      <a:pt x="43" y="58"/>
                      <a:pt x="30" y="59"/>
                      <a:pt x="21" y="5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1" name="Freeform 8"/>
              <p:cNvSpPr>
                <a:spLocks/>
              </p:cNvSpPr>
              <p:nvPr/>
            </p:nvSpPr>
            <p:spPr bwMode="auto">
              <a:xfrm>
                <a:off x="1636713" y="3236912"/>
                <a:ext cx="123825" cy="120650"/>
              </a:xfrm>
              <a:custGeom>
                <a:avLst/>
                <a:gdLst>
                  <a:gd name="T0" fmla="*/ 27 w 33"/>
                  <a:gd name="T1" fmla="*/ 26 h 32"/>
                  <a:gd name="T2" fmla="*/ 6 w 33"/>
                  <a:gd name="T3" fmla="*/ 26 h 32"/>
                  <a:gd name="T4" fmla="*/ 6 w 33"/>
                  <a:gd name="T5" fmla="*/ 5 h 32"/>
                  <a:gd name="T6" fmla="*/ 27 w 33"/>
                  <a:gd name="T7" fmla="*/ 5 h 32"/>
                  <a:gd name="T8" fmla="*/ 27 w 33"/>
                  <a:gd name="T9" fmla="*/ 26 h 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3" h="32">
                    <a:moveTo>
                      <a:pt x="27" y="26"/>
                    </a:moveTo>
                    <a:cubicBezTo>
                      <a:pt x="21" y="32"/>
                      <a:pt x="12" y="32"/>
                      <a:pt x="6" y="26"/>
                    </a:cubicBezTo>
                    <a:cubicBezTo>
                      <a:pt x="0" y="20"/>
                      <a:pt x="0" y="11"/>
                      <a:pt x="6" y="5"/>
                    </a:cubicBezTo>
                    <a:cubicBezTo>
                      <a:pt x="12" y="0"/>
                      <a:pt x="21" y="0"/>
                      <a:pt x="27" y="5"/>
                    </a:cubicBezTo>
                    <a:cubicBezTo>
                      <a:pt x="33" y="11"/>
                      <a:pt x="33" y="20"/>
                      <a:pt x="27" y="2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</p:grpSp>
      <p:grpSp>
        <p:nvGrpSpPr>
          <p:cNvPr id="17" name="组合 16"/>
          <p:cNvGrpSpPr/>
          <p:nvPr/>
        </p:nvGrpSpPr>
        <p:grpSpPr>
          <a:xfrm>
            <a:off x="6317504" y="3103980"/>
            <a:ext cx="2356882" cy="2552700"/>
            <a:chOff x="6317504" y="3103980"/>
            <a:chExt cx="2356882" cy="2552700"/>
          </a:xfrm>
        </p:grpSpPr>
        <p:sp>
          <p:nvSpPr>
            <p:cNvPr id="23" name="圆角矩形 22"/>
            <p:cNvSpPr/>
            <p:nvPr/>
          </p:nvSpPr>
          <p:spPr>
            <a:xfrm>
              <a:off x="6317504" y="3103980"/>
              <a:ext cx="2356882" cy="2552700"/>
            </a:xfrm>
            <a:prstGeom prst="roundRect">
              <a:avLst>
                <a:gd name="adj" fmla="val 4344"/>
              </a:avLst>
            </a:prstGeom>
            <a:solidFill>
              <a:srgbClr val="F2F2F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4" name="椭圆 23"/>
            <p:cNvSpPr/>
            <p:nvPr/>
          </p:nvSpPr>
          <p:spPr>
            <a:xfrm>
              <a:off x="6997986" y="3301515"/>
              <a:ext cx="971550" cy="971550"/>
            </a:xfrm>
            <a:prstGeom prst="ellipse">
              <a:avLst/>
            </a:prstGeom>
            <a:pattFill prst="pct5">
              <a:fgClr>
                <a:srgbClr val="7B8EA1"/>
              </a:fgClr>
              <a:bgClr>
                <a:srgbClr val="697E93"/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5" name="文本框 24"/>
            <p:cNvSpPr txBox="1"/>
            <p:nvPr/>
          </p:nvSpPr>
          <p:spPr>
            <a:xfrm>
              <a:off x="6544790" y="4379160"/>
              <a:ext cx="1924761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20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添加文本标题</a:t>
              </a:r>
            </a:p>
          </p:txBody>
        </p:sp>
        <p:sp>
          <p:nvSpPr>
            <p:cNvPr id="26" name="文本框 25"/>
            <p:cNvSpPr txBox="1"/>
            <p:nvPr/>
          </p:nvSpPr>
          <p:spPr>
            <a:xfrm>
              <a:off x="6352655" y="4831741"/>
              <a:ext cx="2309031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000" dirty="0">
                  <a:solidFill>
                    <a:srgbClr val="89898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您的内容打在这里，或者通过复制您的文本后，在此框中选择粘贴，并选择只保留文字</a:t>
              </a:r>
            </a:p>
          </p:txBody>
        </p:sp>
        <p:grpSp>
          <p:nvGrpSpPr>
            <p:cNvPr id="42" name="组合 41"/>
            <p:cNvGrpSpPr>
              <a:grpSpLocks noChangeAspect="1"/>
            </p:cNvGrpSpPr>
            <p:nvPr/>
          </p:nvGrpSpPr>
          <p:grpSpPr>
            <a:xfrm>
              <a:off x="7255554" y="3571290"/>
              <a:ext cx="456414" cy="432000"/>
              <a:chOff x="2289176" y="4197350"/>
              <a:chExt cx="385762" cy="365125"/>
            </a:xfrm>
            <a:solidFill>
              <a:schemeClr val="bg1"/>
            </a:solidFill>
          </p:grpSpPr>
          <p:sp>
            <p:nvSpPr>
              <p:cNvPr id="43" name="Freeform 84"/>
              <p:cNvSpPr>
                <a:spLocks/>
              </p:cNvSpPr>
              <p:nvPr/>
            </p:nvSpPr>
            <p:spPr bwMode="auto">
              <a:xfrm>
                <a:off x="2435226" y="4397375"/>
                <a:ext cx="98425" cy="165100"/>
              </a:xfrm>
              <a:custGeom>
                <a:avLst/>
                <a:gdLst>
                  <a:gd name="T0" fmla="*/ 24 w 26"/>
                  <a:gd name="T1" fmla="*/ 36 h 44"/>
                  <a:gd name="T2" fmla="*/ 16 w 26"/>
                  <a:gd name="T3" fmla="*/ 36 h 44"/>
                  <a:gd name="T4" fmla="*/ 16 w 26"/>
                  <a:gd name="T5" fmla="*/ 2 h 44"/>
                  <a:gd name="T6" fmla="*/ 15 w 26"/>
                  <a:gd name="T7" fmla="*/ 0 h 44"/>
                  <a:gd name="T8" fmla="*/ 11 w 26"/>
                  <a:gd name="T9" fmla="*/ 0 h 44"/>
                  <a:gd name="T10" fmla="*/ 9 w 26"/>
                  <a:gd name="T11" fmla="*/ 2 h 44"/>
                  <a:gd name="T12" fmla="*/ 9 w 26"/>
                  <a:gd name="T13" fmla="*/ 36 h 44"/>
                  <a:gd name="T14" fmla="*/ 1 w 26"/>
                  <a:gd name="T15" fmla="*/ 36 h 44"/>
                  <a:gd name="T16" fmla="*/ 0 w 26"/>
                  <a:gd name="T17" fmla="*/ 38 h 44"/>
                  <a:gd name="T18" fmla="*/ 0 w 26"/>
                  <a:gd name="T19" fmla="*/ 42 h 44"/>
                  <a:gd name="T20" fmla="*/ 1 w 26"/>
                  <a:gd name="T21" fmla="*/ 44 h 44"/>
                  <a:gd name="T22" fmla="*/ 24 w 26"/>
                  <a:gd name="T23" fmla="*/ 44 h 44"/>
                  <a:gd name="T24" fmla="*/ 26 w 26"/>
                  <a:gd name="T25" fmla="*/ 42 h 44"/>
                  <a:gd name="T26" fmla="*/ 26 w 26"/>
                  <a:gd name="T27" fmla="*/ 38 h 44"/>
                  <a:gd name="T28" fmla="*/ 24 w 26"/>
                  <a:gd name="T29" fmla="*/ 36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26" h="44">
                    <a:moveTo>
                      <a:pt x="24" y="36"/>
                    </a:moveTo>
                    <a:cubicBezTo>
                      <a:pt x="16" y="36"/>
                      <a:pt x="16" y="36"/>
                      <a:pt x="16" y="36"/>
                    </a:cubicBezTo>
                    <a:cubicBezTo>
                      <a:pt x="16" y="2"/>
                      <a:pt x="16" y="2"/>
                      <a:pt x="16" y="2"/>
                    </a:cubicBezTo>
                    <a:cubicBezTo>
                      <a:pt x="16" y="1"/>
                      <a:pt x="16" y="0"/>
                      <a:pt x="15" y="0"/>
                    </a:cubicBezTo>
                    <a:cubicBezTo>
                      <a:pt x="11" y="0"/>
                      <a:pt x="11" y="0"/>
                      <a:pt x="11" y="0"/>
                    </a:cubicBezTo>
                    <a:cubicBezTo>
                      <a:pt x="10" y="0"/>
                      <a:pt x="9" y="1"/>
                      <a:pt x="9" y="2"/>
                    </a:cubicBezTo>
                    <a:cubicBezTo>
                      <a:pt x="9" y="36"/>
                      <a:pt x="9" y="36"/>
                      <a:pt x="9" y="36"/>
                    </a:cubicBezTo>
                    <a:cubicBezTo>
                      <a:pt x="1" y="36"/>
                      <a:pt x="1" y="36"/>
                      <a:pt x="1" y="36"/>
                    </a:cubicBezTo>
                    <a:cubicBezTo>
                      <a:pt x="0" y="36"/>
                      <a:pt x="0" y="37"/>
                      <a:pt x="0" y="38"/>
                    </a:cubicBezTo>
                    <a:cubicBezTo>
                      <a:pt x="0" y="42"/>
                      <a:pt x="0" y="42"/>
                      <a:pt x="0" y="42"/>
                    </a:cubicBezTo>
                    <a:cubicBezTo>
                      <a:pt x="0" y="43"/>
                      <a:pt x="0" y="44"/>
                      <a:pt x="1" y="44"/>
                    </a:cubicBezTo>
                    <a:cubicBezTo>
                      <a:pt x="24" y="44"/>
                      <a:pt x="24" y="44"/>
                      <a:pt x="24" y="44"/>
                    </a:cubicBezTo>
                    <a:cubicBezTo>
                      <a:pt x="25" y="44"/>
                      <a:pt x="26" y="43"/>
                      <a:pt x="26" y="42"/>
                    </a:cubicBezTo>
                    <a:cubicBezTo>
                      <a:pt x="26" y="38"/>
                      <a:pt x="26" y="38"/>
                      <a:pt x="26" y="38"/>
                    </a:cubicBezTo>
                    <a:cubicBezTo>
                      <a:pt x="26" y="37"/>
                      <a:pt x="25" y="36"/>
                      <a:pt x="24" y="3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4" name="Freeform 85"/>
              <p:cNvSpPr>
                <a:spLocks/>
              </p:cNvSpPr>
              <p:nvPr/>
            </p:nvSpPr>
            <p:spPr bwMode="auto">
              <a:xfrm>
                <a:off x="2443163" y="4276725"/>
                <a:ext cx="77788" cy="107950"/>
              </a:xfrm>
              <a:custGeom>
                <a:avLst/>
                <a:gdLst>
                  <a:gd name="T0" fmla="*/ 21 w 21"/>
                  <a:gd name="T1" fmla="*/ 25 h 29"/>
                  <a:gd name="T2" fmla="*/ 18 w 21"/>
                  <a:gd name="T3" fmla="*/ 29 h 29"/>
                  <a:gd name="T4" fmla="*/ 3 w 21"/>
                  <a:gd name="T5" fmla="*/ 29 h 29"/>
                  <a:gd name="T6" fmla="*/ 0 w 21"/>
                  <a:gd name="T7" fmla="*/ 25 h 29"/>
                  <a:gd name="T8" fmla="*/ 0 w 21"/>
                  <a:gd name="T9" fmla="*/ 4 h 29"/>
                  <a:gd name="T10" fmla="*/ 3 w 21"/>
                  <a:gd name="T11" fmla="*/ 0 h 29"/>
                  <a:gd name="T12" fmla="*/ 18 w 21"/>
                  <a:gd name="T13" fmla="*/ 0 h 29"/>
                  <a:gd name="T14" fmla="*/ 21 w 21"/>
                  <a:gd name="T15" fmla="*/ 4 h 29"/>
                  <a:gd name="T16" fmla="*/ 21 w 21"/>
                  <a:gd name="T17" fmla="*/ 25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1" h="29">
                    <a:moveTo>
                      <a:pt x="21" y="25"/>
                    </a:moveTo>
                    <a:cubicBezTo>
                      <a:pt x="21" y="27"/>
                      <a:pt x="20" y="29"/>
                      <a:pt x="18" y="29"/>
                    </a:cubicBezTo>
                    <a:cubicBezTo>
                      <a:pt x="3" y="29"/>
                      <a:pt x="3" y="29"/>
                      <a:pt x="3" y="29"/>
                    </a:cubicBezTo>
                    <a:cubicBezTo>
                      <a:pt x="2" y="29"/>
                      <a:pt x="0" y="27"/>
                      <a:pt x="0" y="25"/>
                    </a:cubicBezTo>
                    <a:cubicBezTo>
                      <a:pt x="0" y="4"/>
                      <a:pt x="0" y="4"/>
                      <a:pt x="0" y="4"/>
                    </a:cubicBezTo>
                    <a:cubicBezTo>
                      <a:pt x="0" y="2"/>
                      <a:pt x="2" y="0"/>
                      <a:pt x="3" y="0"/>
                    </a:cubicBezTo>
                    <a:cubicBezTo>
                      <a:pt x="18" y="0"/>
                      <a:pt x="18" y="0"/>
                      <a:pt x="18" y="0"/>
                    </a:cubicBezTo>
                    <a:cubicBezTo>
                      <a:pt x="20" y="0"/>
                      <a:pt x="21" y="2"/>
                      <a:pt x="21" y="4"/>
                    </a:cubicBezTo>
                    <a:lnTo>
                      <a:pt x="21" y="2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5" name="Freeform 86"/>
              <p:cNvSpPr>
                <a:spLocks/>
              </p:cNvSpPr>
              <p:nvPr/>
            </p:nvSpPr>
            <p:spPr bwMode="auto">
              <a:xfrm>
                <a:off x="2547938" y="4197350"/>
                <a:ext cx="127000" cy="252413"/>
              </a:xfrm>
              <a:custGeom>
                <a:avLst/>
                <a:gdLst>
                  <a:gd name="T0" fmla="*/ 6 w 34"/>
                  <a:gd name="T1" fmla="*/ 16 h 67"/>
                  <a:gd name="T2" fmla="*/ 0 w 34"/>
                  <a:gd name="T3" fmla="*/ 25 h 67"/>
                  <a:gd name="T4" fmla="*/ 0 w 34"/>
                  <a:gd name="T5" fmla="*/ 41 h 67"/>
                  <a:gd name="T6" fmla="*/ 6 w 34"/>
                  <a:gd name="T7" fmla="*/ 51 h 67"/>
                  <a:gd name="T8" fmla="*/ 29 w 34"/>
                  <a:gd name="T9" fmla="*/ 65 h 67"/>
                  <a:gd name="T10" fmla="*/ 34 w 34"/>
                  <a:gd name="T11" fmla="*/ 63 h 67"/>
                  <a:gd name="T12" fmla="*/ 34 w 34"/>
                  <a:gd name="T13" fmla="*/ 5 h 67"/>
                  <a:gd name="T14" fmla="*/ 29 w 34"/>
                  <a:gd name="T15" fmla="*/ 2 h 67"/>
                  <a:gd name="T16" fmla="*/ 6 w 34"/>
                  <a:gd name="T17" fmla="*/ 16 h 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4" h="67">
                    <a:moveTo>
                      <a:pt x="6" y="16"/>
                    </a:moveTo>
                    <a:cubicBezTo>
                      <a:pt x="3" y="18"/>
                      <a:pt x="0" y="22"/>
                      <a:pt x="0" y="25"/>
                    </a:cubicBezTo>
                    <a:cubicBezTo>
                      <a:pt x="0" y="41"/>
                      <a:pt x="0" y="41"/>
                      <a:pt x="0" y="41"/>
                    </a:cubicBezTo>
                    <a:cubicBezTo>
                      <a:pt x="0" y="45"/>
                      <a:pt x="3" y="49"/>
                      <a:pt x="6" y="51"/>
                    </a:cubicBezTo>
                    <a:cubicBezTo>
                      <a:pt x="29" y="65"/>
                      <a:pt x="29" y="65"/>
                      <a:pt x="29" y="65"/>
                    </a:cubicBezTo>
                    <a:cubicBezTo>
                      <a:pt x="32" y="67"/>
                      <a:pt x="34" y="66"/>
                      <a:pt x="34" y="63"/>
                    </a:cubicBezTo>
                    <a:cubicBezTo>
                      <a:pt x="34" y="5"/>
                      <a:pt x="34" y="5"/>
                      <a:pt x="34" y="5"/>
                    </a:cubicBezTo>
                    <a:cubicBezTo>
                      <a:pt x="34" y="1"/>
                      <a:pt x="32" y="0"/>
                      <a:pt x="29" y="2"/>
                    </a:cubicBezTo>
                    <a:lnTo>
                      <a:pt x="6" y="1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6" name="Freeform 87"/>
              <p:cNvSpPr>
                <a:spLocks/>
              </p:cNvSpPr>
              <p:nvPr/>
            </p:nvSpPr>
            <p:spPr bwMode="auto">
              <a:xfrm>
                <a:off x="2289176" y="4197350"/>
                <a:ext cx="127000" cy="252413"/>
              </a:xfrm>
              <a:custGeom>
                <a:avLst/>
                <a:gdLst>
                  <a:gd name="T0" fmla="*/ 29 w 34"/>
                  <a:gd name="T1" fmla="*/ 51 h 67"/>
                  <a:gd name="T2" fmla="*/ 34 w 34"/>
                  <a:gd name="T3" fmla="*/ 42 h 67"/>
                  <a:gd name="T4" fmla="*/ 34 w 34"/>
                  <a:gd name="T5" fmla="*/ 26 h 67"/>
                  <a:gd name="T6" fmla="*/ 29 w 34"/>
                  <a:gd name="T7" fmla="*/ 16 h 67"/>
                  <a:gd name="T8" fmla="*/ 6 w 34"/>
                  <a:gd name="T9" fmla="*/ 2 h 67"/>
                  <a:gd name="T10" fmla="*/ 0 w 34"/>
                  <a:gd name="T11" fmla="*/ 5 h 67"/>
                  <a:gd name="T12" fmla="*/ 0 w 34"/>
                  <a:gd name="T13" fmla="*/ 62 h 67"/>
                  <a:gd name="T14" fmla="*/ 6 w 34"/>
                  <a:gd name="T15" fmla="*/ 65 h 67"/>
                  <a:gd name="T16" fmla="*/ 29 w 34"/>
                  <a:gd name="T17" fmla="*/ 51 h 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4" h="67">
                    <a:moveTo>
                      <a:pt x="29" y="51"/>
                    </a:moveTo>
                    <a:cubicBezTo>
                      <a:pt x="32" y="50"/>
                      <a:pt x="34" y="45"/>
                      <a:pt x="34" y="42"/>
                    </a:cubicBezTo>
                    <a:cubicBezTo>
                      <a:pt x="34" y="26"/>
                      <a:pt x="34" y="26"/>
                      <a:pt x="34" y="26"/>
                    </a:cubicBezTo>
                    <a:cubicBezTo>
                      <a:pt x="34" y="22"/>
                      <a:pt x="32" y="18"/>
                      <a:pt x="29" y="16"/>
                    </a:cubicBezTo>
                    <a:cubicBezTo>
                      <a:pt x="6" y="2"/>
                      <a:pt x="6" y="2"/>
                      <a:pt x="6" y="2"/>
                    </a:cubicBezTo>
                    <a:cubicBezTo>
                      <a:pt x="3" y="0"/>
                      <a:pt x="0" y="1"/>
                      <a:pt x="0" y="5"/>
                    </a:cubicBezTo>
                    <a:cubicBezTo>
                      <a:pt x="0" y="62"/>
                      <a:pt x="0" y="62"/>
                      <a:pt x="0" y="62"/>
                    </a:cubicBezTo>
                    <a:cubicBezTo>
                      <a:pt x="0" y="66"/>
                      <a:pt x="3" y="67"/>
                      <a:pt x="6" y="65"/>
                    </a:cubicBezTo>
                    <a:lnTo>
                      <a:pt x="29" y="5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</p:grpSp>
      <p:grpSp>
        <p:nvGrpSpPr>
          <p:cNvPr id="22" name="组合 21"/>
          <p:cNvGrpSpPr/>
          <p:nvPr/>
        </p:nvGrpSpPr>
        <p:grpSpPr>
          <a:xfrm>
            <a:off x="9130698" y="3103980"/>
            <a:ext cx="2356882" cy="2552700"/>
            <a:chOff x="9130698" y="3103980"/>
            <a:chExt cx="2356882" cy="2552700"/>
          </a:xfrm>
        </p:grpSpPr>
        <p:sp>
          <p:nvSpPr>
            <p:cNvPr id="28" name="圆角矩形 27"/>
            <p:cNvSpPr/>
            <p:nvPr/>
          </p:nvSpPr>
          <p:spPr>
            <a:xfrm>
              <a:off x="9130698" y="3103980"/>
              <a:ext cx="2356882" cy="2552700"/>
            </a:xfrm>
            <a:prstGeom prst="roundRect">
              <a:avLst>
                <a:gd name="adj" fmla="val 4344"/>
              </a:avLst>
            </a:prstGeom>
            <a:solidFill>
              <a:srgbClr val="F2F2F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9" name="椭圆 28"/>
            <p:cNvSpPr/>
            <p:nvPr/>
          </p:nvSpPr>
          <p:spPr>
            <a:xfrm>
              <a:off x="9811180" y="3301515"/>
              <a:ext cx="971550" cy="971550"/>
            </a:xfrm>
            <a:prstGeom prst="ellipse">
              <a:avLst/>
            </a:prstGeom>
            <a:pattFill prst="pct5">
              <a:fgClr>
                <a:srgbClr val="B1BBC7"/>
              </a:fgClr>
              <a:bgClr>
                <a:srgbClr val="A4B0BE"/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0" name="文本框 29"/>
            <p:cNvSpPr txBox="1"/>
            <p:nvPr/>
          </p:nvSpPr>
          <p:spPr>
            <a:xfrm>
              <a:off x="9357984" y="4379160"/>
              <a:ext cx="1924761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20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添加文本标题</a:t>
              </a:r>
            </a:p>
          </p:txBody>
        </p:sp>
        <p:sp>
          <p:nvSpPr>
            <p:cNvPr id="31" name="文本框 30"/>
            <p:cNvSpPr txBox="1"/>
            <p:nvPr/>
          </p:nvSpPr>
          <p:spPr>
            <a:xfrm>
              <a:off x="9165849" y="4831741"/>
              <a:ext cx="2309031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000" dirty="0">
                  <a:solidFill>
                    <a:srgbClr val="89898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您的内容打在这里，或者通过复制您的文本后，在此框中选择粘贴，并选择只保留文字</a:t>
              </a:r>
            </a:p>
          </p:txBody>
        </p:sp>
        <p:grpSp>
          <p:nvGrpSpPr>
            <p:cNvPr id="47" name="组合 46"/>
            <p:cNvGrpSpPr>
              <a:grpSpLocks noChangeAspect="1"/>
            </p:cNvGrpSpPr>
            <p:nvPr/>
          </p:nvGrpSpPr>
          <p:grpSpPr>
            <a:xfrm>
              <a:off x="9989057" y="3589290"/>
              <a:ext cx="615797" cy="396000"/>
              <a:chOff x="6654801" y="4186238"/>
              <a:chExt cx="538163" cy="346075"/>
            </a:xfrm>
            <a:solidFill>
              <a:schemeClr val="bg1"/>
            </a:solidFill>
          </p:grpSpPr>
          <p:sp>
            <p:nvSpPr>
              <p:cNvPr id="48" name="Freeform 54"/>
              <p:cNvSpPr>
                <a:spLocks/>
              </p:cNvSpPr>
              <p:nvPr/>
            </p:nvSpPr>
            <p:spPr bwMode="auto">
              <a:xfrm>
                <a:off x="6797676" y="4186238"/>
                <a:ext cx="395288" cy="225425"/>
              </a:xfrm>
              <a:custGeom>
                <a:avLst/>
                <a:gdLst>
                  <a:gd name="T0" fmla="*/ 69 w 105"/>
                  <a:gd name="T1" fmla="*/ 60 h 60"/>
                  <a:gd name="T2" fmla="*/ 90 w 105"/>
                  <a:gd name="T3" fmla="*/ 46 h 60"/>
                  <a:gd name="T4" fmla="*/ 102 w 105"/>
                  <a:gd name="T5" fmla="*/ 14 h 60"/>
                  <a:gd name="T6" fmla="*/ 93 w 105"/>
                  <a:gd name="T7" fmla="*/ 0 h 60"/>
                  <a:gd name="T8" fmla="*/ 68 w 105"/>
                  <a:gd name="T9" fmla="*/ 0 h 60"/>
                  <a:gd name="T10" fmla="*/ 37 w 105"/>
                  <a:gd name="T11" fmla="*/ 0 h 60"/>
                  <a:gd name="T12" fmla="*/ 13 w 105"/>
                  <a:gd name="T13" fmla="*/ 0 h 60"/>
                  <a:gd name="T14" fmla="*/ 3 w 105"/>
                  <a:gd name="T15" fmla="*/ 14 h 60"/>
                  <a:gd name="T16" fmla="*/ 16 w 105"/>
                  <a:gd name="T17" fmla="*/ 46 h 60"/>
                  <a:gd name="T18" fmla="*/ 37 w 105"/>
                  <a:gd name="T19" fmla="*/ 60 h 60"/>
                  <a:gd name="T20" fmla="*/ 69 w 105"/>
                  <a:gd name="T21" fmla="*/ 60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05" h="60">
                    <a:moveTo>
                      <a:pt x="69" y="60"/>
                    </a:moveTo>
                    <a:cubicBezTo>
                      <a:pt x="77" y="60"/>
                      <a:pt x="87" y="53"/>
                      <a:pt x="90" y="46"/>
                    </a:cubicBezTo>
                    <a:cubicBezTo>
                      <a:pt x="102" y="14"/>
                      <a:pt x="102" y="14"/>
                      <a:pt x="102" y="14"/>
                    </a:cubicBezTo>
                    <a:cubicBezTo>
                      <a:pt x="105" y="6"/>
                      <a:pt x="101" y="0"/>
                      <a:pt x="93" y="0"/>
                    </a:cubicBezTo>
                    <a:cubicBezTo>
                      <a:pt x="68" y="0"/>
                      <a:pt x="68" y="0"/>
                      <a:pt x="68" y="0"/>
                    </a:cubicBezTo>
                    <a:cubicBezTo>
                      <a:pt x="60" y="0"/>
                      <a:pt x="46" y="0"/>
                      <a:pt x="37" y="0"/>
                    </a:cubicBezTo>
                    <a:cubicBezTo>
                      <a:pt x="13" y="0"/>
                      <a:pt x="13" y="0"/>
                      <a:pt x="13" y="0"/>
                    </a:cubicBezTo>
                    <a:cubicBezTo>
                      <a:pt x="5" y="0"/>
                      <a:pt x="0" y="6"/>
                      <a:pt x="3" y="14"/>
                    </a:cubicBezTo>
                    <a:cubicBezTo>
                      <a:pt x="16" y="46"/>
                      <a:pt x="16" y="46"/>
                      <a:pt x="16" y="46"/>
                    </a:cubicBezTo>
                    <a:cubicBezTo>
                      <a:pt x="19" y="53"/>
                      <a:pt x="29" y="60"/>
                      <a:pt x="37" y="60"/>
                    </a:cubicBezTo>
                    <a:lnTo>
                      <a:pt x="69" y="6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9" name="Oval 55"/>
              <p:cNvSpPr>
                <a:spLocks noChangeArrowheads="1"/>
              </p:cNvSpPr>
              <p:nvPr/>
            </p:nvSpPr>
            <p:spPr bwMode="auto">
              <a:xfrm>
                <a:off x="6865938" y="4464050"/>
                <a:ext cx="66675" cy="68263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0" name="Oval 56"/>
              <p:cNvSpPr>
                <a:spLocks noChangeArrowheads="1"/>
              </p:cNvSpPr>
              <p:nvPr/>
            </p:nvSpPr>
            <p:spPr bwMode="auto">
              <a:xfrm>
                <a:off x="7045326" y="4464050"/>
                <a:ext cx="68263" cy="68263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1" name="Freeform 57"/>
              <p:cNvSpPr>
                <a:spLocks/>
              </p:cNvSpPr>
              <p:nvPr/>
            </p:nvSpPr>
            <p:spPr bwMode="auto">
              <a:xfrm>
                <a:off x="6654801" y="4227513"/>
                <a:ext cx="469900" cy="228600"/>
              </a:xfrm>
              <a:custGeom>
                <a:avLst/>
                <a:gdLst>
                  <a:gd name="T0" fmla="*/ 51 w 125"/>
                  <a:gd name="T1" fmla="*/ 61 h 61"/>
                  <a:gd name="T2" fmla="*/ 46 w 125"/>
                  <a:gd name="T3" fmla="*/ 58 h 61"/>
                  <a:gd name="T4" fmla="*/ 26 w 125"/>
                  <a:gd name="T5" fmla="*/ 10 h 61"/>
                  <a:gd name="T6" fmla="*/ 5 w 125"/>
                  <a:gd name="T7" fmla="*/ 10 h 61"/>
                  <a:gd name="T8" fmla="*/ 0 w 125"/>
                  <a:gd name="T9" fmla="*/ 5 h 61"/>
                  <a:gd name="T10" fmla="*/ 5 w 125"/>
                  <a:gd name="T11" fmla="*/ 0 h 61"/>
                  <a:gd name="T12" fmla="*/ 30 w 125"/>
                  <a:gd name="T13" fmla="*/ 0 h 61"/>
                  <a:gd name="T14" fmla="*/ 34 w 125"/>
                  <a:gd name="T15" fmla="*/ 3 h 61"/>
                  <a:gd name="T16" fmla="*/ 55 w 125"/>
                  <a:gd name="T17" fmla="*/ 51 h 61"/>
                  <a:gd name="T18" fmla="*/ 120 w 125"/>
                  <a:gd name="T19" fmla="*/ 51 h 61"/>
                  <a:gd name="T20" fmla="*/ 125 w 125"/>
                  <a:gd name="T21" fmla="*/ 56 h 61"/>
                  <a:gd name="T22" fmla="*/ 120 w 125"/>
                  <a:gd name="T23" fmla="*/ 61 h 61"/>
                  <a:gd name="T24" fmla="*/ 51 w 125"/>
                  <a:gd name="T25" fmla="*/ 61 h 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25" h="61">
                    <a:moveTo>
                      <a:pt x="51" y="61"/>
                    </a:moveTo>
                    <a:cubicBezTo>
                      <a:pt x="46" y="58"/>
                      <a:pt x="46" y="58"/>
                      <a:pt x="46" y="58"/>
                    </a:cubicBezTo>
                    <a:cubicBezTo>
                      <a:pt x="26" y="10"/>
                      <a:pt x="26" y="10"/>
                      <a:pt x="26" y="10"/>
                    </a:cubicBezTo>
                    <a:cubicBezTo>
                      <a:pt x="5" y="10"/>
                      <a:pt x="5" y="10"/>
                      <a:pt x="5" y="10"/>
                    </a:cubicBezTo>
                    <a:cubicBezTo>
                      <a:pt x="2" y="10"/>
                      <a:pt x="0" y="8"/>
                      <a:pt x="0" y="5"/>
                    </a:cubicBezTo>
                    <a:cubicBezTo>
                      <a:pt x="0" y="2"/>
                      <a:pt x="2" y="0"/>
                      <a:pt x="5" y="0"/>
                    </a:cubicBezTo>
                    <a:cubicBezTo>
                      <a:pt x="30" y="0"/>
                      <a:pt x="30" y="0"/>
                      <a:pt x="30" y="0"/>
                    </a:cubicBezTo>
                    <a:cubicBezTo>
                      <a:pt x="34" y="3"/>
                      <a:pt x="34" y="3"/>
                      <a:pt x="34" y="3"/>
                    </a:cubicBezTo>
                    <a:cubicBezTo>
                      <a:pt x="55" y="51"/>
                      <a:pt x="55" y="51"/>
                      <a:pt x="55" y="51"/>
                    </a:cubicBezTo>
                    <a:cubicBezTo>
                      <a:pt x="120" y="51"/>
                      <a:pt x="120" y="51"/>
                      <a:pt x="120" y="51"/>
                    </a:cubicBezTo>
                    <a:cubicBezTo>
                      <a:pt x="123" y="51"/>
                      <a:pt x="125" y="53"/>
                      <a:pt x="125" y="56"/>
                    </a:cubicBezTo>
                    <a:cubicBezTo>
                      <a:pt x="125" y="59"/>
                      <a:pt x="123" y="61"/>
                      <a:pt x="120" y="61"/>
                    </a:cubicBezTo>
                    <a:lnTo>
                      <a:pt x="51" y="6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</p:grpSp>
      <p:grpSp>
        <p:nvGrpSpPr>
          <p:cNvPr id="58" name="组合 57"/>
          <p:cNvGrpSpPr/>
          <p:nvPr/>
        </p:nvGrpSpPr>
        <p:grpSpPr>
          <a:xfrm>
            <a:off x="11098213" y="0"/>
            <a:ext cx="685800" cy="871538"/>
            <a:chOff x="11098213" y="0"/>
            <a:chExt cx="685800" cy="871538"/>
          </a:xfrm>
        </p:grpSpPr>
        <p:sp>
          <p:nvSpPr>
            <p:cNvPr id="59" name="矩形 58"/>
            <p:cNvSpPr/>
            <p:nvPr/>
          </p:nvSpPr>
          <p:spPr>
            <a:xfrm>
              <a:off x="11098213" y="0"/>
              <a:ext cx="685800" cy="871538"/>
            </a:xfrm>
            <a:prstGeom prst="rect">
              <a:avLst/>
            </a:prstGeom>
            <a:solidFill>
              <a:srgbClr val="0163A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0" name="文本框 59"/>
            <p:cNvSpPr txBox="1"/>
            <p:nvPr/>
          </p:nvSpPr>
          <p:spPr>
            <a:xfrm>
              <a:off x="11118838" y="286763"/>
              <a:ext cx="644551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6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公司名字</a:t>
              </a:r>
            </a:p>
          </p:txBody>
        </p:sp>
      </p:grpSp>
      <p:sp>
        <p:nvSpPr>
          <p:cNvPr id="61" name="文本框 60"/>
          <p:cNvSpPr txBox="1"/>
          <p:nvPr/>
        </p:nvSpPr>
        <p:spPr>
          <a:xfrm>
            <a:off x="5768340" y="286763"/>
            <a:ext cx="531495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zh-CN" altLang="en-US" sz="3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销售概述</a:t>
            </a:r>
            <a:endParaRPr lang="zh-CN" altLang="en-US" sz="3200" b="1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11622750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Tm="6800">
        <p15:prstTrans prst="drape"/>
      </p:transition>
    </mc:Choice>
    <mc:Fallback xmlns="">
      <p:transition spd="slow" advTm="6800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fill="hold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7" dur="250" fill="hold"/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8" dur="250" fill="hold"/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8" fill="hold" grpId="0" nodeType="withEffect" p14:presetBounceEnd="40000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11" dur="500" fill="hold"/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12" dur="500" fill="hold"/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14" presetClass="entr" presetSubtype="10" fill="hold" grpId="0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15" dur="5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6" presetID="17" presetClass="entr" presetSubtype="10" fill="hold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8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9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0" presetID="17" presetClass="entr" presetSubtype="10" fill="hold" nodeType="withEffect">
                                      <p:stCondLst>
                                        <p:cond delay="275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2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3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4" presetID="17" presetClass="entr" presetSubtype="10" fill="hold" nodeType="withEffect">
                                      <p:stCondLst>
                                        <p:cond delay="350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6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7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8" presetID="17" presetClass="entr" presetSubtype="10" fill="hold" nodeType="withEffect">
                                      <p:stCondLst>
                                        <p:cond delay="425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0" dur="5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1" dur="5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1" grpId="0"/>
          <p:bldP spid="61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250" fill="hold"/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250" fill="hold"/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8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500" fill="hold"/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500" fill="hold"/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14" presetClass="entr" presetSubtype="10" fill="hold" grpId="0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15" dur="5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6" presetID="17" presetClass="entr" presetSubtype="10" fill="hold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8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9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0" presetID="17" presetClass="entr" presetSubtype="10" fill="hold" nodeType="withEffect">
                                      <p:stCondLst>
                                        <p:cond delay="275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2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3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4" presetID="17" presetClass="entr" presetSubtype="10" fill="hold" nodeType="withEffect">
                                      <p:stCondLst>
                                        <p:cond delay="350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6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7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8" presetID="17" presetClass="entr" presetSubtype="10" fill="hold" nodeType="withEffect">
                                      <p:stCondLst>
                                        <p:cond delay="425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0" dur="5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1" dur="5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1" grpId="0"/>
          <p:bldP spid="61" grpId="0"/>
        </p:bldLst>
      </p:timing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组合 7"/>
          <p:cNvGrpSpPr/>
          <p:nvPr/>
        </p:nvGrpSpPr>
        <p:grpSpPr>
          <a:xfrm>
            <a:off x="11098213" y="0"/>
            <a:ext cx="685800" cy="871538"/>
            <a:chOff x="11098213" y="0"/>
            <a:chExt cx="685800" cy="871538"/>
          </a:xfrm>
        </p:grpSpPr>
        <p:sp>
          <p:nvSpPr>
            <p:cNvPr id="9" name="矩形 8"/>
            <p:cNvSpPr/>
            <p:nvPr/>
          </p:nvSpPr>
          <p:spPr>
            <a:xfrm>
              <a:off x="11098213" y="0"/>
              <a:ext cx="685800" cy="871538"/>
            </a:xfrm>
            <a:prstGeom prst="rect">
              <a:avLst/>
            </a:prstGeom>
            <a:solidFill>
              <a:srgbClr val="0163A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" name="文本框 9"/>
            <p:cNvSpPr txBox="1"/>
            <p:nvPr/>
          </p:nvSpPr>
          <p:spPr>
            <a:xfrm>
              <a:off x="11118838" y="286763"/>
              <a:ext cx="644551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6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公司名字</a:t>
              </a:r>
            </a:p>
          </p:txBody>
        </p:sp>
      </p:grpSp>
      <p:sp>
        <p:nvSpPr>
          <p:cNvPr id="11" name="文本框 10"/>
          <p:cNvSpPr txBox="1"/>
          <p:nvPr/>
        </p:nvSpPr>
        <p:spPr>
          <a:xfrm>
            <a:off x="5768340" y="286763"/>
            <a:ext cx="531495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zh-CN" altLang="en-US" sz="3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销售概述</a:t>
            </a:r>
            <a:endParaRPr lang="zh-CN" altLang="en-US" sz="3200" b="1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MH_SubTitle_1"/>
          <p:cNvSpPr txBox="1"/>
          <p:nvPr/>
        </p:nvSpPr>
        <p:spPr>
          <a:xfrm>
            <a:off x="4072923" y="1487422"/>
            <a:ext cx="5836072" cy="411246"/>
          </a:xfrm>
          <a:prstGeom prst="rect">
            <a:avLst/>
          </a:prstGeom>
          <a:noFill/>
        </p:spPr>
        <p:txBody>
          <a:bodyPr wrap="square" rtlCol="0" anchor="ctr" anchorCtr="0">
            <a:noAutofit/>
          </a:bodyPr>
          <a:lstStyle/>
          <a:p>
            <a:pPr>
              <a:lnSpc>
                <a:spcPct val="120000"/>
              </a:lnSpc>
            </a:pPr>
            <a:r>
              <a:rPr lang="zh-CN" altLang="en-US" sz="2000" dirty="0">
                <a:latin typeface="微软雅黑" pitchFamily="34" charset="-122"/>
                <a:ea typeface="微软雅黑" pitchFamily="34" charset="-122"/>
                <a:sym typeface="Arial" pitchFamily="34" charset="0"/>
              </a:rPr>
              <a:t>点击此处输入您的内容，建议微软雅黑或者黑体</a:t>
            </a:r>
            <a:endParaRPr lang="zh-CN" altLang="en-US" sz="2000" dirty="0"/>
          </a:p>
        </p:txBody>
      </p:sp>
      <p:sp>
        <p:nvSpPr>
          <p:cNvPr id="13" name="MH_Other_1"/>
          <p:cNvSpPr/>
          <p:nvPr/>
        </p:nvSpPr>
        <p:spPr>
          <a:xfrm>
            <a:off x="3561428" y="1711718"/>
            <a:ext cx="581503" cy="581503"/>
          </a:xfrm>
          <a:custGeom>
            <a:avLst/>
            <a:gdLst>
              <a:gd name="connsiteX0" fmla="*/ 260058 w 520118"/>
              <a:gd name="connsiteY0" fmla="*/ 54528 h 520118"/>
              <a:gd name="connsiteX1" fmla="*/ 465588 w 520118"/>
              <a:gd name="connsiteY1" fmla="*/ 260058 h 520118"/>
              <a:gd name="connsiteX2" fmla="*/ 260058 w 520118"/>
              <a:gd name="connsiteY2" fmla="*/ 465588 h 520118"/>
              <a:gd name="connsiteX3" fmla="*/ 54528 w 520118"/>
              <a:gd name="connsiteY3" fmla="*/ 260058 h 520118"/>
              <a:gd name="connsiteX4" fmla="*/ 260058 w 520118"/>
              <a:gd name="connsiteY4" fmla="*/ 54528 h 520118"/>
              <a:gd name="connsiteX5" fmla="*/ 260058 w 520118"/>
              <a:gd name="connsiteY5" fmla="*/ 16504 h 520118"/>
              <a:gd name="connsiteX6" fmla="*/ 16503 w 520118"/>
              <a:gd name="connsiteY6" fmla="*/ 260059 h 520118"/>
              <a:gd name="connsiteX7" fmla="*/ 260058 w 520118"/>
              <a:gd name="connsiteY7" fmla="*/ 503614 h 520118"/>
              <a:gd name="connsiteX8" fmla="*/ 503613 w 520118"/>
              <a:gd name="connsiteY8" fmla="*/ 260059 h 520118"/>
              <a:gd name="connsiteX9" fmla="*/ 260058 w 520118"/>
              <a:gd name="connsiteY9" fmla="*/ 16504 h 520118"/>
              <a:gd name="connsiteX10" fmla="*/ 260059 w 520118"/>
              <a:gd name="connsiteY10" fmla="*/ 0 h 520118"/>
              <a:gd name="connsiteX11" fmla="*/ 520118 w 520118"/>
              <a:gd name="connsiteY11" fmla="*/ 260059 h 520118"/>
              <a:gd name="connsiteX12" fmla="*/ 260059 w 520118"/>
              <a:gd name="connsiteY12" fmla="*/ 520118 h 520118"/>
              <a:gd name="connsiteX13" fmla="*/ 0 w 520118"/>
              <a:gd name="connsiteY13" fmla="*/ 260059 h 520118"/>
              <a:gd name="connsiteX14" fmla="*/ 260059 w 520118"/>
              <a:gd name="connsiteY14" fmla="*/ 0 h 5201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520118" h="520118">
                <a:moveTo>
                  <a:pt x="260058" y="54528"/>
                </a:moveTo>
                <a:cubicBezTo>
                  <a:pt x="373569" y="54528"/>
                  <a:pt x="465588" y="146547"/>
                  <a:pt x="465588" y="260058"/>
                </a:cubicBezTo>
                <a:cubicBezTo>
                  <a:pt x="465588" y="373569"/>
                  <a:pt x="373569" y="465588"/>
                  <a:pt x="260058" y="465588"/>
                </a:cubicBezTo>
                <a:cubicBezTo>
                  <a:pt x="146547" y="465588"/>
                  <a:pt x="54528" y="373569"/>
                  <a:pt x="54528" y="260058"/>
                </a:cubicBezTo>
                <a:cubicBezTo>
                  <a:pt x="54528" y="146547"/>
                  <a:pt x="146547" y="54528"/>
                  <a:pt x="260058" y="54528"/>
                </a:cubicBezTo>
                <a:close/>
                <a:moveTo>
                  <a:pt x="260058" y="16504"/>
                </a:moveTo>
                <a:cubicBezTo>
                  <a:pt x="125546" y="16504"/>
                  <a:pt x="16503" y="125547"/>
                  <a:pt x="16503" y="260059"/>
                </a:cubicBezTo>
                <a:cubicBezTo>
                  <a:pt x="16503" y="394571"/>
                  <a:pt x="125546" y="503614"/>
                  <a:pt x="260058" y="503614"/>
                </a:cubicBezTo>
                <a:cubicBezTo>
                  <a:pt x="394570" y="503614"/>
                  <a:pt x="503613" y="394571"/>
                  <a:pt x="503613" y="260059"/>
                </a:cubicBezTo>
                <a:cubicBezTo>
                  <a:pt x="503613" y="125547"/>
                  <a:pt x="394570" y="16504"/>
                  <a:pt x="260058" y="16504"/>
                </a:cubicBezTo>
                <a:close/>
                <a:moveTo>
                  <a:pt x="260059" y="0"/>
                </a:moveTo>
                <a:cubicBezTo>
                  <a:pt x="403686" y="0"/>
                  <a:pt x="520118" y="116432"/>
                  <a:pt x="520118" y="260059"/>
                </a:cubicBezTo>
                <a:cubicBezTo>
                  <a:pt x="520118" y="403686"/>
                  <a:pt x="403686" y="520118"/>
                  <a:pt x="260059" y="520118"/>
                </a:cubicBezTo>
                <a:cubicBezTo>
                  <a:pt x="116432" y="520118"/>
                  <a:pt x="0" y="403686"/>
                  <a:pt x="0" y="260059"/>
                </a:cubicBezTo>
                <a:cubicBezTo>
                  <a:pt x="0" y="116432"/>
                  <a:pt x="116432" y="0"/>
                  <a:pt x="260059" y="0"/>
                </a:cubicBezTo>
                <a:close/>
              </a:path>
            </a:pathLst>
          </a:custGeom>
          <a:solidFill>
            <a:srgbClr val="0170C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>
                <a:solidFill>
                  <a:srgbClr val="FFFFFF"/>
                </a:solidFill>
                <a:latin typeface="Arial" pitchFamily="34" charset="0"/>
                <a:ea typeface="黑体" pitchFamily="49" charset="-122"/>
                <a:cs typeface="Arial" pitchFamily="34" charset="0"/>
              </a:rPr>
              <a:t>A</a:t>
            </a:r>
            <a:endParaRPr lang="zh-CN" altLang="en-US" dirty="0">
              <a:solidFill>
                <a:srgbClr val="FFFFFF"/>
              </a:solidFill>
              <a:latin typeface="Arial" pitchFamily="34" charset="0"/>
              <a:ea typeface="黑体" pitchFamily="49" charset="-122"/>
              <a:cs typeface="Arial" pitchFamily="34" charset="0"/>
            </a:endParaRPr>
          </a:p>
        </p:txBody>
      </p:sp>
      <p:sp>
        <p:nvSpPr>
          <p:cNvPr id="14" name="MH_Other_2"/>
          <p:cNvSpPr/>
          <p:nvPr/>
        </p:nvSpPr>
        <p:spPr>
          <a:xfrm>
            <a:off x="4689536" y="2358789"/>
            <a:ext cx="581503" cy="581503"/>
          </a:xfrm>
          <a:custGeom>
            <a:avLst/>
            <a:gdLst>
              <a:gd name="connsiteX0" fmla="*/ 260058 w 520118"/>
              <a:gd name="connsiteY0" fmla="*/ 54528 h 520118"/>
              <a:gd name="connsiteX1" fmla="*/ 465588 w 520118"/>
              <a:gd name="connsiteY1" fmla="*/ 260058 h 520118"/>
              <a:gd name="connsiteX2" fmla="*/ 260058 w 520118"/>
              <a:gd name="connsiteY2" fmla="*/ 465588 h 520118"/>
              <a:gd name="connsiteX3" fmla="*/ 54528 w 520118"/>
              <a:gd name="connsiteY3" fmla="*/ 260058 h 520118"/>
              <a:gd name="connsiteX4" fmla="*/ 260058 w 520118"/>
              <a:gd name="connsiteY4" fmla="*/ 54528 h 520118"/>
              <a:gd name="connsiteX5" fmla="*/ 260058 w 520118"/>
              <a:gd name="connsiteY5" fmla="*/ 16504 h 520118"/>
              <a:gd name="connsiteX6" fmla="*/ 16503 w 520118"/>
              <a:gd name="connsiteY6" fmla="*/ 260059 h 520118"/>
              <a:gd name="connsiteX7" fmla="*/ 260058 w 520118"/>
              <a:gd name="connsiteY7" fmla="*/ 503614 h 520118"/>
              <a:gd name="connsiteX8" fmla="*/ 503613 w 520118"/>
              <a:gd name="connsiteY8" fmla="*/ 260059 h 520118"/>
              <a:gd name="connsiteX9" fmla="*/ 260058 w 520118"/>
              <a:gd name="connsiteY9" fmla="*/ 16504 h 520118"/>
              <a:gd name="connsiteX10" fmla="*/ 260059 w 520118"/>
              <a:gd name="connsiteY10" fmla="*/ 0 h 520118"/>
              <a:gd name="connsiteX11" fmla="*/ 520118 w 520118"/>
              <a:gd name="connsiteY11" fmla="*/ 260059 h 520118"/>
              <a:gd name="connsiteX12" fmla="*/ 260059 w 520118"/>
              <a:gd name="connsiteY12" fmla="*/ 520118 h 520118"/>
              <a:gd name="connsiteX13" fmla="*/ 0 w 520118"/>
              <a:gd name="connsiteY13" fmla="*/ 260059 h 520118"/>
              <a:gd name="connsiteX14" fmla="*/ 260059 w 520118"/>
              <a:gd name="connsiteY14" fmla="*/ 0 h 5201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520118" h="520118">
                <a:moveTo>
                  <a:pt x="260058" y="54528"/>
                </a:moveTo>
                <a:cubicBezTo>
                  <a:pt x="373569" y="54528"/>
                  <a:pt x="465588" y="146547"/>
                  <a:pt x="465588" y="260058"/>
                </a:cubicBezTo>
                <a:cubicBezTo>
                  <a:pt x="465588" y="373569"/>
                  <a:pt x="373569" y="465588"/>
                  <a:pt x="260058" y="465588"/>
                </a:cubicBezTo>
                <a:cubicBezTo>
                  <a:pt x="146547" y="465588"/>
                  <a:pt x="54528" y="373569"/>
                  <a:pt x="54528" y="260058"/>
                </a:cubicBezTo>
                <a:cubicBezTo>
                  <a:pt x="54528" y="146547"/>
                  <a:pt x="146547" y="54528"/>
                  <a:pt x="260058" y="54528"/>
                </a:cubicBezTo>
                <a:close/>
                <a:moveTo>
                  <a:pt x="260058" y="16504"/>
                </a:moveTo>
                <a:cubicBezTo>
                  <a:pt x="125546" y="16504"/>
                  <a:pt x="16503" y="125547"/>
                  <a:pt x="16503" y="260059"/>
                </a:cubicBezTo>
                <a:cubicBezTo>
                  <a:pt x="16503" y="394571"/>
                  <a:pt x="125546" y="503614"/>
                  <a:pt x="260058" y="503614"/>
                </a:cubicBezTo>
                <a:cubicBezTo>
                  <a:pt x="394570" y="503614"/>
                  <a:pt x="503613" y="394571"/>
                  <a:pt x="503613" y="260059"/>
                </a:cubicBezTo>
                <a:cubicBezTo>
                  <a:pt x="503613" y="125547"/>
                  <a:pt x="394570" y="16504"/>
                  <a:pt x="260058" y="16504"/>
                </a:cubicBezTo>
                <a:close/>
                <a:moveTo>
                  <a:pt x="260059" y="0"/>
                </a:moveTo>
                <a:cubicBezTo>
                  <a:pt x="403686" y="0"/>
                  <a:pt x="520118" y="116432"/>
                  <a:pt x="520118" y="260059"/>
                </a:cubicBezTo>
                <a:cubicBezTo>
                  <a:pt x="520118" y="403686"/>
                  <a:pt x="403686" y="520118"/>
                  <a:pt x="260059" y="520118"/>
                </a:cubicBezTo>
                <a:cubicBezTo>
                  <a:pt x="116432" y="520118"/>
                  <a:pt x="0" y="403686"/>
                  <a:pt x="0" y="260059"/>
                </a:cubicBezTo>
                <a:cubicBezTo>
                  <a:pt x="0" y="116432"/>
                  <a:pt x="116432" y="0"/>
                  <a:pt x="260059" y="0"/>
                </a:cubicBezTo>
                <a:close/>
              </a:path>
            </a:pathLst>
          </a:custGeom>
          <a:solidFill>
            <a:srgbClr val="3C4A5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>
                <a:solidFill>
                  <a:srgbClr val="FFFFFF"/>
                </a:solidFill>
                <a:latin typeface="Arial" pitchFamily="34" charset="0"/>
                <a:ea typeface="黑体" pitchFamily="49" charset="-122"/>
                <a:cs typeface="Arial" pitchFamily="34" charset="0"/>
              </a:rPr>
              <a:t>B</a:t>
            </a:r>
            <a:endParaRPr lang="zh-CN" altLang="en-US" dirty="0">
              <a:solidFill>
                <a:srgbClr val="FFFFFF"/>
              </a:solidFill>
              <a:latin typeface="Arial" pitchFamily="34" charset="0"/>
              <a:ea typeface="黑体" pitchFamily="49" charset="-122"/>
              <a:cs typeface="Arial" pitchFamily="34" charset="0"/>
            </a:endParaRPr>
          </a:p>
        </p:txBody>
      </p:sp>
      <p:sp>
        <p:nvSpPr>
          <p:cNvPr id="15" name="MH_SubTitle_2"/>
          <p:cNvSpPr txBox="1"/>
          <p:nvPr/>
        </p:nvSpPr>
        <p:spPr>
          <a:xfrm>
            <a:off x="5354937" y="2411011"/>
            <a:ext cx="5836072" cy="411246"/>
          </a:xfrm>
          <a:prstGeom prst="rect">
            <a:avLst/>
          </a:prstGeom>
          <a:noFill/>
        </p:spPr>
        <p:txBody>
          <a:bodyPr wrap="square" rtlCol="0" anchor="ctr" anchorCtr="0">
            <a:noAutofit/>
          </a:bodyPr>
          <a:lstStyle/>
          <a:p>
            <a:pPr>
              <a:lnSpc>
                <a:spcPct val="120000"/>
              </a:lnSpc>
            </a:pPr>
            <a:r>
              <a:rPr lang="zh-CN" altLang="en-US" sz="2000" dirty="0">
                <a:latin typeface="微软雅黑" pitchFamily="34" charset="-122"/>
                <a:ea typeface="微软雅黑" pitchFamily="34" charset="-122"/>
                <a:sym typeface="Arial" pitchFamily="34" charset="0"/>
              </a:rPr>
              <a:t>点击此处输入您的内容，建议微软雅黑或者黑体</a:t>
            </a:r>
            <a:endParaRPr lang="zh-CN" altLang="en-US" sz="2000" dirty="0"/>
          </a:p>
        </p:txBody>
      </p:sp>
      <p:sp>
        <p:nvSpPr>
          <p:cNvPr id="16" name="MH_Other_3"/>
          <p:cNvSpPr/>
          <p:nvPr/>
        </p:nvSpPr>
        <p:spPr>
          <a:xfrm>
            <a:off x="5145777" y="3377601"/>
            <a:ext cx="581503" cy="581503"/>
          </a:xfrm>
          <a:custGeom>
            <a:avLst/>
            <a:gdLst>
              <a:gd name="connsiteX0" fmla="*/ 260058 w 520118"/>
              <a:gd name="connsiteY0" fmla="*/ 54528 h 520118"/>
              <a:gd name="connsiteX1" fmla="*/ 465588 w 520118"/>
              <a:gd name="connsiteY1" fmla="*/ 260058 h 520118"/>
              <a:gd name="connsiteX2" fmla="*/ 260058 w 520118"/>
              <a:gd name="connsiteY2" fmla="*/ 465588 h 520118"/>
              <a:gd name="connsiteX3" fmla="*/ 54528 w 520118"/>
              <a:gd name="connsiteY3" fmla="*/ 260058 h 520118"/>
              <a:gd name="connsiteX4" fmla="*/ 260058 w 520118"/>
              <a:gd name="connsiteY4" fmla="*/ 54528 h 520118"/>
              <a:gd name="connsiteX5" fmla="*/ 260058 w 520118"/>
              <a:gd name="connsiteY5" fmla="*/ 16504 h 520118"/>
              <a:gd name="connsiteX6" fmla="*/ 16503 w 520118"/>
              <a:gd name="connsiteY6" fmla="*/ 260059 h 520118"/>
              <a:gd name="connsiteX7" fmla="*/ 260058 w 520118"/>
              <a:gd name="connsiteY7" fmla="*/ 503614 h 520118"/>
              <a:gd name="connsiteX8" fmla="*/ 503613 w 520118"/>
              <a:gd name="connsiteY8" fmla="*/ 260059 h 520118"/>
              <a:gd name="connsiteX9" fmla="*/ 260058 w 520118"/>
              <a:gd name="connsiteY9" fmla="*/ 16504 h 520118"/>
              <a:gd name="connsiteX10" fmla="*/ 260059 w 520118"/>
              <a:gd name="connsiteY10" fmla="*/ 0 h 520118"/>
              <a:gd name="connsiteX11" fmla="*/ 520118 w 520118"/>
              <a:gd name="connsiteY11" fmla="*/ 260059 h 520118"/>
              <a:gd name="connsiteX12" fmla="*/ 260059 w 520118"/>
              <a:gd name="connsiteY12" fmla="*/ 520118 h 520118"/>
              <a:gd name="connsiteX13" fmla="*/ 0 w 520118"/>
              <a:gd name="connsiteY13" fmla="*/ 260059 h 520118"/>
              <a:gd name="connsiteX14" fmla="*/ 260059 w 520118"/>
              <a:gd name="connsiteY14" fmla="*/ 0 h 5201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520118" h="520118">
                <a:moveTo>
                  <a:pt x="260058" y="54528"/>
                </a:moveTo>
                <a:cubicBezTo>
                  <a:pt x="373569" y="54528"/>
                  <a:pt x="465588" y="146547"/>
                  <a:pt x="465588" y="260058"/>
                </a:cubicBezTo>
                <a:cubicBezTo>
                  <a:pt x="465588" y="373569"/>
                  <a:pt x="373569" y="465588"/>
                  <a:pt x="260058" y="465588"/>
                </a:cubicBezTo>
                <a:cubicBezTo>
                  <a:pt x="146547" y="465588"/>
                  <a:pt x="54528" y="373569"/>
                  <a:pt x="54528" y="260058"/>
                </a:cubicBezTo>
                <a:cubicBezTo>
                  <a:pt x="54528" y="146547"/>
                  <a:pt x="146547" y="54528"/>
                  <a:pt x="260058" y="54528"/>
                </a:cubicBezTo>
                <a:close/>
                <a:moveTo>
                  <a:pt x="260058" y="16504"/>
                </a:moveTo>
                <a:cubicBezTo>
                  <a:pt x="125546" y="16504"/>
                  <a:pt x="16503" y="125547"/>
                  <a:pt x="16503" y="260059"/>
                </a:cubicBezTo>
                <a:cubicBezTo>
                  <a:pt x="16503" y="394571"/>
                  <a:pt x="125546" y="503614"/>
                  <a:pt x="260058" y="503614"/>
                </a:cubicBezTo>
                <a:cubicBezTo>
                  <a:pt x="394570" y="503614"/>
                  <a:pt x="503613" y="394571"/>
                  <a:pt x="503613" y="260059"/>
                </a:cubicBezTo>
                <a:cubicBezTo>
                  <a:pt x="503613" y="125547"/>
                  <a:pt x="394570" y="16504"/>
                  <a:pt x="260058" y="16504"/>
                </a:cubicBezTo>
                <a:close/>
                <a:moveTo>
                  <a:pt x="260059" y="0"/>
                </a:moveTo>
                <a:cubicBezTo>
                  <a:pt x="403686" y="0"/>
                  <a:pt x="520118" y="116432"/>
                  <a:pt x="520118" y="260059"/>
                </a:cubicBezTo>
                <a:cubicBezTo>
                  <a:pt x="520118" y="403686"/>
                  <a:pt x="403686" y="520118"/>
                  <a:pt x="260059" y="520118"/>
                </a:cubicBezTo>
                <a:cubicBezTo>
                  <a:pt x="116432" y="520118"/>
                  <a:pt x="0" y="403686"/>
                  <a:pt x="0" y="260059"/>
                </a:cubicBezTo>
                <a:cubicBezTo>
                  <a:pt x="0" y="116432"/>
                  <a:pt x="116432" y="0"/>
                  <a:pt x="260059" y="0"/>
                </a:cubicBezTo>
                <a:close/>
              </a:path>
            </a:pathLst>
          </a:custGeom>
          <a:solidFill>
            <a:srgbClr val="697E9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>
                <a:solidFill>
                  <a:srgbClr val="FFFFFF"/>
                </a:solidFill>
                <a:latin typeface="Arial" pitchFamily="34" charset="0"/>
                <a:ea typeface="黑体" pitchFamily="49" charset="-122"/>
                <a:cs typeface="Arial" pitchFamily="34" charset="0"/>
              </a:rPr>
              <a:t>C</a:t>
            </a:r>
            <a:endParaRPr lang="zh-CN" altLang="en-US">
              <a:solidFill>
                <a:srgbClr val="FFFFFF"/>
              </a:solidFill>
              <a:latin typeface="Arial" pitchFamily="34" charset="0"/>
              <a:ea typeface="黑体" pitchFamily="49" charset="-122"/>
              <a:cs typeface="Arial" pitchFamily="34" charset="0"/>
            </a:endParaRPr>
          </a:p>
        </p:txBody>
      </p:sp>
      <p:sp>
        <p:nvSpPr>
          <p:cNvPr id="17" name="MH_SubTitle_3"/>
          <p:cNvSpPr txBox="1"/>
          <p:nvPr/>
        </p:nvSpPr>
        <p:spPr>
          <a:xfrm>
            <a:off x="5727278" y="3440811"/>
            <a:ext cx="5836072" cy="411246"/>
          </a:xfrm>
          <a:prstGeom prst="rect">
            <a:avLst/>
          </a:prstGeom>
          <a:noFill/>
        </p:spPr>
        <p:txBody>
          <a:bodyPr wrap="square" rtlCol="0" anchor="ctr" anchorCtr="0">
            <a:noAutofit/>
          </a:bodyPr>
          <a:lstStyle/>
          <a:p>
            <a:pPr>
              <a:lnSpc>
                <a:spcPct val="120000"/>
              </a:lnSpc>
            </a:pPr>
            <a:r>
              <a:rPr lang="zh-CN" altLang="en-US" sz="2000" dirty="0">
                <a:latin typeface="微软雅黑" pitchFamily="34" charset="-122"/>
                <a:ea typeface="微软雅黑" pitchFamily="34" charset="-122"/>
                <a:sym typeface="Arial" pitchFamily="34" charset="0"/>
              </a:rPr>
              <a:t>点击此处输入您的内容，建议微软雅黑或者黑体</a:t>
            </a:r>
            <a:endParaRPr lang="zh-CN" altLang="en-US" sz="2000" dirty="0"/>
          </a:p>
        </p:txBody>
      </p:sp>
      <p:sp>
        <p:nvSpPr>
          <p:cNvPr id="18" name="MH_Other_4"/>
          <p:cNvSpPr/>
          <p:nvPr/>
        </p:nvSpPr>
        <p:spPr>
          <a:xfrm>
            <a:off x="3561428" y="5043486"/>
            <a:ext cx="581503" cy="581503"/>
          </a:xfrm>
          <a:custGeom>
            <a:avLst/>
            <a:gdLst>
              <a:gd name="connsiteX0" fmla="*/ 260058 w 520118"/>
              <a:gd name="connsiteY0" fmla="*/ 54528 h 520118"/>
              <a:gd name="connsiteX1" fmla="*/ 465588 w 520118"/>
              <a:gd name="connsiteY1" fmla="*/ 260058 h 520118"/>
              <a:gd name="connsiteX2" fmla="*/ 260058 w 520118"/>
              <a:gd name="connsiteY2" fmla="*/ 465588 h 520118"/>
              <a:gd name="connsiteX3" fmla="*/ 54528 w 520118"/>
              <a:gd name="connsiteY3" fmla="*/ 260058 h 520118"/>
              <a:gd name="connsiteX4" fmla="*/ 260058 w 520118"/>
              <a:gd name="connsiteY4" fmla="*/ 54528 h 520118"/>
              <a:gd name="connsiteX5" fmla="*/ 260058 w 520118"/>
              <a:gd name="connsiteY5" fmla="*/ 16504 h 520118"/>
              <a:gd name="connsiteX6" fmla="*/ 16503 w 520118"/>
              <a:gd name="connsiteY6" fmla="*/ 260059 h 520118"/>
              <a:gd name="connsiteX7" fmla="*/ 260058 w 520118"/>
              <a:gd name="connsiteY7" fmla="*/ 503614 h 520118"/>
              <a:gd name="connsiteX8" fmla="*/ 503613 w 520118"/>
              <a:gd name="connsiteY8" fmla="*/ 260059 h 520118"/>
              <a:gd name="connsiteX9" fmla="*/ 260058 w 520118"/>
              <a:gd name="connsiteY9" fmla="*/ 16504 h 520118"/>
              <a:gd name="connsiteX10" fmla="*/ 260059 w 520118"/>
              <a:gd name="connsiteY10" fmla="*/ 0 h 520118"/>
              <a:gd name="connsiteX11" fmla="*/ 520118 w 520118"/>
              <a:gd name="connsiteY11" fmla="*/ 260059 h 520118"/>
              <a:gd name="connsiteX12" fmla="*/ 260059 w 520118"/>
              <a:gd name="connsiteY12" fmla="*/ 520118 h 520118"/>
              <a:gd name="connsiteX13" fmla="*/ 0 w 520118"/>
              <a:gd name="connsiteY13" fmla="*/ 260059 h 520118"/>
              <a:gd name="connsiteX14" fmla="*/ 260059 w 520118"/>
              <a:gd name="connsiteY14" fmla="*/ 0 h 5201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520118" h="520118">
                <a:moveTo>
                  <a:pt x="260058" y="54528"/>
                </a:moveTo>
                <a:cubicBezTo>
                  <a:pt x="373569" y="54528"/>
                  <a:pt x="465588" y="146547"/>
                  <a:pt x="465588" y="260058"/>
                </a:cubicBezTo>
                <a:cubicBezTo>
                  <a:pt x="465588" y="373569"/>
                  <a:pt x="373569" y="465588"/>
                  <a:pt x="260058" y="465588"/>
                </a:cubicBezTo>
                <a:cubicBezTo>
                  <a:pt x="146547" y="465588"/>
                  <a:pt x="54528" y="373569"/>
                  <a:pt x="54528" y="260058"/>
                </a:cubicBezTo>
                <a:cubicBezTo>
                  <a:pt x="54528" y="146547"/>
                  <a:pt x="146547" y="54528"/>
                  <a:pt x="260058" y="54528"/>
                </a:cubicBezTo>
                <a:close/>
                <a:moveTo>
                  <a:pt x="260058" y="16504"/>
                </a:moveTo>
                <a:cubicBezTo>
                  <a:pt x="125546" y="16504"/>
                  <a:pt x="16503" y="125547"/>
                  <a:pt x="16503" y="260059"/>
                </a:cubicBezTo>
                <a:cubicBezTo>
                  <a:pt x="16503" y="394571"/>
                  <a:pt x="125546" y="503614"/>
                  <a:pt x="260058" y="503614"/>
                </a:cubicBezTo>
                <a:cubicBezTo>
                  <a:pt x="394570" y="503614"/>
                  <a:pt x="503613" y="394571"/>
                  <a:pt x="503613" y="260059"/>
                </a:cubicBezTo>
                <a:cubicBezTo>
                  <a:pt x="503613" y="125547"/>
                  <a:pt x="394570" y="16504"/>
                  <a:pt x="260058" y="16504"/>
                </a:cubicBezTo>
                <a:close/>
                <a:moveTo>
                  <a:pt x="260059" y="0"/>
                </a:moveTo>
                <a:cubicBezTo>
                  <a:pt x="403686" y="0"/>
                  <a:pt x="520118" y="116432"/>
                  <a:pt x="520118" y="260059"/>
                </a:cubicBezTo>
                <a:cubicBezTo>
                  <a:pt x="520118" y="403686"/>
                  <a:pt x="403686" y="520118"/>
                  <a:pt x="260059" y="520118"/>
                </a:cubicBezTo>
                <a:cubicBezTo>
                  <a:pt x="116432" y="520118"/>
                  <a:pt x="0" y="403686"/>
                  <a:pt x="0" y="260059"/>
                </a:cubicBezTo>
                <a:cubicBezTo>
                  <a:pt x="0" y="116432"/>
                  <a:pt x="116432" y="0"/>
                  <a:pt x="260059" y="0"/>
                </a:cubicBezTo>
                <a:close/>
              </a:path>
            </a:pathLst>
          </a:custGeom>
          <a:solidFill>
            <a:srgbClr val="0170C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>
                <a:solidFill>
                  <a:srgbClr val="FFFFFF"/>
                </a:solidFill>
                <a:latin typeface="Arial" pitchFamily="34" charset="0"/>
                <a:ea typeface="黑体" pitchFamily="49" charset="-122"/>
                <a:cs typeface="Arial" pitchFamily="34" charset="0"/>
              </a:rPr>
              <a:t>E</a:t>
            </a:r>
            <a:endParaRPr lang="zh-CN" altLang="en-US">
              <a:solidFill>
                <a:srgbClr val="FFFFFF"/>
              </a:solidFill>
              <a:latin typeface="Arial" pitchFamily="34" charset="0"/>
              <a:ea typeface="黑体" pitchFamily="49" charset="-122"/>
              <a:cs typeface="Arial" pitchFamily="34" charset="0"/>
            </a:endParaRPr>
          </a:p>
        </p:txBody>
      </p:sp>
      <p:sp>
        <p:nvSpPr>
          <p:cNvPr id="19" name="MH_SubTitle_5"/>
          <p:cNvSpPr txBox="1"/>
          <p:nvPr/>
        </p:nvSpPr>
        <p:spPr>
          <a:xfrm>
            <a:off x="4072922" y="5380925"/>
            <a:ext cx="5836072" cy="411246"/>
          </a:xfrm>
          <a:prstGeom prst="rect">
            <a:avLst/>
          </a:prstGeom>
          <a:noFill/>
        </p:spPr>
        <p:txBody>
          <a:bodyPr wrap="square" rtlCol="0" anchor="ctr" anchorCtr="0">
            <a:noAutofit/>
          </a:bodyPr>
          <a:lstStyle/>
          <a:p>
            <a:pPr>
              <a:lnSpc>
                <a:spcPct val="120000"/>
              </a:lnSpc>
            </a:pPr>
            <a:r>
              <a:rPr lang="zh-CN" altLang="en-US" sz="2000" dirty="0">
                <a:latin typeface="微软雅黑" pitchFamily="34" charset="-122"/>
                <a:ea typeface="微软雅黑" pitchFamily="34" charset="-122"/>
                <a:sym typeface="Arial" pitchFamily="34" charset="0"/>
              </a:rPr>
              <a:t>点击此处输入您的内容，建议微软雅黑或者黑体</a:t>
            </a:r>
            <a:endParaRPr lang="zh-CN" altLang="en-US" sz="2000" dirty="0"/>
          </a:p>
        </p:txBody>
      </p:sp>
      <p:grpSp>
        <p:nvGrpSpPr>
          <p:cNvPr id="62" name="组合 61"/>
          <p:cNvGrpSpPr/>
          <p:nvPr/>
        </p:nvGrpSpPr>
        <p:grpSpPr>
          <a:xfrm>
            <a:off x="0" y="2702309"/>
            <a:ext cx="4689536" cy="1932089"/>
            <a:chOff x="0" y="2702309"/>
            <a:chExt cx="4689536" cy="1932089"/>
          </a:xfrm>
        </p:grpSpPr>
        <p:sp>
          <p:nvSpPr>
            <p:cNvPr id="20" name="MH_Title_1"/>
            <p:cNvSpPr/>
            <p:nvPr/>
          </p:nvSpPr>
          <p:spPr>
            <a:xfrm>
              <a:off x="0" y="2702309"/>
              <a:ext cx="4689536" cy="1932089"/>
            </a:xfrm>
            <a:custGeom>
              <a:avLst/>
              <a:gdLst>
                <a:gd name="connsiteX0" fmla="*/ 3330430 w 4194496"/>
                <a:gd name="connsiteY0" fmla="*/ 0 h 1728132"/>
                <a:gd name="connsiteX1" fmla="*/ 4194496 w 4194496"/>
                <a:gd name="connsiteY1" fmla="*/ 864066 h 1728132"/>
                <a:gd name="connsiteX2" fmla="*/ 3330430 w 4194496"/>
                <a:gd name="connsiteY2" fmla="*/ 1728132 h 1728132"/>
                <a:gd name="connsiteX3" fmla="*/ 2847323 w 4194496"/>
                <a:gd name="connsiteY3" fmla="*/ 1580563 h 1728132"/>
                <a:gd name="connsiteX4" fmla="*/ 2822827 w 4194496"/>
                <a:gd name="connsiteY4" fmla="*/ 1560352 h 1728132"/>
                <a:gd name="connsiteX5" fmla="*/ 0 w 4194496"/>
                <a:gd name="connsiteY5" fmla="*/ 1560352 h 1728132"/>
                <a:gd name="connsiteX6" fmla="*/ 0 w 4194496"/>
                <a:gd name="connsiteY6" fmla="*/ 167780 h 1728132"/>
                <a:gd name="connsiteX7" fmla="*/ 2822827 w 4194496"/>
                <a:gd name="connsiteY7" fmla="*/ 167780 h 1728132"/>
                <a:gd name="connsiteX8" fmla="*/ 2847323 w 4194496"/>
                <a:gd name="connsiteY8" fmla="*/ 147569 h 1728132"/>
                <a:gd name="connsiteX9" fmla="*/ 3330430 w 4194496"/>
                <a:gd name="connsiteY9" fmla="*/ 0 h 17281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194496" h="1728132">
                  <a:moveTo>
                    <a:pt x="3330430" y="0"/>
                  </a:moveTo>
                  <a:cubicBezTo>
                    <a:pt x="3807640" y="0"/>
                    <a:pt x="4194496" y="386856"/>
                    <a:pt x="4194496" y="864066"/>
                  </a:cubicBezTo>
                  <a:cubicBezTo>
                    <a:pt x="4194496" y="1341276"/>
                    <a:pt x="3807640" y="1728132"/>
                    <a:pt x="3330430" y="1728132"/>
                  </a:cubicBezTo>
                  <a:cubicBezTo>
                    <a:pt x="3151476" y="1728132"/>
                    <a:pt x="2985229" y="1673731"/>
                    <a:pt x="2847323" y="1580563"/>
                  </a:cubicBezTo>
                  <a:lnTo>
                    <a:pt x="2822827" y="1560352"/>
                  </a:lnTo>
                  <a:lnTo>
                    <a:pt x="0" y="1560352"/>
                  </a:lnTo>
                  <a:lnTo>
                    <a:pt x="0" y="167780"/>
                  </a:lnTo>
                  <a:lnTo>
                    <a:pt x="2822827" y="167780"/>
                  </a:lnTo>
                  <a:lnTo>
                    <a:pt x="2847323" y="147569"/>
                  </a:lnTo>
                  <a:cubicBezTo>
                    <a:pt x="2985229" y="54402"/>
                    <a:pt x="3151476" y="0"/>
                    <a:pt x="3330430" y="0"/>
                  </a:cubicBezTo>
                  <a:close/>
                </a:path>
              </a:pathLst>
            </a:custGeom>
            <a:solidFill>
              <a:srgbClr val="0163A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60000" rIns="1620000" rtlCol="0" anchor="ctr">
              <a:norm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2800" b="1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Arial" pitchFamily="34" charset="0"/>
                </a:rPr>
                <a:t>您的标题</a:t>
              </a:r>
            </a:p>
          </p:txBody>
        </p:sp>
        <p:sp>
          <p:nvSpPr>
            <p:cNvPr id="21" name="MH_Other_5"/>
            <p:cNvSpPr>
              <a:spLocks noChangeAspect="1"/>
            </p:cNvSpPr>
            <p:nvPr/>
          </p:nvSpPr>
          <p:spPr bwMode="auto">
            <a:xfrm>
              <a:off x="3351592" y="3157394"/>
              <a:ext cx="891303" cy="1026453"/>
            </a:xfrm>
            <a:custGeom>
              <a:avLst/>
              <a:gdLst>
                <a:gd name="T0" fmla="*/ 150989 w 2062163"/>
                <a:gd name="T1" fmla="*/ 1478933 h 2376487"/>
                <a:gd name="T2" fmla="*/ 1168577 w 2062163"/>
                <a:gd name="T3" fmla="*/ 1287826 h 2376487"/>
                <a:gd name="T4" fmla="*/ 1228852 w 2062163"/>
                <a:gd name="T5" fmla="*/ 1363153 h 2376487"/>
                <a:gd name="T6" fmla="*/ 1135680 w 2062163"/>
                <a:gd name="T7" fmla="*/ 1417474 h 2376487"/>
                <a:gd name="T8" fmla="*/ 817537 w 2062163"/>
                <a:gd name="T9" fmla="*/ 1430417 h 2376487"/>
                <a:gd name="T10" fmla="*/ 827512 w 2062163"/>
                <a:gd name="T11" fmla="*/ 1463306 h 2376487"/>
                <a:gd name="T12" fmla="*/ 1039112 w 2062163"/>
                <a:gd name="T13" fmla="*/ 1509987 h 2376487"/>
                <a:gd name="T14" fmla="*/ 1278091 w 2062163"/>
                <a:gd name="T15" fmla="*/ 1471582 h 2376487"/>
                <a:gd name="T16" fmla="*/ 1469741 w 2062163"/>
                <a:gd name="T17" fmla="*/ 1323474 h 2376487"/>
                <a:gd name="T18" fmla="*/ 1572039 w 2062163"/>
                <a:gd name="T19" fmla="*/ 1272548 h 2376487"/>
                <a:gd name="T20" fmla="*/ 1629556 w 2062163"/>
                <a:gd name="T21" fmla="*/ 1330476 h 2376487"/>
                <a:gd name="T22" fmla="*/ 1355346 w 2062163"/>
                <a:gd name="T23" fmla="*/ 1573220 h 2376487"/>
                <a:gd name="T24" fmla="*/ 1023619 w 2062163"/>
                <a:gd name="T25" fmla="*/ 1680376 h 2376487"/>
                <a:gd name="T26" fmla="*/ 621218 w 2062163"/>
                <a:gd name="T27" fmla="*/ 1689499 h 2376487"/>
                <a:gd name="T28" fmla="*/ 505124 w 2062163"/>
                <a:gd name="T29" fmla="*/ 1289098 h 2376487"/>
                <a:gd name="T30" fmla="*/ 1051184 w 2062163"/>
                <a:gd name="T31" fmla="*/ 851969 h 2376487"/>
                <a:gd name="T32" fmla="*/ 1111697 w 2062163"/>
                <a:gd name="T33" fmla="*/ 916233 h 2376487"/>
                <a:gd name="T34" fmla="*/ 1045390 w 2062163"/>
                <a:gd name="T35" fmla="*/ 983678 h 2376487"/>
                <a:gd name="T36" fmla="*/ 865078 w 2062163"/>
                <a:gd name="T37" fmla="*/ 688023 h 2376487"/>
                <a:gd name="T38" fmla="*/ 875054 w 2062163"/>
                <a:gd name="T39" fmla="*/ 608913 h 2376487"/>
                <a:gd name="T40" fmla="*/ 939210 w 2062163"/>
                <a:gd name="T41" fmla="*/ 483409 h 2376487"/>
                <a:gd name="T42" fmla="*/ 820879 w 2062163"/>
                <a:gd name="T43" fmla="*/ 576988 h 2376487"/>
                <a:gd name="T44" fmla="*/ 779453 w 2062163"/>
                <a:gd name="T45" fmla="*/ 670143 h 2376487"/>
                <a:gd name="T46" fmla="*/ 827252 w 2062163"/>
                <a:gd name="T47" fmla="*/ 755871 h 2376487"/>
                <a:gd name="T48" fmla="*/ 849134 w 2062163"/>
                <a:gd name="T49" fmla="*/ 938573 h 2376487"/>
                <a:gd name="T50" fmla="*/ 793261 w 2062163"/>
                <a:gd name="T51" fmla="*/ 928176 h 2376487"/>
                <a:gd name="T52" fmla="*/ 792624 w 2062163"/>
                <a:gd name="T53" fmla="*/ 987167 h 2376487"/>
                <a:gd name="T54" fmla="*/ 938148 w 2062163"/>
                <a:gd name="T55" fmla="*/ 1082868 h 2376487"/>
                <a:gd name="T56" fmla="*/ 1025250 w 2062163"/>
                <a:gd name="T57" fmla="*/ 1045097 h 2376487"/>
                <a:gd name="T58" fmla="*/ 1166951 w 2062163"/>
                <a:gd name="T59" fmla="*/ 986742 h 2376487"/>
                <a:gd name="T60" fmla="*/ 1195418 w 2062163"/>
                <a:gd name="T61" fmla="*/ 892527 h 2376487"/>
                <a:gd name="T62" fmla="*/ 1118513 w 2062163"/>
                <a:gd name="T63" fmla="*/ 804464 h 2376487"/>
                <a:gd name="T64" fmla="*/ 1101517 w 2062163"/>
                <a:gd name="T65" fmla="*/ 633221 h 2376487"/>
                <a:gd name="T66" fmla="*/ 1154204 w 2062163"/>
                <a:gd name="T67" fmla="*/ 640435 h 2376487"/>
                <a:gd name="T68" fmla="*/ 1149318 w 2062163"/>
                <a:gd name="T69" fmla="*/ 577413 h 2376487"/>
                <a:gd name="T70" fmla="*/ 1013353 w 2062163"/>
                <a:gd name="T71" fmla="*/ 481287 h 2376487"/>
                <a:gd name="T72" fmla="*/ 1226009 w 2062163"/>
                <a:gd name="T73" fmla="*/ 439271 h 2376487"/>
                <a:gd name="T74" fmla="*/ 1459061 w 2062163"/>
                <a:gd name="T75" fmla="*/ 677995 h 2376487"/>
                <a:gd name="T76" fmla="*/ 1529167 w 2062163"/>
                <a:gd name="T77" fmla="*/ 930722 h 2376487"/>
                <a:gd name="T78" fmla="*/ 1455025 w 2062163"/>
                <a:gd name="T79" fmla="*/ 1113637 h 2376487"/>
                <a:gd name="T80" fmla="*/ 1266162 w 2062163"/>
                <a:gd name="T81" fmla="*/ 1197031 h 2376487"/>
                <a:gd name="T82" fmla="*/ 840849 w 2062163"/>
                <a:gd name="T83" fmla="*/ 1212734 h 2376487"/>
                <a:gd name="T84" fmla="*/ 582942 w 2062163"/>
                <a:gd name="T85" fmla="*/ 1159684 h 2376487"/>
                <a:gd name="T86" fmla="*/ 456962 w 2062163"/>
                <a:gd name="T87" fmla="*/ 1023878 h 2376487"/>
                <a:gd name="T88" fmla="*/ 463548 w 2062163"/>
                <a:gd name="T89" fmla="*/ 775393 h 2376487"/>
                <a:gd name="T90" fmla="*/ 597175 w 2062163"/>
                <a:gd name="T91" fmla="*/ 572108 h 2376487"/>
                <a:gd name="T92" fmla="*/ 1145019 w 2062163"/>
                <a:gd name="T93" fmla="*/ 281232 h 2376487"/>
                <a:gd name="T94" fmla="*/ 1176218 w 2062163"/>
                <a:gd name="T95" fmla="*/ 327468 h 2376487"/>
                <a:gd name="T96" fmla="*/ 795039 w 2062163"/>
                <a:gd name="T97" fmla="*/ 332346 h 2376487"/>
                <a:gd name="T98" fmla="*/ 815627 w 2062163"/>
                <a:gd name="T99" fmla="*/ 281869 h 2376487"/>
                <a:gd name="T100" fmla="*/ 1092244 w 2062163"/>
                <a:gd name="T101" fmla="*/ 17194 h 2376487"/>
                <a:gd name="T102" fmla="*/ 1055155 w 2062163"/>
                <a:gd name="T103" fmla="*/ 142649 h 2376487"/>
                <a:gd name="T104" fmla="*/ 1124882 w 2062163"/>
                <a:gd name="T105" fmla="*/ 83424 h 2376487"/>
                <a:gd name="T106" fmla="*/ 1209022 w 2062163"/>
                <a:gd name="T107" fmla="*/ 42667 h 2376487"/>
                <a:gd name="T108" fmla="*/ 1293162 w 2062163"/>
                <a:gd name="T109" fmla="*/ 88943 h 2376487"/>
                <a:gd name="T110" fmla="*/ 1192067 w 2062163"/>
                <a:gd name="T111" fmla="*/ 192533 h 2376487"/>
                <a:gd name="T112" fmla="*/ 777092 w 2062163"/>
                <a:gd name="T113" fmla="*/ 183618 h 2376487"/>
                <a:gd name="T114" fmla="*/ 691680 w 2062163"/>
                <a:gd name="T115" fmla="*/ 99133 h 2376487"/>
                <a:gd name="T116" fmla="*/ 755474 w 2062163"/>
                <a:gd name="T117" fmla="*/ 40544 h 2376487"/>
                <a:gd name="T118" fmla="*/ 840461 w 2062163"/>
                <a:gd name="T119" fmla="*/ 66018 h 2376487"/>
                <a:gd name="T120" fmla="*/ 920150 w 2062163"/>
                <a:gd name="T121" fmla="*/ 146045 h 2376487"/>
                <a:gd name="T122" fmla="*/ 880730 w 2062163"/>
                <a:gd name="T123" fmla="*/ 18892 h 2376487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0" t="0" r="r" b="b"/>
              <a:pathLst>
                <a:path w="2062163" h="2376487">
                  <a:moveTo>
                    <a:pt x="217045" y="1824037"/>
                  </a:moveTo>
                  <a:lnTo>
                    <a:pt x="644525" y="2192867"/>
                  </a:lnTo>
                  <a:lnTo>
                    <a:pt x="622847" y="2208765"/>
                  </a:lnTo>
                  <a:lnTo>
                    <a:pt x="600905" y="2224663"/>
                  </a:lnTo>
                  <a:lnTo>
                    <a:pt x="557813" y="2256723"/>
                  </a:lnTo>
                  <a:lnTo>
                    <a:pt x="517365" y="2287724"/>
                  </a:lnTo>
                  <a:lnTo>
                    <a:pt x="480354" y="2315810"/>
                  </a:lnTo>
                  <a:lnTo>
                    <a:pt x="449423" y="2340452"/>
                  </a:lnTo>
                  <a:lnTo>
                    <a:pt x="424837" y="2359530"/>
                  </a:lnTo>
                  <a:lnTo>
                    <a:pt x="403687" y="2376487"/>
                  </a:lnTo>
                  <a:lnTo>
                    <a:pt x="0" y="1995734"/>
                  </a:lnTo>
                  <a:lnTo>
                    <a:pt x="2908" y="1993084"/>
                  </a:lnTo>
                  <a:lnTo>
                    <a:pt x="11632" y="1985400"/>
                  </a:lnTo>
                  <a:lnTo>
                    <a:pt x="26701" y="1972152"/>
                  </a:lnTo>
                  <a:lnTo>
                    <a:pt x="49172" y="1953605"/>
                  </a:lnTo>
                  <a:lnTo>
                    <a:pt x="78517" y="1929493"/>
                  </a:lnTo>
                  <a:lnTo>
                    <a:pt x="96229" y="1915450"/>
                  </a:lnTo>
                  <a:lnTo>
                    <a:pt x="116321" y="1899817"/>
                  </a:lnTo>
                  <a:lnTo>
                    <a:pt x="138263" y="1883124"/>
                  </a:lnTo>
                  <a:lnTo>
                    <a:pt x="162321" y="1864842"/>
                  </a:lnTo>
                  <a:lnTo>
                    <a:pt x="188229" y="1844969"/>
                  </a:lnTo>
                  <a:lnTo>
                    <a:pt x="217045" y="1824037"/>
                  </a:lnTo>
                  <a:close/>
                  <a:moveTo>
                    <a:pt x="811213" y="1579562"/>
                  </a:moveTo>
                  <a:lnTo>
                    <a:pt x="839259" y="1579827"/>
                  </a:lnTo>
                  <a:lnTo>
                    <a:pt x="867834" y="1580356"/>
                  </a:lnTo>
                  <a:lnTo>
                    <a:pt x="897202" y="1581680"/>
                  </a:lnTo>
                  <a:lnTo>
                    <a:pt x="926307" y="1583003"/>
                  </a:lnTo>
                  <a:lnTo>
                    <a:pt x="955146" y="1584327"/>
                  </a:lnTo>
                  <a:lnTo>
                    <a:pt x="1011767" y="1587503"/>
                  </a:lnTo>
                  <a:lnTo>
                    <a:pt x="1063625" y="1590150"/>
                  </a:lnTo>
                  <a:lnTo>
                    <a:pt x="1086909" y="1591474"/>
                  </a:lnTo>
                  <a:lnTo>
                    <a:pt x="1108605" y="1592003"/>
                  </a:lnTo>
                  <a:lnTo>
                    <a:pt x="1161786" y="1593327"/>
                  </a:lnTo>
                  <a:lnTo>
                    <a:pt x="1209940" y="1594650"/>
                  </a:lnTo>
                  <a:lnTo>
                    <a:pt x="1253861" y="1596239"/>
                  </a:lnTo>
                  <a:lnTo>
                    <a:pt x="1293019" y="1597562"/>
                  </a:lnTo>
                  <a:lnTo>
                    <a:pt x="1328473" y="1598886"/>
                  </a:lnTo>
                  <a:lnTo>
                    <a:pt x="1360223" y="1600474"/>
                  </a:lnTo>
                  <a:lnTo>
                    <a:pt x="1388534" y="1602062"/>
                  </a:lnTo>
                  <a:lnTo>
                    <a:pt x="1414198" y="1603386"/>
                  </a:lnTo>
                  <a:lnTo>
                    <a:pt x="1436688" y="1605239"/>
                  </a:lnTo>
                  <a:lnTo>
                    <a:pt x="1456796" y="1606562"/>
                  </a:lnTo>
                  <a:lnTo>
                    <a:pt x="1475053" y="1608150"/>
                  </a:lnTo>
                  <a:lnTo>
                    <a:pt x="1491457" y="1609739"/>
                  </a:lnTo>
                  <a:lnTo>
                    <a:pt x="1519503" y="1612650"/>
                  </a:lnTo>
                  <a:lnTo>
                    <a:pt x="1544373" y="1615827"/>
                  </a:lnTo>
                  <a:lnTo>
                    <a:pt x="1544903" y="1617415"/>
                  </a:lnTo>
                  <a:lnTo>
                    <a:pt x="1546226" y="1622180"/>
                  </a:lnTo>
                  <a:lnTo>
                    <a:pt x="1547019" y="1625621"/>
                  </a:lnTo>
                  <a:lnTo>
                    <a:pt x="1547548" y="1629592"/>
                  </a:lnTo>
                  <a:lnTo>
                    <a:pt x="1548078" y="1634356"/>
                  </a:lnTo>
                  <a:lnTo>
                    <a:pt x="1548607" y="1639386"/>
                  </a:lnTo>
                  <a:lnTo>
                    <a:pt x="1548607" y="1644945"/>
                  </a:lnTo>
                  <a:lnTo>
                    <a:pt x="1548342" y="1651298"/>
                  </a:lnTo>
                  <a:lnTo>
                    <a:pt x="1547813" y="1657386"/>
                  </a:lnTo>
                  <a:lnTo>
                    <a:pt x="1546755" y="1664268"/>
                  </a:lnTo>
                  <a:lnTo>
                    <a:pt x="1545167" y="1671150"/>
                  </a:lnTo>
                  <a:lnTo>
                    <a:pt x="1543051" y="1678298"/>
                  </a:lnTo>
                  <a:lnTo>
                    <a:pt x="1539876" y="1685445"/>
                  </a:lnTo>
                  <a:lnTo>
                    <a:pt x="1538288" y="1689150"/>
                  </a:lnTo>
                  <a:lnTo>
                    <a:pt x="1536436" y="1693121"/>
                  </a:lnTo>
                  <a:lnTo>
                    <a:pt x="1534319" y="1696827"/>
                  </a:lnTo>
                  <a:lnTo>
                    <a:pt x="1531938" y="1700533"/>
                  </a:lnTo>
                  <a:lnTo>
                    <a:pt x="1529292" y="1703974"/>
                  </a:lnTo>
                  <a:lnTo>
                    <a:pt x="1526382" y="1707945"/>
                  </a:lnTo>
                  <a:lnTo>
                    <a:pt x="1523471" y="1711650"/>
                  </a:lnTo>
                  <a:lnTo>
                    <a:pt x="1520032" y="1715356"/>
                  </a:lnTo>
                  <a:lnTo>
                    <a:pt x="1516328" y="1719062"/>
                  </a:lnTo>
                  <a:lnTo>
                    <a:pt x="1512623" y="1722503"/>
                  </a:lnTo>
                  <a:lnTo>
                    <a:pt x="1508390" y="1725945"/>
                  </a:lnTo>
                  <a:lnTo>
                    <a:pt x="1503892" y="1729650"/>
                  </a:lnTo>
                  <a:lnTo>
                    <a:pt x="1499130" y="1733092"/>
                  </a:lnTo>
                  <a:lnTo>
                    <a:pt x="1494103" y="1736533"/>
                  </a:lnTo>
                  <a:lnTo>
                    <a:pt x="1488811" y="1739974"/>
                  </a:lnTo>
                  <a:lnTo>
                    <a:pt x="1483255" y="1743150"/>
                  </a:lnTo>
                  <a:lnTo>
                    <a:pt x="1477169" y="1746592"/>
                  </a:lnTo>
                  <a:lnTo>
                    <a:pt x="1470819" y="1749503"/>
                  </a:lnTo>
                  <a:lnTo>
                    <a:pt x="1464205" y="1752415"/>
                  </a:lnTo>
                  <a:lnTo>
                    <a:pt x="1457061" y="1755592"/>
                  </a:lnTo>
                  <a:lnTo>
                    <a:pt x="1449653" y="1758239"/>
                  </a:lnTo>
                  <a:lnTo>
                    <a:pt x="1441715" y="1760886"/>
                  </a:lnTo>
                  <a:lnTo>
                    <a:pt x="1433513" y="1763533"/>
                  </a:lnTo>
                  <a:lnTo>
                    <a:pt x="1424782" y="1765915"/>
                  </a:lnTo>
                  <a:lnTo>
                    <a:pt x="1415786" y="1768298"/>
                  </a:lnTo>
                  <a:lnTo>
                    <a:pt x="1406261" y="1770415"/>
                  </a:lnTo>
                  <a:lnTo>
                    <a:pt x="1396471" y="1772533"/>
                  </a:lnTo>
                  <a:lnTo>
                    <a:pt x="1386153" y="1774386"/>
                  </a:lnTo>
                  <a:lnTo>
                    <a:pt x="1375305" y="1775974"/>
                  </a:lnTo>
                  <a:lnTo>
                    <a:pt x="1364192" y="1777562"/>
                  </a:lnTo>
                  <a:lnTo>
                    <a:pt x="1352286" y="1779150"/>
                  </a:lnTo>
                  <a:lnTo>
                    <a:pt x="1340380" y="1780209"/>
                  </a:lnTo>
                  <a:lnTo>
                    <a:pt x="1327680" y="1781268"/>
                  </a:lnTo>
                  <a:lnTo>
                    <a:pt x="1314715" y="1782062"/>
                  </a:lnTo>
                  <a:lnTo>
                    <a:pt x="1288257" y="1783650"/>
                  </a:lnTo>
                  <a:lnTo>
                    <a:pt x="1263386" y="1784445"/>
                  </a:lnTo>
                  <a:lnTo>
                    <a:pt x="1239044" y="1785239"/>
                  </a:lnTo>
                  <a:lnTo>
                    <a:pt x="1216555" y="1785768"/>
                  </a:lnTo>
                  <a:lnTo>
                    <a:pt x="1194594" y="1786033"/>
                  </a:lnTo>
                  <a:lnTo>
                    <a:pt x="1173957" y="1786298"/>
                  </a:lnTo>
                  <a:lnTo>
                    <a:pt x="1135857" y="1786033"/>
                  </a:lnTo>
                  <a:lnTo>
                    <a:pt x="1102255" y="1785768"/>
                  </a:lnTo>
                  <a:lnTo>
                    <a:pt x="1072886" y="1784974"/>
                  </a:lnTo>
                  <a:lnTo>
                    <a:pt x="1048280" y="1784445"/>
                  </a:lnTo>
                  <a:lnTo>
                    <a:pt x="1027642" y="1784445"/>
                  </a:lnTo>
                  <a:lnTo>
                    <a:pt x="1019175" y="1784445"/>
                  </a:lnTo>
                  <a:lnTo>
                    <a:pt x="1012032" y="1784709"/>
                  </a:lnTo>
                  <a:lnTo>
                    <a:pt x="1005417" y="1784974"/>
                  </a:lnTo>
                  <a:lnTo>
                    <a:pt x="1000390" y="1785768"/>
                  </a:lnTo>
                  <a:lnTo>
                    <a:pt x="996421" y="1786562"/>
                  </a:lnTo>
                  <a:lnTo>
                    <a:pt x="994834" y="1787356"/>
                  </a:lnTo>
                  <a:lnTo>
                    <a:pt x="993511" y="1787886"/>
                  </a:lnTo>
                  <a:lnTo>
                    <a:pt x="992717" y="1788680"/>
                  </a:lnTo>
                  <a:lnTo>
                    <a:pt x="991659" y="1789474"/>
                  </a:lnTo>
                  <a:lnTo>
                    <a:pt x="991130" y="1790268"/>
                  </a:lnTo>
                  <a:lnTo>
                    <a:pt x="991130" y="1791327"/>
                  </a:lnTo>
                  <a:lnTo>
                    <a:pt x="991130" y="1792386"/>
                  </a:lnTo>
                  <a:lnTo>
                    <a:pt x="991394" y="1793709"/>
                  </a:lnTo>
                  <a:lnTo>
                    <a:pt x="991923" y="1794768"/>
                  </a:lnTo>
                  <a:lnTo>
                    <a:pt x="993246" y="1796092"/>
                  </a:lnTo>
                  <a:lnTo>
                    <a:pt x="995627" y="1799268"/>
                  </a:lnTo>
                  <a:lnTo>
                    <a:pt x="999596" y="1802709"/>
                  </a:lnTo>
                  <a:lnTo>
                    <a:pt x="1004623" y="1806945"/>
                  </a:lnTo>
                  <a:lnTo>
                    <a:pt x="1010444" y="1811445"/>
                  </a:lnTo>
                  <a:lnTo>
                    <a:pt x="1017853" y="1816474"/>
                  </a:lnTo>
                  <a:lnTo>
                    <a:pt x="1026319" y="1822033"/>
                  </a:lnTo>
                  <a:lnTo>
                    <a:pt x="1031611" y="1825474"/>
                  </a:lnTo>
                  <a:lnTo>
                    <a:pt x="1037961" y="1829180"/>
                  </a:lnTo>
                  <a:lnTo>
                    <a:pt x="1045105" y="1832356"/>
                  </a:lnTo>
                  <a:lnTo>
                    <a:pt x="1053042" y="1836062"/>
                  </a:lnTo>
                  <a:lnTo>
                    <a:pt x="1061773" y="1839768"/>
                  </a:lnTo>
                  <a:lnTo>
                    <a:pt x="1071034" y="1843209"/>
                  </a:lnTo>
                  <a:lnTo>
                    <a:pt x="1081088" y="1846915"/>
                  </a:lnTo>
                  <a:lnTo>
                    <a:pt x="1091671" y="1850092"/>
                  </a:lnTo>
                  <a:lnTo>
                    <a:pt x="1103048" y="1853533"/>
                  </a:lnTo>
                  <a:lnTo>
                    <a:pt x="1114955" y="1856974"/>
                  </a:lnTo>
                  <a:lnTo>
                    <a:pt x="1127390" y="1859886"/>
                  </a:lnTo>
                  <a:lnTo>
                    <a:pt x="1140619" y="1863062"/>
                  </a:lnTo>
                  <a:lnTo>
                    <a:pt x="1154113" y="1866239"/>
                  </a:lnTo>
                  <a:lnTo>
                    <a:pt x="1168136" y="1868886"/>
                  </a:lnTo>
                  <a:lnTo>
                    <a:pt x="1182688" y="1871533"/>
                  </a:lnTo>
                  <a:lnTo>
                    <a:pt x="1197505" y="1873650"/>
                  </a:lnTo>
                  <a:lnTo>
                    <a:pt x="1213115" y="1876033"/>
                  </a:lnTo>
                  <a:lnTo>
                    <a:pt x="1228725" y="1877886"/>
                  </a:lnTo>
                  <a:lnTo>
                    <a:pt x="1245130" y="1880003"/>
                  </a:lnTo>
                  <a:lnTo>
                    <a:pt x="1261269" y="1881327"/>
                  </a:lnTo>
                  <a:lnTo>
                    <a:pt x="1278203" y="1882386"/>
                  </a:lnTo>
                  <a:lnTo>
                    <a:pt x="1295400" y="1883709"/>
                  </a:lnTo>
                  <a:lnTo>
                    <a:pt x="1312863" y="1884239"/>
                  </a:lnTo>
                  <a:lnTo>
                    <a:pt x="1330061" y="1884503"/>
                  </a:lnTo>
                  <a:lnTo>
                    <a:pt x="1348053" y="1884503"/>
                  </a:lnTo>
                  <a:lnTo>
                    <a:pt x="1366044" y="1883974"/>
                  </a:lnTo>
                  <a:lnTo>
                    <a:pt x="1384036" y="1883445"/>
                  </a:lnTo>
                  <a:lnTo>
                    <a:pt x="1402557" y="1881856"/>
                  </a:lnTo>
                  <a:lnTo>
                    <a:pt x="1420813" y="1880533"/>
                  </a:lnTo>
                  <a:lnTo>
                    <a:pt x="1439334" y="1878150"/>
                  </a:lnTo>
                  <a:lnTo>
                    <a:pt x="1457855" y="1876033"/>
                  </a:lnTo>
                  <a:lnTo>
                    <a:pt x="1476376" y="1872856"/>
                  </a:lnTo>
                  <a:lnTo>
                    <a:pt x="1488017" y="1871003"/>
                  </a:lnTo>
                  <a:lnTo>
                    <a:pt x="1499130" y="1868356"/>
                  </a:lnTo>
                  <a:lnTo>
                    <a:pt x="1510507" y="1865974"/>
                  </a:lnTo>
                  <a:lnTo>
                    <a:pt x="1521090" y="1862798"/>
                  </a:lnTo>
                  <a:lnTo>
                    <a:pt x="1532203" y="1859621"/>
                  </a:lnTo>
                  <a:lnTo>
                    <a:pt x="1542786" y="1856445"/>
                  </a:lnTo>
                  <a:lnTo>
                    <a:pt x="1553105" y="1852739"/>
                  </a:lnTo>
                  <a:lnTo>
                    <a:pt x="1563159" y="1848768"/>
                  </a:lnTo>
                  <a:lnTo>
                    <a:pt x="1573478" y="1844798"/>
                  </a:lnTo>
                  <a:lnTo>
                    <a:pt x="1583532" y="1840298"/>
                  </a:lnTo>
                  <a:lnTo>
                    <a:pt x="1593321" y="1835798"/>
                  </a:lnTo>
                  <a:lnTo>
                    <a:pt x="1603111" y="1831033"/>
                  </a:lnTo>
                  <a:lnTo>
                    <a:pt x="1612901" y="1826003"/>
                  </a:lnTo>
                  <a:lnTo>
                    <a:pt x="1622426" y="1820709"/>
                  </a:lnTo>
                  <a:lnTo>
                    <a:pt x="1631951" y="1815415"/>
                  </a:lnTo>
                  <a:lnTo>
                    <a:pt x="1641211" y="1809592"/>
                  </a:lnTo>
                  <a:lnTo>
                    <a:pt x="1651001" y="1803768"/>
                  </a:lnTo>
                  <a:lnTo>
                    <a:pt x="1660261" y="1797945"/>
                  </a:lnTo>
                  <a:lnTo>
                    <a:pt x="1669521" y="1791856"/>
                  </a:lnTo>
                  <a:lnTo>
                    <a:pt x="1678782" y="1785239"/>
                  </a:lnTo>
                  <a:lnTo>
                    <a:pt x="1697038" y="1771739"/>
                  </a:lnTo>
                  <a:lnTo>
                    <a:pt x="1715294" y="1757709"/>
                  </a:lnTo>
                  <a:lnTo>
                    <a:pt x="1733815" y="1742886"/>
                  </a:lnTo>
                  <a:lnTo>
                    <a:pt x="1752336" y="1727533"/>
                  </a:lnTo>
                  <a:lnTo>
                    <a:pt x="1771121" y="1711650"/>
                  </a:lnTo>
                  <a:lnTo>
                    <a:pt x="1789907" y="1694974"/>
                  </a:lnTo>
                  <a:lnTo>
                    <a:pt x="1797315" y="1686768"/>
                  </a:lnTo>
                  <a:lnTo>
                    <a:pt x="1804194" y="1678827"/>
                  </a:lnTo>
                  <a:lnTo>
                    <a:pt x="1811603" y="1671150"/>
                  </a:lnTo>
                  <a:lnTo>
                    <a:pt x="1818482" y="1664268"/>
                  </a:lnTo>
                  <a:lnTo>
                    <a:pt x="1825626" y="1657386"/>
                  </a:lnTo>
                  <a:lnTo>
                    <a:pt x="1832240" y="1651033"/>
                  </a:lnTo>
                  <a:lnTo>
                    <a:pt x="1839384" y="1644945"/>
                  </a:lnTo>
                  <a:lnTo>
                    <a:pt x="1845999" y="1639121"/>
                  </a:lnTo>
                  <a:lnTo>
                    <a:pt x="1852878" y="1634092"/>
                  </a:lnTo>
                  <a:lnTo>
                    <a:pt x="1859228" y="1629062"/>
                  </a:lnTo>
                  <a:lnTo>
                    <a:pt x="1866107" y="1624298"/>
                  </a:lnTo>
                  <a:lnTo>
                    <a:pt x="1872457" y="1620062"/>
                  </a:lnTo>
                  <a:lnTo>
                    <a:pt x="1878807" y="1616092"/>
                  </a:lnTo>
                  <a:lnTo>
                    <a:pt x="1885157" y="1612121"/>
                  </a:lnTo>
                  <a:lnTo>
                    <a:pt x="1891507" y="1608680"/>
                  </a:lnTo>
                  <a:lnTo>
                    <a:pt x="1897857" y="1605768"/>
                  </a:lnTo>
                  <a:lnTo>
                    <a:pt x="1903678" y="1602856"/>
                  </a:lnTo>
                  <a:lnTo>
                    <a:pt x="1909763" y="1600474"/>
                  </a:lnTo>
                  <a:lnTo>
                    <a:pt x="1915849" y="1598092"/>
                  </a:lnTo>
                  <a:lnTo>
                    <a:pt x="1921669" y="1595974"/>
                  </a:lnTo>
                  <a:lnTo>
                    <a:pt x="1927226" y="1594121"/>
                  </a:lnTo>
                  <a:lnTo>
                    <a:pt x="1932782" y="1592533"/>
                  </a:lnTo>
                  <a:lnTo>
                    <a:pt x="1938338" y="1591209"/>
                  </a:lnTo>
                  <a:lnTo>
                    <a:pt x="1943894" y="1589886"/>
                  </a:lnTo>
                  <a:lnTo>
                    <a:pt x="1949451" y="1588827"/>
                  </a:lnTo>
                  <a:lnTo>
                    <a:pt x="1954478" y="1588298"/>
                  </a:lnTo>
                  <a:lnTo>
                    <a:pt x="1959769" y="1587503"/>
                  </a:lnTo>
                  <a:lnTo>
                    <a:pt x="1964796" y="1587239"/>
                  </a:lnTo>
                  <a:lnTo>
                    <a:pt x="1974586" y="1586974"/>
                  </a:lnTo>
                  <a:lnTo>
                    <a:pt x="1983846" y="1587239"/>
                  </a:lnTo>
                  <a:lnTo>
                    <a:pt x="1992842" y="1588033"/>
                  </a:lnTo>
                  <a:lnTo>
                    <a:pt x="2001309" y="1589092"/>
                  </a:lnTo>
                  <a:lnTo>
                    <a:pt x="2009247" y="1590945"/>
                  </a:lnTo>
                  <a:lnTo>
                    <a:pt x="2016919" y="1593062"/>
                  </a:lnTo>
                  <a:lnTo>
                    <a:pt x="2023534" y="1595445"/>
                  </a:lnTo>
                  <a:lnTo>
                    <a:pt x="2030149" y="1597562"/>
                  </a:lnTo>
                  <a:lnTo>
                    <a:pt x="2035969" y="1600209"/>
                  </a:lnTo>
                  <a:lnTo>
                    <a:pt x="2041261" y="1602592"/>
                  </a:lnTo>
                  <a:lnTo>
                    <a:pt x="2046024" y="1605239"/>
                  </a:lnTo>
                  <a:lnTo>
                    <a:pt x="2050257" y="1607621"/>
                  </a:lnTo>
                  <a:lnTo>
                    <a:pt x="2056607" y="1611856"/>
                  </a:lnTo>
                  <a:lnTo>
                    <a:pt x="2060576" y="1615033"/>
                  </a:lnTo>
                  <a:lnTo>
                    <a:pt x="2062163" y="1616092"/>
                  </a:lnTo>
                  <a:lnTo>
                    <a:pt x="2060311" y="1619003"/>
                  </a:lnTo>
                  <a:lnTo>
                    <a:pt x="2054755" y="1627739"/>
                  </a:lnTo>
                  <a:lnTo>
                    <a:pt x="2044965" y="1641239"/>
                  </a:lnTo>
                  <a:lnTo>
                    <a:pt x="2038615" y="1649709"/>
                  </a:lnTo>
                  <a:lnTo>
                    <a:pt x="2031472" y="1659768"/>
                  </a:lnTo>
                  <a:lnTo>
                    <a:pt x="2022740" y="1670356"/>
                  </a:lnTo>
                  <a:lnTo>
                    <a:pt x="2013215" y="1682268"/>
                  </a:lnTo>
                  <a:lnTo>
                    <a:pt x="2002632" y="1694709"/>
                  </a:lnTo>
                  <a:lnTo>
                    <a:pt x="1990726" y="1708474"/>
                  </a:lnTo>
                  <a:lnTo>
                    <a:pt x="1977496" y="1723298"/>
                  </a:lnTo>
                  <a:lnTo>
                    <a:pt x="1963209" y="1738386"/>
                  </a:lnTo>
                  <a:lnTo>
                    <a:pt x="1947863" y="1754268"/>
                  </a:lnTo>
                  <a:lnTo>
                    <a:pt x="1931194" y="1770945"/>
                  </a:lnTo>
                  <a:lnTo>
                    <a:pt x="1912938" y="1788415"/>
                  </a:lnTo>
                  <a:lnTo>
                    <a:pt x="1893888" y="1806150"/>
                  </a:lnTo>
                  <a:lnTo>
                    <a:pt x="1872986" y="1824680"/>
                  </a:lnTo>
                  <a:lnTo>
                    <a:pt x="1851026" y="1843474"/>
                  </a:lnTo>
                  <a:lnTo>
                    <a:pt x="1827742" y="1862533"/>
                  </a:lnTo>
                  <a:lnTo>
                    <a:pt x="1803136" y="1881856"/>
                  </a:lnTo>
                  <a:lnTo>
                    <a:pt x="1776678" y="1901974"/>
                  </a:lnTo>
                  <a:lnTo>
                    <a:pt x="1763184" y="1912033"/>
                  </a:lnTo>
                  <a:lnTo>
                    <a:pt x="1749161" y="1921827"/>
                  </a:lnTo>
                  <a:lnTo>
                    <a:pt x="1734874" y="1931886"/>
                  </a:lnTo>
                  <a:lnTo>
                    <a:pt x="1720321" y="1941945"/>
                  </a:lnTo>
                  <a:lnTo>
                    <a:pt x="1704976" y="1952268"/>
                  </a:lnTo>
                  <a:lnTo>
                    <a:pt x="1689630" y="1962592"/>
                  </a:lnTo>
                  <a:lnTo>
                    <a:pt x="1673755" y="1972650"/>
                  </a:lnTo>
                  <a:lnTo>
                    <a:pt x="1657615" y="1982709"/>
                  </a:lnTo>
                  <a:lnTo>
                    <a:pt x="1640946" y="1993033"/>
                  </a:lnTo>
                  <a:lnTo>
                    <a:pt x="1624013" y="2003356"/>
                  </a:lnTo>
                  <a:lnTo>
                    <a:pt x="1606551" y="2013415"/>
                  </a:lnTo>
                  <a:lnTo>
                    <a:pt x="1588823" y="2023474"/>
                  </a:lnTo>
                  <a:lnTo>
                    <a:pt x="1570567" y="2033533"/>
                  </a:lnTo>
                  <a:lnTo>
                    <a:pt x="1552046" y="2043856"/>
                  </a:lnTo>
                  <a:lnTo>
                    <a:pt x="1533261" y="2053915"/>
                  </a:lnTo>
                  <a:lnTo>
                    <a:pt x="1513946" y="2063709"/>
                  </a:lnTo>
                  <a:lnTo>
                    <a:pt x="1493838" y="2073768"/>
                  </a:lnTo>
                  <a:lnTo>
                    <a:pt x="1473730" y="2083562"/>
                  </a:lnTo>
                  <a:lnTo>
                    <a:pt x="1453092" y="2086209"/>
                  </a:lnTo>
                  <a:lnTo>
                    <a:pt x="1432190" y="2088327"/>
                  </a:lnTo>
                  <a:lnTo>
                    <a:pt x="1410759" y="2090445"/>
                  </a:lnTo>
                  <a:lnTo>
                    <a:pt x="1388798" y="2092033"/>
                  </a:lnTo>
                  <a:lnTo>
                    <a:pt x="1366573" y="2093621"/>
                  </a:lnTo>
                  <a:lnTo>
                    <a:pt x="1344084" y="2094680"/>
                  </a:lnTo>
                  <a:lnTo>
                    <a:pt x="1321330" y="2095474"/>
                  </a:lnTo>
                  <a:lnTo>
                    <a:pt x="1298840" y="2096003"/>
                  </a:lnTo>
                  <a:lnTo>
                    <a:pt x="1276086" y="2096268"/>
                  </a:lnTo>
                  <a:lnTo>
                    <a:pt x="1253067" y="2096533"/>
                  </a:lnTo>
                  <a:lnTo>
                    <a:pt x="1229784" y="2096533"/>
                  </a:lnTo>
                  <a:lnTo>
                    <a:pt x="1206765" y="2096533"/>
                  </a:lnTo>
                  <a:lnTo>
                    <a:pt x="1160992" y="2095739"/>
                  </a:lnTo>
                  <a:lnTo>
                    <a:pt x="1116278" y="2094680"/>
                  </a:lnTo>
                  <a:lnTo>
                    <a:pt x="1072357" y="2093092"/>
                  </a:lnTo>
                  <a:lnTo>
                    <a:pt x="1030288" y="2091239"/>
                  </a:lnTo>
                  <a:lnTo>
                    <a:pt x="951971" y="2087798"/>
                  </a:lnTo>
                  <a:lnTo>
                    <a:pt x="916782" y="2086209"/>
                  </a:lnTo>
                  <a:lnTo>
                    <a:pt x="885032" y="2084886"/>
                  </a:lnTo>
                  <a:lnTo>
                    <a:pt x="856457" y="2083827"/>
                  </a:lnTo>
                  <a:lnTo>
                    <a:pt x="831850" y="2083562"/>
                  </a:lnTo>
                  <a:lnTo>
                    <a:pt x="828146" y="2083827"/>
                  </a:lnTo>
                  <a:lnTo>
                    <a:pt x="823119" y="2085150"/>
                  </a:lnTo>
                  <a:lnTo>
                    <a:pt x="817827" y="2086474"/>
                  </a:lnTo>
                  <a:lnTo>
                    <a:pt x="812007" y="2088592"/>
                  </a:lnTo>
                  <a:lnTo>
                    <a:pt x="805657" y="2091503"/>
                  </a:lnTo>
                  <a:lnTo>
                    <a:pt x="798513" y="2094680"/>
                  </a:lnTo>
                  <a:lnTo>
                    <a:pt x="790840" y="2098650"/>
                  </a:lnTo>
                  <a:lnTo>
                    <a:pt x="782902" y="2102886"/>
                  </a:lnTo>
                  <a:lnTo>
                    <a:pt x="774436" y="2107650"/>
                  </a:lnTo>
                  <a:lnTo>
                    <a:pt x="765705" y="2112680"/>
                  </a:lnTo>
                  <a:lnTo>
                    <a:pt x="746655" y="2124062"/>
                  </a:lnTo>
                  <a:lnTo>
                    <a:pt x="726282" y="2137033"/>
                  </a:lnTo>
                  <a:lnTo>
                    <a:pt x="705115" y="2151062"/>
                  </a:lnTo>
                  <a:lnTo>
                    <a:pt x="317500" y="1817268"/>
                  </a:lnTo>
                  <a:lnTo>
                    <a:pt x="346340" y="1797415"/>
                  </a:lnTo>
                  <a:lnTo>
                    <a:pt x="374121" y="1777562"/>
                  </a:lnTo>
                  <a:lnTo>
                    <a:pt x="400844" y="1758239"/>
                  </a:lnTo>
                  <a:lnTo>
                    <a:pt x="426773" y="1739445"/>
                  </a:lnTo>
                  <a:lnTo>
                    <a:pt x="475721" y="1703709"/>
                  </a:lnTo>
                  <a:lnTo>
                    <a:pt x="499269" y="1687033"/>
                  </a:lnTo>
                  <a:lnTo>
                    <a:pt x="522288" y="1670886"/>
                  </a:lnTo>
                  <a:lnTo>
                    <a:pt x="544248" y="1656062"/>
                  </a:lnTo>
                  <a:lnTo>
                    <a:pt x="555361" y="1648915"/>
                  </a:lnTo>
                  <a:lnTo>
                    <a:pt x="565944" y="1642298"/>
                  </a:lnTo>
                  <a:lnTo>
                    <a:pt x="577057" y="1635680"/>
                  </a:lnTo>
                  <a:lnTo>
                    <a:pt x="587640" y="1629592"/>
                  </a:lnTo>
                  <a:lnTo>
                    <a:pt x="598223" y="1623768"/>
                  </a:lnTo>
                  <a:lnTo>
                    <a:pt x="608807" y="1618474"/>
                  </a:lnTo>
                  <a:lnTo>
                    <a:pt x="619390" y="1612915"/>
                  </a:lnTo>
                  <a:lnTo>
                    <a:pt x="629709" y="1608150"/>
                  </a:lnTo>
                  <a:lnTo>
                    <a:pt x="640027" y="1603915"/>
                  </a:lnTo>
                  <a:lnTo>
                    <a:pt x="650875" y="1599945"/>
                  </a:lnTo>
                  <a:lnTo>
                    <a:pt x="661194" y="1596503"/>
                  </a:lnTo>
                  <a:lnTo>
                    <a:pt x="671513" y="1593062"/>
                  </a:lnTo>
                  <a:lnTo>
                    <a:pt x="682361" y="1590150"/>
                  </a:lnTo>
                  <a:lnTo>
                    <a:pt x="692680" y="1588033"/>
                  </a:lnTo>
                  <a:lnTo>
                    <a:pt x="702205" y="1586445"/>
                  </a:lnTo>
                  <a:lnTo>
                    <a:pt x="712523" y="1584592"/>
                  </a:lnTo>
                  <a:lnTo>
                    <a:pt x="723371" y="1583533"/>
                  </a:lnTo>
                  <a:lnTo>
                    <a:pt x="734484" y="1582474"/>
                  </a:lnTo>
                  <a:lnTo>
                    <a:pt x="746390" y="1581680"/>
                  </a:lnTo>
                  <a:lnTo>
                    <a:pt x="758296" y="1580621"/>
                  </a:lnTo>
                  <a:lnTo>
                    <a:pt x="770996" y="1580092"/>
                  </a:lnTo>
                  <a:lnTo>
                    <a:pt x="784225" y="1579827"/>
                  </a:lnTo>
                  <a:lnTo>
                    <a:pt x="811213" y="1579562"/>
                  </a:lnTo>
                  <a:close/>
                  <a:moveTo>
                    <a:pt x="1050885" y="1163988"/>
                  </a:moveTo>
                  <a:lnTo>
                    <a:pt x="1051297" y="1164340"/>
                  </a:lnTo>
                  <a:lnTo>
                    <a:pt x="1051415" y="1164517"/>
                  </a:lnTo>
                  <a:lnTo>
                    <a:pt x="1050885" y="1163988"/>
                  </a:lnTo>
                  <a:close/>
                  <a:moveTo>
                    <a:pt x="1265238" y="1044575"/>
                  </a:moveTo>
                  <a:lnTo>
                    <a:pt x="1310449" y="1062831"/>
                  </a:lnTo>
                  <a:lnTo>
                    <a:pt x="1319812" y="1067064"/>
                  </a:lnTo>
                  <a:lnTo>
                    <a:pt x="1329175" y="1071827"/>
                  </a:lnTo>
                  <a:lnTo>
                    <a:pt x="1338538" y="1076854"/>
                  </a:lnTo>
                  <a:lnTo>
                    <a:pt x="1347366" y="1082675"/>
                  </a:lnTo>
                  <a:lnTo>
                    <a:pt x="1351646" y="1085850"/>
                  </a:lnTo>
                  <a:lnTo>
                    <a:pt x="1355659" y="1089025"/>
                  </a:lnTo>
                  <a:lnTo>
                    <a:pt x="1359404" y="1092200"/>
                  </a:lnTo>
                  <a:lnTo>
                    <a:pt x="1362882" y="1095639"/>
                  </a:lnTo>
                  <a:lnTo>
                    <a:pt x="1366360" y="1099079"/>
                  </a:lnTo>
                  <a:lnTo>
                    <a:pt x="1369570" y="1102783"/>
                  </a:lnTo>
                  <a:lnTo>
                    <a:pt x="1372245" y="1106223"/>
                  </a:lnTo>
                  <a:lnTo>
                    <a:pt x="1375188" y="1109927"/>
                  </a:lnTo>
                  <a:lnTo>
                    <a:pt x="1376793" y="1113102"/>
                  </a:lnTo>
                  <a:lnTo>
                    <a:pt x="1378665" y="1116542"/>
                  </a:lnTo>
                  <a:lnTo>
                    <a:pt x="1380270" y="1119452"/>
                  </a:lnTo>
                  <a:lnTo>
                    <a:pt x="1381340" y="1122892"/>
                  </a:lnTo>
                  <a:lnTo>
                    <a:pt x="1382678" y="1126331"/>
                  </a:lnTo>
                  <a:lnTo>
                    <a:pt x="1383748" y="1129506"/>
                  </a:lnTo>
                  <a:lnTo>
                    <a:pt x="1384551" y="1132946"/>
                  </a:lnTo>
                  <a:lnTo>
                    <a:pt x="1385086" y="1136385"/>
                  </a:lnTo>
                  <a:lnTo>
                    <a:pt x="1385888" y="1143000"/>
                  </a:lnTo>
                  <a:lnTo>
                    <a:pt x="1385888" y="1149879"/>
                  </a:lnTo>
                  <a:lnTo>
                    <a:pt x="1385353" y="1156494"/>
                  </a:lnTo>
                  <a:lnTo>
                    <a:pt x="1384283" y="1163373"/>
                  </a:lnTo>
                  <a:lnTo>
                    <a:pt x="1382678" y="1169723"/>
                  </a:lnTo>
                  <a:lnTo>
                    <a:pt x="1380270" y="1176338"/>
                  </a:lnTo>
                  <a:lnTo>
                    <a:pt x="1377328" y="1182423"/>
                  </a:lnTo>
                  <a:lnTo>
                    <a:pt x="1373850" y="1188244"/>
                  </a:lnTo>
                  <a:lnTo>
                    <a:pt x="1369837" y="1193800"/>
                  </a:lnTo>
                  <a:lnTo>
                    <a:pt x="1365289" y="1199092"/>
                  </a:lnTo>
                  <a:lnTo>
                    <a:pt x="1360207" y="1203854"/>
                  </a:lnTo>
                  <a:lnTo>
                    <a:pt x="1354589" y="1208088"/>
                  </a:lnTo>
                  <a:lnTo>
                    <a:pt x="1350309" y="1210734"/>
                  </a:lnTo>
                  <a:lnTo>
                    <a:pt x="1346028" y="1213644"/>
                  </a:lnTo>
                  <a:lnTo>
                    <a:pt x="1341213" y="1215761"/>
                  </a:lnTo>
                  <a:lnTo>
                    <a:pt x="1336398" y="1218142"/>
                  </a:lnTo>
                  <a:lnTo>
                    <a:pt x="1331315" y="1219994"/>
                  </a:lnTo>
                  <a:lnTo>
                    <a:pt x="1325697" y="1221846"/>
                  </a:lnTo>
                  <a:lnTo>
                    <a:pt x="1320347" y="1223434"/>
                  </a:lnTo>
                  <a:lnTo>
                    <a:pt x="1314729" y="1224756"/>
                  </a:lnTo>
                  <a:lnTo>
                    <a:pt x="1309111" y="1226079"/>
                  </a:lnTo>
                  <a:lnTo>
                    <a:pt x="1303226" y="1227138"/>
                  </a:lnTo>
                  <a:lnTo>
                    <a:pt x="1297073" y="1227932"/>
                  </a:lnTo>
                  <a:lnTo>
                    <a:pt x="1290920" y="1228461"/>
                  </a:lnTo>
                  <a:lnTo>
                    <a:pt x="1278347" y="1229519"/>
                  </a:lnTo>
                  <a:lnTo>
                    <a:pt x="1265238" y="1230313"/>
                  </a:lnTo>
                  <a:lnTo>
                    <a:pt x="1265238" y="1044575"/>
                  </a:lnTo>
                  <a:close/>
                  <a:moveTo>
                    <a:pt x="1169988" y="730250"/>
                  </a:moveTo>
                  <a:lnTo>
                    <a:pt x="1169988" y="912813"/>
                  </a:lnTo>
                  <a:lnTo>
                    <a:pt x="1151467" y="905934"/>
                  </a:lnTo>
                  <a:lnTo>
                    <a:pt x="1140090" y="901171"/>
                  </a:lnTo>
                  <a:lnTo>
                    <a:pt x="1129242" y="896673"/>
                  </a:lnTo>
                  <a:lnTo>
                    <a:pt x="1119188" y="891911"/>
                  </a:lnTo>
                  <a:lnTo>
                    <a:pt x="1114426" y="889529"/>
                  </a:lnTo>
                  <a:lnTo>
                    <a:pt x="1109663" y="887148"/>
                  </a:lnTo>
                  <a:lnTo>
                    <a:pt x="1105430" y="884238"/>
                  </a:lnTo>
                  <a:lnTo>
                    <a:pt x="1100932" y="881327"/>
                  </a:lnTo>
                  <a:lnTo>
                    <a:pt x="1096963" y="878152"/>
                  </a:lnTo>
                  <a:lnTo>
                    <a:pt x="1092730" y="874977"/>
                  </a:lnTo>
                  <a:lnTo>
                    <a:pt x="1089026" y="871273"/>
                  </a:lnTo>
                  <a:lnTo>
                    <a:pt x="1085586" y="867304"/>
                  </a:lnTo>
                  <a:lnTo>
                    <a:pt x="1081882" y="863071"/>
                  </a:lnTo>
                  <a:lnTo>
                    <a:pt x="1078442" y="858308"/>
                  </a:lnTo>
                  <a:lnTo>
                    <a:pt x="1076590" y="855663"/>
                  </a:lnTo>
                  <a:lnTo>
                    <a:pt x="1074474" y="852488"/>
                  </a:lnTo>
                  <a:lnTo>
                    <a:pt x="1073151" y="849313"/>
                  </a:lnTo>
                  <a:lnTo>
                    <a:pt x="1071563" y="846138"/>
                  </a:lnTo>
                  <a:lnTo>
                    <a:pt x="1068917" y="839523"/>
                  </a:lnTo>
                  <a:lnTo>
                    <a:pt x="1067330" y="832908"/>
                  </a:lnTo>
                  <a:lnTo>
                    <a:pt x="1065742" y="826029"/>
                  </a:lnTo>
                  <a:lnTo>
                    <a:pt x="1065213" y="819415"/>
                  </a:lnTo>
                  <a:lnTo>
                    <a:pt x="1065213" y="812535"/>
                  </a:lnTo>
                  <a:lnTo>
                    <a:pt x="1065478" y="805656"/>
                  </a:lnTo>
                  <a:lnTo>
                    <a:pt x="1067065" y="799042"/>
                  </a:lnTo>
                  <a:lnTo>
                    <a:pt x="1068653" y="792427"/>
                  </a:lnTo>
                  <a:lnTo>
                    <a:pt x="1071034" y="786342"/>
                  </a:lnTo>
                  <a:lnTo>
                    <a:pt x="1073680" y="779992"/>
                  </a:lnTo>
                  <a:lnTo>
                    <a:pt x="1077119" y="774435"/>
                  </a:lnTo>
                  <a:lnTo>
                    <a:pt x="1078972" y="771525"/>
                  </a:lnTo>
                  <a:lnTo>
                    <a:pt x="1081353" y="769144"/>
                  </a:lnTo>
                  <a:lnTo>
                    <a:pt x="1083469" y="766498"/>
                  </a:lnTo>
                  <a:lnTo>
                    <a:pt x="1085851" y="764117"/>
                  </a:lnTo>
                  <a:lnTo>
                    <a:pt x="1088232" y="761735"/>
                  </a:lnTo>
                  <a:lnTo>
                    <a:pt x="1090878" y="759619"/>
                  </a:lnTo>
                  <a:lnTo>
                    <a:pt x="1095111" y="756708"/>
                  </a:lnTo>
                  <a:lnTo>
                    <a:pt x="1099344" y="753533"/>
                  </a:lnTo>
                  <a:lnTo>
                    <a:pt x="1103842" y="751152"/>
                  </a:lnTo>
                  <a:lnTo>
                    <a:pt x="1108340" y="748506"/>
                  </a:lnTo>
                  <a:lnTo>
                    <a:pt x="1113103" y="746125"/>
                  </a:lnTo>
                  <a:lnTo>
                    <a:pt x="1117601" y="744008"/>
                  </a:lnTo>
                  <a:lnTo>
                    <a:pt x="1122628" y="742156"/>
                  </a:lnTo>
                  <a:lnTo>
                    <a:pt x="1127390" y="740039"/>
                  </a:lnTo>
                  <a:lnTo>
                    <a:pt x="1132682" y="738452"/>
                  </a:lnTo>
                  <a:lnTo>
                    <a:pt x="1137709" y="736864"/>
                  </a:lnTo>
                  <a:lnTo>
                    <a:pt x="1148028" y="734219"/>
                  </a:lnTo>
                  <a:lnTo>
                    <a:pt x="1159140" y="732102"/>
                  </a:lnTo>
                  <a:lnTo>
                    <a:pt x="1169988" y="730250"/>
                  </a:lnTo>
                  <a:close/>
                  <a:moveTo>
                    <a:pt x="1185954" y="592728"/>
                  </a:moveTo>
                  <a:lnTo>
                    <a:pt x="1184100" y="592993"/>
                  </a:lnTo>
                  <a:lnTo>
                    <a:pt x="1182511" y="593258"/>
                  </a:lnTo>
                  <a:lnTo>
                    <a:pt x="1179333" y="594052"/>
                  </a:lnTo>
                  <a:lnTo>
                    <a:pt x="1176685" y="595905"/>
                  </a:lnTo>
                  <a:lnTo>
                    <a:pt x="1174036" y="597758"/>
                  </a:lnTo>
                  <a:lnTo>
                    <a:pt x="1172183" y="600405"/>
                  </a:lnTo>
                  <a:lnTo>
                    <a:pt x="1170858" y="603052"/>
                  </a:lnTo>
                  <a:lnTo>
                    <a:pt x="1169534" y="606229"/>
                  </a:lnTo>
                  <a:lnTo>
                    <a:pt x="1169269" y="607817"/>
                  </a:lnTo>
                  <a:lnTo>
                    <a:pt x="1169269" y="609670"/>
                  </a:lnTo>
                  <a:lnTo>
                    <a:pt x="1169269" y="657849"/>
                  </a:lnTo>
                  <a:lnTo>
                    <a:pt x="1159470" y="659702"/>
                  </a:lnTo>
                  <a:lnTo>
                    <a:pt x="1149406" y="661290"/>
                  </a:lnTo>
                  <a:lnTo>
                    <a:pt x="1139872" y="663673"/>
                  </a:lnTo>
                  <a:lnTo>
                    <a:pt x="1130073" y="665790"/>
                  </a:lnTo>
                  <a:lnTo>
                    <a:pt x="1120538" y="668438"/>
                  </a:lnTo>
                  <a:lnTo>
                    <a:pt x="1111004" y="671349"/>
                  </a:lnTo>
                  <a:lnTo>
                    <a:pt x="1101735" y="674526"/>
                  </a:lnTo>
                  <a:lnTo>
                    <a:pt x="1092730" y="677967"/>
                  </a:lnTo>
                  <a:lnTo>
                    <a:pt x="1083990" y="681673"/>
                  </a:lnTo>
                  <a:lnTo>
                    <a:pt x="1075251" y="685379"/>
                  </a:lnTo>
                  <a:lnTo>
                    <a:pt x="1067040" y="689615"/>
                  </a:lnTo>
                  <a:lnTo>
                    <a:pt x="1058566" y="694380"/>
                  </a:lnTo>
                  <a:lnTo>
                    <a:pt x="1050620" y="699145"/>
                  </a:lnTo>
                  <a:lnTo>
                    <a:pt x="1043205" y="704174"/>
                  </a:lnTo>
                  <a:lnTo>
                    <a:pt x="1035789" y="709733"/>
                  </a:lnTo>
                  <a:lnTo>
                    <a:pt x="1028638" y="715292"/>
                  </a:lnTo>
                  <a:lnTo>
                    <a:pt x="1023342" y="719793"/>
                  </a:lnTo>
                  <a:lnTo>
                    <a:pt x="1018310" y="724558"/>
                  </a:lnTo>
                  <a:lnTo>
                    <a:pt x="1013807" y="729322"/>
                  </a:lnTo>
                  <a:lnTo>
                    <a:pt x="1009305" y="734352"/>
                  </a:lnTo>
                  <a:lnTo>
                    <a:pt x="1005068" y="739382"/>
                  </a:lnTo>
                  <a:lnTo>
                    <a:pt x="1000830" y="744411"/>
                  </a:lnTo>
                  <a:lnTo>
                    <a:pt x="997387" y="749706"/>
                  </a:lnTo>
                  <a:lnTo>
                    <a:pt x="993944" y="755265"/>
                  </a:lnTo>
                  <a:lnTo>
                    <a:pt x="990501" y="760559"/>
                  </a:lnTo>
                  <a:lnTo>
                    <a:pt x="987323" y="766118"/>
                  </a:lnTo>
                  <a:lnTo>
                    <a:pt x="984940" y="771677"/>
                  </a:lnTo>
                  <a:lnTo>
                    <a:pt x="982291" y="777236"/>
                  </a:lnTo>
                  <a:lnTo>
                    <a:pt x="980172" y="783060"/>
                  </a:lnTo>
                  <a:lnTo>
                    <a:pt x="978054" y="788884"/>
                  </a:lnTo>
                  <a:lnTo>
                    <a:pt x="976200" y="794443"/>
                  </a:lnTo>
                  <a:lnTo>
                    <a:pt x="974876" y="800531"/>
                  </a:lnTo>
                  <a:lnTo>
                    <a:pt x="973551" y="806355"/>
                  </a:lnTo>
                  <a:lnTo>
                    <a:pt x="972757" y="812179"/>
                  </a:lnTo>
                  <a:lnTo>
                    <a:pt x="971962" y="818003"/>
                  </a:lnTo>
                  <a:lnTo>
                    <a:pt x="971698" y="824356"/>
                  </a:lnTo>
                  <a:lnTo>
                    <a:pt x="971433" y="830180"/>
                  </a:lnTo>
                  <a:lnTo>
                    <a:pt x="971698" y="836003"/>
                  </a:lnTo>
                  <a:lnTo>
                    <a:pt x="971962" y="842092"/>
                  </a:lnTo>
                  <a:lnTo>
                    <a:pt x="972757" y="847916"/>
                  </a:lnTo>
                  <a:lnTo>
                    <a:pt x="973551" y="853739"/>
                  </a:lnTo>
                  <a:lnTo>
                    <a:pt x="974876" y="859563"/>
                  </a:lnTo>
                  <a:lnTo>
                    <a:pt x="976465" y="865652"/>
                  </a:lnTo>
                  <a:lnTo>
                    <a:pt x="978054" y="871211"/>
                  </a:lnTo>
                  <a:lnTo>
                    <a:pt x="980437" y="877035"/>
                  </a:lnTo>
                  <a:lnTo>
                    <a:pt x="982556" y="882858"/>
                  </a:lnTo>
                  <a:lnTo>
                    <a:pt x="985204" y="888417"/>
                  </a:lnTo>
                  <a:lnTo>
                    <a:pt x="988383" y="893976"/>
                  </a:lnTo>
                  <a:lnTo>
                    <a:pt x="991031" y="899006"/>
                  </a:lnTo>
                  <a:lnTo>
                    <a:pt x="994209" y="903771"/>
                  </a:lnTo>
                  <a:lnTo>
                    <a:pt x="997652" y="908536"/>
                  </a:lnTo>
                  <a:lnTo>
                    <a:pt x="1001095" y="913301"/>
                  </a:lnTo>
                  <a:lnTo>
                    <a:pt x="1004803" y="917801"/>
                  </a:lnTo>
                  <a:lnTo>
                    <a:pt x="1008775" y="922301"/>
                  </a:lnTo>
                  <a:lnTo>
                    <a:pt x="1013013" y="926801"/>
                  </a:lnTo>
                  <a:lnTo>
                    <a:pt x="1017250" y="931037"/>
                  </a:lnTo>
                  <a:lnTo>
                    <a:pt x="1021753" y="935272"/>
                  </a:lnTo>
                  <a:lnTo>
                    <a:pt x="1026520" y="939243"/>
                  </a:lnTo>
                  <a:lnTo>
                    <a:pt x="1031287" y="942949"/>
                  </a:lnTo>
                  <a:lnTo>
                    <a:pt x="1036319" y="946390"/>
                  </a:lnTo>
                  <a:lnTo>
                    <a:pt x="1041616" y="949832"/>
                  </a:lnTo>
                  <a:lnTo>
                    <a:pt x="1046913" y="953273"/>
                  </a:lnTo>
                  <a:lnTo>
                    <a:pt x="1052739" y="956450"/>
                  </a:lnTo>
                  <a:lnTo>
                    <a:pt x="1058301" y="959097"/>
                  </a:lnTo>
                  <a:lnTo>
                    <a:pt x="1074456" y="966244"/>
                  </a:lnTo>
                  <a:lnTo>
                    <a:pt x="1100411" y="976833"/>
                  </a:lnTo>
                  <a:lnTo>
                    <a:pt x="1169269" y="1005158"/>
                  </a:lnTo>
                  <a:lnTo>
                    <a:pt x="1169269" y="1219843"/>
                  </a:lnTo>
                  <a:lnTo>
                    <a:pt x="1151260" y="1215872"/>
                  </a:lnTo>
                  <a:lnTo>
                    <a:pt x="1143050" y="1213755"/>
                  </a:lnTo>
                  <a:lnTo>
                    <a:pt x="1135370" y="1211372"/>
                  </a:lnTo>
                  <a:lnTo>
                    <a:pt x="1126365" y="1208725"/>
                  </a:lnTo>
                  <a:lnTo>
                    <a:pt x="1116831" y="1204754"/>
                  </a:lnTo>
                  <a:lnTo>
                    <a:pt x="1107032" y="1200254"/>
                  </a:lnTo>
                  <a:lnTo>
                    <a:pt x="1096968" y="1195489"/>
                  </a:lnTo>
                  <a:lnTo>
                    <a:pt x="1087698" y="1190460"/>
                  </a:lnTo>
                  <a:lnTo>
                    <a:pt x="1078693" y="1185165"/>
                  </a:lnTo>
                  <a:lnTo>
                    <a:pt x="1070483" y="1179341"/>
                  </a:lnTo>
                  <a:lnTo>
                    <a:pt x="1063068" y="1174047"/>
                  </a:lnTo>
                  <a:lnTo>
                    <a:pt x="1058566" y="1170870"/>
                  </a:lnTo>
                  <a:lnTo>
                    <a:pt x="1054593" y="1167164"/>
                  </a:lnTo>
                  <a:lnTo>
                    <a:pt x="1051297" y="1164340"/>
                  </a:lnTo>
                  <a:lnTo>
                    <a:pt x="1050885" y="1163723"/>
                  </a:lnTo>
                  <a:lnTo>
                    <a:pt x="1048502" y="1160811"/>
                  </a:lnTo>
                  <a:lnTo>
                    <a:pt x="1046118" y="1157899"/>
                  </a:lnTo>
                  <a:lnTo>
                    <a:pt x="1043734" y="1154723"/>
                  </a:lnTo>
                  <a:lnTo>
                    <a:pt x="1040821" y="1152076"/>
                  </a:lnTo>
                  <a:lnTo>
                    <a:pt x="1037643" y="1149958"/>
                  </a:lnTo>
                  <a:lnTo>
                    <a:pt x="1034465" y="1148370"/>
                  </a:lnTo>
                  <a:lnTo>
                    <a:pt x="1031022" y="1147046"/>
                  </a:lnTo>
                  <a:lnTo>
                    <a:pt x="1027314" y="1146252"/>
                  </a:lnTo>
                  <a:lnTo>
                    <a:pt x="1023342" y="1145987"/>
                  </a:lnTo>
                  <a:lnTo>
                    <a:pt x="1019899" y="1145987"/>
                  </a:lnTo>
                  <a:lnTo>
                    <a:pt x="1015926" y="1146252"/>
                  </a:lnTo>
                  <a:lnTo>
                    <a:pt x="1011953" y="1147046"/>
                  </a:lnTo>
                  <a:lnTo>
                    <a:pt x="1007981" y="1148370"/>
                  </a:lnTo>
                  <a:lnTo>
                    <a:pt x="1004008" y="1149693"/>
                  </a:lnTo>
                  <a:lnTo>
                    <a:pt x="1000036" y="1151281"/>
                  </a:lnTo>
                  <a:lnTo>
                    <a:pt x="996063" y="1153399"/>
                  </a:lnTo>
                  <a:lnTo>
                    <a:pt x="992620" y="1155517"/>
                  </a:lnTo>
                  <a:lnTo>
                    <a:pt x="988912" y="1157899"/>
                  </a:lnTo>
                  <a:lnTo>
                    <a:pt x="985204" y="1160282"/>
                  </a:lnTo>
                  <a:lnTo>
                    <a:pt x="981762" y="1163194"/>
                  </a:lnTo>
                  <a:lnTo>
                    <a:pt x="978848" y="1166370"/>
                  </a:lnTo>
                  <a:lnTo>
                    <a:pt x="975935" y="1169282"/>
                  </a:lnTo>
                  <a:lnTo>
                    <a:pt x="973022" y="1172459"/>
                  </a:lnTo>
                  <a:lnTo>
                    <a:pt x="970903" y="1175900"/>
                  </a:lnTo>
                  <a:lnTo>
                    <a:pt x="968784" y="1179077"/>
                  </a:lnTo>
                  <a:lnTo>
                    <a:pt x="966930" y="1182518"/>
                  </a:lnTo>
                  <a:lnTo>
                    <a:pt x="965871" y="1186224"/>
                  </a:lnTo>
                  <a:lnTo>
                    <a:pt x="964547" y="1189665"/>
                  </a:lnTo>
                  <a:lnTo>
                    <a:pt x="964017" y="1192842"/>
                  </a:lnTo>
                  <a:lnTo>
                    <a:pt x="963752" y="1196548"/>
                  </a:lnTo>
                  <a:lnTo>
                    <a:pt x="964017" y="1199989"/>
                  </a:lnTo>
                  <a:lnTo>
                    <a:pt x="965076" y="1203166"/>
                  </a:lnTo>
                  <a:lnTo>
                    <a:pt x="966401" y="1206343"/>
                  </a:lnTo>
                  <a:lnTo>
                    <a:pt x="968255" y="1209519"/>
                  </a:lnTo>
                  <a:lnTo>
                    <a:pt x="971698" y="1214019"/>
                  </a:lnTo>
                  <a:lnTo>
                    <a:pt x="975405" y="1218520"/>
                  </a:lnTo>
                  <a:lnTo>
                    <a:pt x="979378" y="1223020"/>
                  </a:lnTo>
                  <a:lnTo>
                    <a:pt x="983615" y="1227255"/>
                  </a:lnTo>
                  <a:lnTo>
                    <a:pt x="988118" y="1231491"/>
                  </a:lnTo>
                  <a:lnTo>
                    <a:pt x="992620" y="1235461"/>
                  </a:lnTo>
                  <a:lnTo>
                    <a:pt x="997652" y="1239432"/>
                  </a:lnTo>
                  <a:lnTo>
                    <a:pt x="1002684" y="1242874"/>
                  </a:lnTo>
                  <a:lnTo>
                    <a:pt x="1007981" y="1246844"/>
                  </a:lnTo>
                  <a:lnTo>
                    <a:pt x="1013278" y="1250286"/>
                  </a:lnTo>
                  <a:lnTo>
                    <a:pt x="1018839" y="1253992"/>
                  </a:lnTo>
                  <a:lnTo>
                    <a:pt x="1024931" y="1257168"/>
                  </a:lnTo>
                  <a:lnTo>
                    <a:pt x="1030757" y="1260345"/>
                  </a:lnTo>
                  <a:lnTo>
                    <a:pt x="1037113" y="1263521"/>
                  </a:lnTo>
                  <a:lnTo>
                    <a:pt x="1049826" y="1269345"/>
                  </a:lnTo>
                  <a:lnTo>
                    <a:pt x="1063333" y="1274904"/>
                  </a:lnTo>
                  <a:lnTo>
                    <a:pt x="1077369" y="1279934"/>
                  </a:lnTo>
                  <a:lnTo>
                    <a:pt x="1091936" y="1284434"/>
                  </a:lnTo>
                  <a:lnTo>
                    <a:pt x="1106502" y="1288670"/>
                  </a:lnTo>
                  <a:lnTo>
                    <a:pt x="1122128" y="1292376"/>
                  </a:lnTo>
                  <a:lnTo>
                    <a:pt x="1137488" y="1295552"/>
                  </a:lnTo>
                  <a:lnTo>
                    <a:pt x="1153379" y="1298199"/>
                  </a:lnTo>
                  <a:lnTo>
                    <a:pt x="1169269" y="1300582"/>
                  </a:lnTo>
                  <a:lnTo>
                    <a:pt x="1169269" y="1347437"/>
                  </a:lnTo>
                  <a:lnTo>
                    <a:pt x="1169269" y="1349290"/>
                  </a:lnTo>
                  <a:lnTo>
                    <a:pt x="1169534" y="1350878"/>
                  </a:lnTo>
                  <a:lnTo>
                    <a:pt x="1170858" y="1354055"/>
                  </a:lnTo>
                  <a:lnTo>
                    <a:pt x="1172183" y="1356702"/>
                  </a:lnTo>
                  <a:lnTo>
                    <a:pt x="1174036" y="1359349"/>
                  </a:lnTo>
                  <a:lnTo>
                    <a:pt x="1176685" y="1361202"/>
                  </a:lnTo>
                  <a:lnTo>
                    <a:pt x="1179333" y="1363055"/>
                  </a:lnTo>
                  <a:lnTo>
                    <a:pt x="1182511" y="1363849"/>
                  </a:lnTo>
                  <a:lnTo>
                    <a:pt x="1184100" y="1364114"/>
                  </a:lnTo>
                  <a:lnTo>
                    <a:pt x="1185954" y="1364114"/>
                  </a:lnTo>
                  <a:lnTo>
                    <a:pt x="1249516" y="1364114"/>
                  </a:lnTo>
                  <a:lnTo>
                    <a:pt x="1251105" y="1364114"/>
                  </a:lnTo>
                  <a:lnTo>
                    <a:pt x="1252694" y="1363849"/>
                  </a:lnTo>
                  <a:lnTo>
                    <a:pt x="1255873" y="1363055"/>
                  </a:lnTo>
                  <a:lnTo>
                    <a:pt x="1258786" y="1361202"/>
                  </a:lnTo>
                  <a:lnTo>
                    <a:pt x="1261169" y="1359349"/>
                  </a:lnTo>
                  <a:lnTo>
                    <a:pt x="1263288" y="1356702"/>
                  </a:lnTo>
                  <a:lnTo>
                    <a:pt x="1264877" y="1354055"/>
                  </a:lnTo>
                  <a:lnTo>
                    <a:pt x="1265672" y="1350878"/>
                  </a:lnTo>
                  <a:lnTo>
                    <a:pt x="1265936" y="1349290"/>
                  </a:lnTo>
                  <a:lnTo>
                    <a:pt x="1265936" y="1347437"/>
                  </a:lnTo>
                  <a:lnTo>
                    <a:pt x="1265936" y="1304553"/>
                  </a:lnTo>
                  <a:lnTo>
                    <a:pt x="1278119" y="1303758"/>
                  </a:lnTo>
                  <a:lnTo>
                    <a:pt x="1290302" y="1302700"/>
                  </a:lnTo>
                  <a:lnTo>
                    <a:pt x="1301690" y="1301376"/>
                  </a:lnTo>
                  <a:lnTo>
                    <a:pt x="1313343" y="1299788"/>
                  </a:lnTo>
                  <a:lnTo>
                    <a:pt x="1324466" y="1297935"/>
                  </a:lnTo>
                  <a:lnTo>
                    <a:pt x="1335855" y="1295817"/>
                  </a:lnTo>
                  <a:lnTo>
                    <a:pt x="1346448" y="1293170"/>
                  </a:lnTo>
                  <a:lnTo>
                    <a:pt x="1356777" y="1290523"/>
                  </a:lnTo>
                  <a:lnTo>
                    <a:pt x="1366841" y="1287611"/>
                  </a:lnTo>
                  <a:lnTo>
                    <a:pt x="1376905" y="1284169"/>
                  </a:lnTo>
                  <a:lnTo>
                    <a:pt x="1386175" y="1280728"/>
                  </a:lnTo>
                  <a:lnTo>
                    <a:pt x="1395179" y="1276757"/>
                  </a:lnTo>
                  <a:lnTo>
                    <a:pt x="1403389" y="1272522"/>
                  </a:lnTo>
                  <a:lnTo>
                    <a:pt x="1411599" y="1268022"/>
                  </a:lnTo>
                  <a:lnTo>
                    <a:pt x="1419280" y="1263257"/>
                  </a:lnTo>
                  <a:lnTo>
                    <a:pt x="1426166" y="1258227"/>
                  </a:lnTo>
                  <a:lnTo>
                    <a:pt x="1431727" y="1253992"/>
                  </a:lnTo>
                  <a:lnTo>
                    <a:pt x="1436494" y="1249491"/>
                  </a:lnTo>
                  <a:lnTo>
                    <a:pt x="1441526" y="1244991"/>
                  </a:lnTo>
                  <a:lnTo>
                    <a:pt x="1446029" y="1240491"/>
                  </a:lnTo>
                  <a:lnTo>
                    <a:pt x="1450531" y="1235726"/>
                  </a:lnTo>
                  <a:lnTo>
                    <a:pt x="1454769" y="1230961"/>
                  </a:lnTo>
                  <a:lnTo>
                    <a:pt x="1458476" y="1226196"/>
                  </a:lnTo>
                  <a:lnTo>
                    <a:pt x="1462184" y="1221167"/>
                  </a:lnTo>
                  <a:lnTo>
                    <a:pt x="1465892" y="1215872"/>
                  </a:lnTo>
                  <a:lnTo>
                    <a:pt x="1469335" y="1210578"/>
                  </a:lnTo>
                  <a:lnTo>
                    <a:pt x="1472248" y="1205284"/>
                  </a:lnTo>
                  <a:lnTo>
                    <a:pt x="1475161" y="1199989"/>
                  </a:lnTo>
                  <a:lnTo>
                    <a:pt x="1478075" y="1194695"/>
                  </a:lnTo>
                  <a:lnTo>
                    <a:pt x="1480458" y="1189136"/>
                  </a:lnTo>
                  <a:lnTo>
                    <a:pt x="1482842" y="1183312"/>
                  </a:lnTo>
                  <a:lnTo>
                    <a:pt x="1484696" y="1177753"/>
                  </a:lnTo>
                  <a:lnTo>
                    <a:pt x="1486550" y="1172194"/>
                  </a:lnTo>
                  <a:lnTo>
                    <a:pt x="1487874" y="1166370"/>
                  </a:lnTo>
                  <a:lnTo>
                    <a:pt x="1489198" y="1160547"/>
                  </a:lnTo>
                  <a:lnTo>
                    <a:pt x="1489992" y="1154723"/>
                  </a:lnTo>
                  <a:lnTo>
                    <a:pt x="1490787" y="1148899"/>
                  </a:lnTo>
                  <a:lnTo>
                    <a:pt x="1491581" y="1142810"/>
                  </a:lnTo>
                  <a:lnTo>
                    <a:pt x="1491846" y="1136987"/>
                  </a:lnTo>
                  <a:lnTo>
                    <a:pt x="1491846" y="1131163"/>
                  </a:lnTo>
                  <a:lnTo>
                    <a:pt x="1491581" y="1125339"/>
                  </a:lnTo>
                  <a:lnTo>
                    <a:pt x="1491317" y="1119251"/>
                  </a:lnTo>
                  <a:lnTo>
                    <a:pt x="1490257" y="1113427"/>
                  </a:lnTo>
                  <a:lnTo>
                    <a:pt x="1489198" y="1107603"/>
                  </a:lnTo>
                  <a:lnTo>
                    <a:pt x="1488139" y="1101515"/>
                  </a:lnTo>
                  <a:lnTo>
                    <a:pt x="1486550" y="1095426"/>
                  </a:lnTo>
                  <a:lnTo>
                    <a:pt x="1484431" y="1089867"/>
                  </a:lnTo>
                  <a:lnTo>
                    <a:pt x="1482577" y="1084043"/>
                  </a:lnTo>
                  <a:lnTo>
                    <a:pt x="1479664" y="1077690"/>
                  </a:lnTo>
                  <a:lnTo>
                    <a:pt x="1476486" y="1071866"/>
                  </a:lnTo>
                  <a:lnTo>
                    <a:pt x="1473307" y="1066043"/>
                  </a:lnTo>
                  <a:lnTo>
                    <a:pt x="1469070" y="1060219"/>
                  </a:lnTo>
                  <a:lnTo>
                    <a:pt x="1464832" y="1054924"/>
                  </a:lnTo>
                  <a:lnTo>
                    <a:pt x="1459801" y="1049630"/>
                  </a:lnTo>
                  <a:lnTo>
                    <a:pt x="1454769" y="1044336"/>
                  </a:lnTo>
                  <a:lnTo>
                    <a:pt x="1448942" y="1039306"/>
                  </a:lnTo>
                  <a:lnTo>
                    <a:pt x="1443115" y="1034541"/>
                  </a:lnTo>
                  <a:lnTo>
                    <a:pt x="1437024" y="1029776"/>
                  </a:lnTo>
                  <a:lnTo>
                    <a:pt x="1430403" y="1025011"/>
                  </a:lnTo>
                  <a:lnTo>
                    <a:pt x="1423782" y="1020511"/>
                  </a:lnTo>
                  <a:lnTo>
                    <a:pt x="1416631" y="1016011"/>
                  </a:lnTo>
                  <a:lnTo>
                    <a:pt x="1409481" y="1011776"/>
                  </a:lnTo>
                  <a:lnTo>
                    <a:pt x="1402065" y="1007540"/>
                  </a:lnTo>
                  <a:lnTo>
                    <a:pt x="1394385" y="1003569"/>
                  </a:lnTo>
                  <a:lnTo>
                    <a:pt x="1378759" y="995628"/>
                  </a:lnTo>
                  <a:lnTo>
                    <a:pt x="1362604" y="988216"/>
                  </a:lnTo>
                  <a:lnTo>
                    <a:pt x="1346183" y="981333"/>
                  </a:lnTo>
                  <a:lnTo>
                    <a:pt x="1329498" y="974715"/>
                  </a:lnTo>
                  <a:lnTo>
                    <a:pt x="1313343" y="968362"/>
                  </a:lnTo>
                  <a:lnTo>
                    <a:pt x="1296923" y="962273"/>
                  </a:lnTo>
                  <a:lnTo>
                    <a:pt x="1265936" y="951420"/>
                  </a:lnTo>
                  <a:lnTo>
                    <a:pt x="1265936" y="735411"/>
                  </a:lnTo>
                  <a:lnTo>
                    <a:pt x="1278914" y="738588"/>
                  </a:lnTo>
                  <a:lnTo>
                    <a:pt x="1291361" y="742029"/>
                  </a:lnTo>
                  <a:lnTo>
                    <a:pt x="1295864" y="743352"/>
                  </a:lnTo>
                  <a:lnTo>
                    <a:pt x="1300366" y="744941"/>
                  </a:lnTo>
                  <a:lnTo>
                    <a:pt x="1310165" y="749176"/>
                  </a:lnTo>
                  <a:lnTo>
                    <a:pt x="1319964" y="754206"/>
                  </a:lnTo>
                  <a:lnTo>
                    <a:pt x="1329763" y="759765"/>
                  </a:lnTo>
                  <a:lnTo>
                    <a:pt x="1339562" y="765589"/>
                  </a:lnTo>
                  <a:lnTo>
                    <a:pt x="1348567" y="771412"/>
                  </a:lnTo>
                  <a:lnTo>
                    <a:pt x="1357042" y="777236"/>
                  </a:lnTo>
                  <a:lnTo>
                    <a:pt x="1364458" y="782795"/>
                  </a:lnTo>
                  <a:lnTo>
                    <a:pt x="1368960" y="786237"/>
                  </a:lnTo>
                  <a:lnTo>
                    <a:pt x="1373197" y="789943"/>
                  </a:lnTo>
                  <a:lnTo>
                    <a:pt x="1376375" y="792855"/>
                  </a:lnTo>
                  <a:lnTo>
                    <a:pt x="1376111" y="792590"/>
                  </a:lnTo>
                  <a:lnTo>
                    <a:pt x="1376905" y="793384"/>
                  </a:lnTo>
                  <a:lnTo>
                    <a:pt x="1379024" y="796296"/>
                  </a:lnTo>
                  <a:lnTo>
                    <a:pt x="1381407" y="798943"/>
                  </a:lnTo>
                  <a:lnTo>
                    <a:pt x="1384056" y="802384"/>
                  </a:lnTo>
                  <a:lnTo>
                    <a:pt x="1386969" y="805032"/>
                  </a:lnTo>
                  <a:lnTo>
                    <a:pt x="1389882" y="807149"/>
                  </a:lnTo>
                  <a:lnTo>
                    <a:pt x="1393060" y="808738"/>
                  </a:lnTo>
                  <a:lnTo>
                    <a:pt x="1396768" y="810061"/>
                  </a:lnTo>
                  <a:lnTo>
                    <a:pt x="1400476" y="810855"/>
                  </a:lnTo>
                  <a:lnTo>
                    <a:pt x="1404184" y="811120"/>
                  </a:lnTo>
                  <a:lnTo>
                    <a:pt x="1407892" y="811120"/>
                  </a:lnTo>
                  <a:lnTo>
                    <a:pt x="1411599" y="810591"/>
                  </a:lnTo>
                  <a:lnTo>
                    <a:pt x="1415837" y="810061"/>
                  </a:lnTo>
                  <a:lnTo>
                    <a:pt x="1419809" y="808738"/>
                  </a:lnTo>
                  <a:lnTo>
                    <a:pt x="1423782" y="807414"/>
                  </a:lnTo>
                  <a:lnTo>
                    <a:pt x="1427755" y="805826"/>
                  </a:lnTo>
                  <a:lnTo>
                    <a:pt x="1431198" y="803708"/>
                  </a:lnTo>
                  <a:lnTo>
                    <a:pt x="1435170" y="801590"/>
                  </a:lnTo>
                  <a:lnTo>
                    <a:pt x="1438878" y="798943"/>
                  </a:lnTo>
                  <a:lnTo>
                    <a:pt x="1442321" y="796561"/>
                  </a:lnTo>
                  <a:lnTo>
                    <a:pt x="1445764" y="793649"/>
                  </a:lnTo>
                  <a:lnTo>
                    <a:pt x="1448677" y="790737"/>
                  </a:lnTo>
                  <a:lnTo>
                    <a:pt x="1451855" y="787825"/>
                  </a:lnTo>
                  <a:lnTo>
                    <a:pt x="1454504" y="784384"/>
                  </a:lnTo>
                  <a:lnTo>
                    <a:pt x="1456622" y="780942"/>
                  </a:lnTo>
                  <a:lnTo>
                    <a:pt x="1458741" y="777766"/>
                  </a:lnTo>
                  <a:lnTo>
                    <a:pt x="1460595" y="774324"/>
                  </a:lnTo>
                  <a:lnTo>
                    <a:pt x="1461919" y="770883"/>
                  </a:lnTo>
                  <a:lnTo>
                    <a:pt x="1462714" y="767442"/>
                  </a:lnTo>
                  <a:lnTo>
                    <a:pt x="1463773" y="764000"/>
                  </a:lnTo>
                  <a:lnTo>
                    <a:pt x="1463773" y="760559"/>
                  </a:lnTo>
                  <a:lnTo>
                    <a:pt x="1463243" y="757118"/>
                  </a:lnTo>
                  <a:lnTo>
                    <a:pt x="1462449" y="753676"/>
                  </a:lnTo>
                  <a:lnTo>
                    <a:pt x="1461125" y="750765"/>
                  </a:lnTo>
                  <a:lnTo>
                    <a:pt x="1459536" y="747588"/>
                  </a:lnTo>
                  <a:lnTo>
                    <a:pt x="1456622" y="743882"/>
                  </a:lnTo>
                  <a:lnTo>
                    <a:pt x="1453709" y="740441"/>
                  </a:lnTo>
                  <a:lnTo>
                    <a:pt x="1447618" y="733558"/>
                  </a:lnTo>
                  <a:lnTo>
                    <a:pt x="1440467" y="726675"/>
                  </a:lnTo>
                  <a:lnTo>
                    <a:pt x="1432787" y="720322"/>
                  </a:lnTo>
                  <a:lnTo>
                    <a:pt x="1424577" y="713969"/>
                  </a:lnTo>
                  <a:lnTo>
                    <a:pt x="1415837" y="707616"/>
                  </a:lnTo>
                  <a:lnTo>
                    <a:pt x="1406567" y="701792"/>
                  </a:lnTo>
                  <a:lnTo>
                    <a:pt x="1397033" y="696233"/>
                  </a:lnTo>
                  <a:lnTo>
                    <a:pt x="1387234" y="691203"/>
                  </a:lnTo>
                  <a:lnTo>
                    <a:pt x="1377435" y="685909"/>
                  </a:lnTo>
                  <a:lnTo>
                    <a:pt x="1367106" y="681144"/>
                  </a:lnTo>
                  <a:lnTo>
                    <a:pt x="1357042" y="677173"/>
                  </a:lnTo>
                  <a:lnTo>
                    <a:pt x="1346978" y="673467"/>
                  </a:lnTo>
                  <a:lnTo>
                    <a:pt x="1336914" y="669761"/>
                  </a:lnTo>
                  <a:lnTo>
                    <a:pt x="1327380" y="666849"/>
                  </a:lnTo>
                  <a:lnTo>
                    <a:pt x="1317845" y="664467"/>
                  </a:lnTo>
                  <a:lnTo>
                    <a:pt x="1305133" y="661555"/>
                  </a:lnTo>
                  <a:lnTo>
                    <a:pt x="1292421" y="659437"/>
                  </a:lnTo>
                  <a:lnTo>
                    <a:pt x="1279179" y="657584"/>
                  </a:lnTo>
                  <a:lnTo>
                    <a:pt x="1265936" y="656261"/>
                  </a:lnTo>
                  <a:lnTo>
                    <a:pt x="1265936" y="609670"/>
                  </a:lnTo>
                  <a:lnTo>
                    <a:pt x="1265936" y="607817"/>
                  </a:lnTo>
                  <a:lnTo>
                    <a:pt x="1265672" y="606229"/>
                  </a:lnTo>
                  <a:lnTo>
                    <a:pt x="1264877" y="603052"/>
                  </a:lnTo>
                  <a:lnTo>
                    <a:pt x="1263288" y="600405"/>
                  </a:lnTo>
                  <a:lnTo>
                    <a:pt x="1261169" y="597758"/>
                  </a:lnTo>
                  <a:lnTo>
                    <a:pt x="1258786" y="595905"/>
                  </a:lnTo>
                  <a:lnTo>
                    <a:pt x="1255873" y="594052"/>
                  </a:lnTo>
                  <a:lnTo>
                    <a:pt x="1252694" y="593258"/>
                  </a:lnTo>
                  <a:lnTo>
                    <a:pt x="1251105" y="592993"/>
                  </a:lnTo>
                  <a:lnTo>
                    <a:pt x="1249516" y="592728"/>
                  </a:lnTo>
                  <a:lnTo>
                    <a:pt x="1185954" y="592728"/>
                  </a:lnTo>
                  <a:close/>
                  <a:moveTo>
                    <a:pt x="994739" y="469900"/>
                  </a:moveTo>
                  <a:lnTo>
                    <a:pt x="1212438" y="469900"/>
                  </a:lnTo>
                  <a:lnTo>
                    <a:pt x="1243160" y="469900"/>
                  </a:lnTo>
                  <a:lnTo>
                    <a:pt x="1460860" y="469900"/>
                  </a:lnTo>
                  <a:lnTo>
                    <a:pt x="1464568" y="475988"/>
                  </a:lnTo>
                  <a:lnTo>
                    <a:pt x="1468540" y="482341"/>
                  </a:lnTo>
                  <a:lnTo>
                    <a:pt x="1472513" y="488430"/>
                  </a:lnTo>
                  <a:lnTo>
                    <a:pt x="1477545" y="494783"/>
                  </a:lnTo>
                  <a:lnTo>
                    <a:pt x="1482842" y="501136"/>
                  </a:lnTo>
                  <a:lnTo>
                    <a:pt x="1488139" y="507490"/>
                  </a:lnTo>
                  <a:lnTo>
                    <a:pt x="1493965" y="514107"/>
                  </a:lnTo>
                  <a:lnTo>
                    <a:pt x="1500321" y="520725"/>
                  </a:lnTo>
                  <a:lnTo>
                    <a:pt x="1513563" y="534226"/>
                  </a:lnTo>
                  <a:lnTo>
                    <a:pt x="1528394" y="547991"/>
                  </a:lnTo>
                  <a:lnTo>
                    <a:pt x="1544020" y="562021"/>
                  </a:lnTo>
                  <a:lnTo>
                    <a:pt x="1560705" y="576845"/>
                  </a:lnTo>
                  <a:lnTo>
                    <a:pt x="1595929" y="607553"/>
                  </a:lnTo>
                  <a:lnTo>
                    <a:pt x="1614733" y="623700"/>
                  </a:lnTo>
                  <a:lnTo>
                    <a:pt x="1633801" y="640113"/>
                  </a:lnTo>
                  <a:lnTo>
                    <a:pt x="1652870" y="657584"/>
                  </a:lnTo>
                  <a:lnTo>
                    <a:pt x="1672468" y="675585"/>
                  </a:lnTo>
                  <a:lnTo>
                    <a:pt x="1691802" y="694115"/>
                  </a:lnTo>
                  <a:lnTo>
                    <a:pt x="1711400" y="713704"/>
                  </a:lnTo>
                  <a:lnTo>
                    <a:pt x="1720934" y="723499"/>
                  </a:lnTo>
                  <a:lnTo>
                    <a:pt x="1730469" y="733558"/>
                  </a:lnTo>
                  <a:lnTo>
                    <a:pt x="1740003" y="743882"/>
                  </a:lnTo>
                  <a:lnTo>
                    <a:pt x="1749272" y="754206"/>
                  </a:lnTo>
                  <a:lnTo>
                    <a:pt x="1758542" y="765059"/>
                  </a:lnTo>
                  <a:lnTo>
                    <a:pt x="1767811" y="775913"/>
                  </a:lnTo>
                  <a:lnTo>
                    <a:pt x="1776816" y="787295"/>
                  </a:lnTo>
                  <a:lnTo>
                    <a:pt x="1785556" y="798414"/>
                  </a:lnTo>
                  <a:lnTo>
                    <a:pt x="1794295" y="810061"/>
                  </a:lnTo>
                  <a:lnTo>
                    <a:pt x="1802770" y="821709"/>
                  </a:lnTo>
                  <a:lnTo>
                    <a:pt x="1810716" y="833886"/>
                  </a:lnTo>
                  <a:lnTo>
                    <a:pt x="1818926" y="845798"/>
                  </a:lnTo>
                  <a:lnTo>
                    <a:pt x="1826606" y="858504"/>
                  </a:lnTo>
                  <a:lnTo>
                    <a:pt x="1834286" y="871211"/>
                  </a:lnTo>
                  <a:lnTo>
                    <a:pt x="1841437" y="884182"/>
                  </a:lnTo>
                  <a:lnTo>
                    <a:pt x="1848323" y="897418"/>
                  </a:lnTo>
                  <a:lnTo>
                    <a:pt x="1854944" y="910918"/>
                  </a:lnTo>
                  <a:lnTo>
                    <a:pt x="1861035" y="924684"/>
                  </a:lnTo>
                  <a:lnTo>
                    <a:pt x="1867127" y="938714"/>
                  </a:lnTo>
                  <a:lnTo>
                    <a:pt x="1872688" y="953008"/>
                  </a:lnTo>
                  <a:lnTo>
                    <a:pt x="1877985" y="967303"/>
                  </a:lnTo>
                  <a:lnTo>
                    <a:pt x="1882752" y="982127"/>
                  </a:lnTo>
                  <a:lnTo>
                    <a:pt x="1887255" y="997481"/>
                  </a:lnTo>
                  <a:lnTo>
                    <a:pt x="1891227" y="1012834"/>
                  </a:lnTo>
                  <a:lnTo>
                    <a:pt x="1894935" y="1028188"/>
                  </a:lnTo>
                  <a:lnTo>
                    <a:pt x="1897848" y="1044336"/>
                  </a:lnTo>
                  <a:lnTo>
                    <a:pt x="1900762" y="1060483"/>
                  </a:lnTo>
                  <a:lnTo>
                    <a:pt x="1903145" y="1077161"/>
                  </a:lnTo>
                  <a:lnTo>
                    <a:pt x="1904734" y="1094103"/>
                  </a:lnTo>
                  <a:lnTo>
                    <a:pt x="1905794" y="1111309"/>
                  </a:lnTo>
                  <a:lnTo>
                    <a:pt x="1906588" y="1128516"/>
                  </a:lnTo>
                  <a:lnTo>
                    <a:pt x="1906588" y="1146517"/>
                  </a:lnTo>
                  <a:lnTo>
                    <a:pt x="1906323" y="1161076"/>
                  </a:lnTo>
                  <a:lnTo>
                    <a:pt x="1905529" y="1175635"/>
                  </a:lnTo>
                  <a:lnTo>
                    <a:pt x="1904469" y="1189665"/>
                  </a:lnTo>
                  <a:lnTo>
                    <a:pt x="1903145" y="1203166"/>
                  </a:lnTo>
                  <a:lnTo>
                    <a:pt x="1901027" y="1216667"/>
                  </a:lnTo>
                  <a:lnTo>
                    <a:pt x="1898908" y="1229108"/>
                  </a:lnTo>
                  <a:lnTo>
                    <a:pt x="1896259" y="1241815"/>
                  </a:lnTo>
                  <a:lnTo>
                    <a:pt x="1893081" y="1253992"/>
                  </a:lnTo>
                  <a:lnTo>
                    <a:pt x="1889903" y="1265639"/>
                  </a:lnTo>
                  <a:lnTo>
                    <a:pt x="1886195" y="1277287"/>
                  </a:lnTo>
                  <a:lnTo>
                    <a:pt x="1881958" y="1288140"/>
                  </a:lnTo>
                  <a:lnTo>
                    <a:pt x="1877720" y="1299258"/>
                  </a:lnTo>
                  <a:lnTo>
                    <a:pt x="1872953" y="1309582"/>
                  </a:lnTo>
                  <a:lnTo>
                    <a:pt x="1867656" y="1319641"/>
                  </a:lnTo>
                  <a:lnTo>
                    <a:pt x="1862360" y="1329436"/>
                  </a:lnTo>
                  <a:lnTo>
                    <a:pt x="1856268" y="1338966"/>
                  </a:lnTo>
                  <a:lnTo>
                    <a:pt x="1850177" y="1347966"/>
                  </a:lnTo>
                  <a:lnTo>
                    <a:pt x="1843556" y="1356967"/>
                  </a:lnTo>
                  <a:lnTo>
                    <a:pt x="1836670" y="1365437"/>
                  </a:lnTo>
                  <a:lnTo>
                    <a:pt x="1829254" y="1373908"/>
                  </a:lnTo>
                  <a:lnTo>
                    <a:pt x="1821839" y="1381850"/>
                  </a:lnTo>
                  <a:lnTo>
                    <a:pt x="1813894" y="1389262"/>
                  </a:lnTo>
                  <a:lnTo>
                    <a:pt x="1805684" y="1396939"/>
                  </a:lnTo>
                  <a:lnTo>
                    <a:pt x="1797209" y="1404086"/>
                  </a:lnTo>
                  <a:lnTo>
                    <a:pt x="1788204" y="1410969"/>
                  </a:lnTo>
                  <a:lnTo>
                    <a:pt x="1779464" y="1417587"/>
                  </a:lnTo>
                  <a:lnTo>
                    <a:pt x="1769665" y="1423675"/>
                  </a:lnTo>
                  <a:lnTo>
                    <a:pt x="1759866" y="1429764"/>
                  </a:lnTo>
                  <a:lnTo>
                    <a:pt x="1749802" y="1435588"/>
                  </a:lnTo>
                  <a:lnTo>
                    <a:pt x="1739473" y="1441411"/>
                  </a:lnTo>
                  <a:lnTo>
                    <a:pt x="1728615" y="1446706"/>
                  </a:lnTo>
                  <a:lnTo>
                    <a:pt x="1717756" y="1451735"/>
                  </a:lnTo>
                  <a:lnTo>
                    <a:pt x="1706633" y="1456500"/>
                  </a:lnTo>
                  <a:lnTo>
                    <a:pt x="1694980" y="1461000"/>
                  </a:lnTo>
                  <a:lnTo>
                    <a:pt x="1683327" y="1465501"/>
                  </a:lnTo>
                  <a:lnTo>
                    <a:pt x="1671144" y="1469736"/>
                  </a:lnTo>
                  <a:lnTo>
                    <a:pt x="1658432" y="1473707"/>
                  </a:lnTo>
                  <a:lnTo>
                    <a:pt x="1645719" y="1477413"/>
                  </a:lnTo>
                  <a:lnTo>
                    <a:pt x="1633007" y="1480854"/>
                  </a:lnTo>
                  <a:lnTo>
                    <a:pt x="1619765" y="1484295"/>
                  </a:lnTo>
                  <a:lnTo>
                    <a:pt x="1606258" y="1487472"/>
                  </a:lnTo>
                  <a:lnTo>
                    <a:pt x="1592486" y="1490384"/>
                  </a:lnTo>
                  <a:lnTo>
                    <a:pt x="1578450" y="1493296"/>
                  </a:lnTo>
                  <a:lnTo>
                    <a:pt x="1563883" y="1495943"/>
                  </a:lnTo>
                  <a:lnTo>
                    <a:pt x="1549582" y="1498325"/>
                  </a:lnTo>
                  <a:lnTo>
                    <a:pt x="1534751" y="1500708"/>
                  </a:lnTo>
                  <a:lnTo>
                    <a:pt x="1519655" y="1502561"/>
                  </a:lnTo>
                  <a:lnTo>
                    <a:pt x="1504294" y="1504679"/>
                  </a:lnTo>
                  <a:lnTo>
                    <a:pt x="1488933" y="1506267"/>
                  </a:lnTo>
                  <a:lnTo>
                    <a:pt x="1473307" y="1507855"/>
                  </a:lnTo>
                  <a:lnTo>
                    <a:pt x="1440997" y="1510767"/>
                  </a:lnTo>
                  <a:lnTo>
                    <a:pt x="1407627" y="1512885"/>
                  </a:lnTo>
                  <a:lnTo>
                    <a:pt x="1373727" y="1515003"/>
                  </a:lnTo>
                  <a:lnTo>
                    <a:pt x="1338768" y="1516061"/>
                  </a:lnTo>
                  <a:lnTo>
                    <a:pt x="1302749" y="1517120"/>
                  </a:lnTo>
                  <a:lnTo>
                    <a:pt x="1266201" y="1517385"/>
                  </a:lnTo>
                  <a:lnTo>
                    <a:pt x="1228859" y="1517650"/>
                  </a:lnTo>
                  <a:lnTo>
                    <a:pt x="1227799" y="1517650"/>
                  </a:lnTo>
                  <a:lnTo>
                    <a:pt x="1226740" y="1517650"/>
                  </a:lnTo>
                  <a:lnTo>
                    <a:pt x="1189662" y="1517385"/>
                  </a:lnTo>
                  <a:lnTo>
                    <a:pt x="1152849" y="1517120"/>
                  </a:lnTo>
                  <a:lnTo>
                    <a:pt x="1117096" y="1516061"/>
                  </a:lnTo>
                  <a:lnTo>
                    <a:pt x="1082136" y="1515003"/>
                  </a:lnTo>
                  <a:lnTo>
                    <a:pt x="1048237" y="1512885"/>
                  </a:lnTo>
                  <a:lnTo>
                    <a:pt x="1014867" y="1510767"/>
                  </a:lnTo>
                  <a:lnTo>
                    <a:pt x="982556" y="1507855"/>
                  </a:lnTo>
                  <a:lnTo>
                    <a:pt x="966930" y="1506267"/>
                  </a:lnTo>
                  <a:lnTo>
                    <a:pt x="951570" y="1504679"/>
                  </a:lnTo>
                  <a:lnTo>
                    <a:pt x="935944" y="1502561"/>
                  </a:lnTo>
                  <a:lnTo>
                    <a:pt x="921113" y="1500708"/>
                  </a:lnTo>
                  <a:lnTo>
                    <a:pt x="906282" y="1498325"/>
                  </a:lnTo>
                  <a:lnTo>
                    <a:pt x="891451" y="1495943"/>
                  </a:lnTo>
                  <a:lnTo>
                    <a:pt x="877149" y="1493296"/>
                  </a:lnTo>
                  <a:lnTo>
                    <a:pt x="863377" y="1490384"/>
                  </a:lnTo>
                  <a:lnTo>
                    <a:pt x="849606" y="1487472"/>
                  </a:lnTo>
                  <a:lnTo>
                    <a:pt x="836099" y="1484295"/>
                  </a:lnTo>
                  <a:lnTo>
                    <a:pt x="822592" y="1480854"/>
                  </a:lnTo>
                  <a:lnTo>
                    <a:pt x="809879" y="1477413"/>
                  </a:lnTo>
                  <a:lnTo>
                    <a:pt x="797167" y="1473707"/>
                  </a:lnTo>
                  <a:lnTo>
                    <a:pt x="784719" y="1469736"/>
                  </a:lnTo>
                  <a:lnTo>
                    <a:pt x="772537" y="1465501"/>
                  </a:lnTo>
                  <a:lnTo>
                    <a:pt x="760884" y="1461000"/>
                  </a:lnTo>
                  <a:lnTo>
                    <a:pt x="749231" y="1456500"/>
                  </a:lnTo>
                  <a:lnTo>
                    <a:pt x="737842" y="1451735"/>
                  </a:lnTo>
                  <a:lnTo>
                    <a:pt x="726719" y="1446706"/>
                  </a:lnTo>
                  <a:lnTo>
                    <a:pt x="716125" y="1441411"/>
                  </a:lnTo>
                  <a:lnTo>
                    <a:pt x="705797" y="1435588"/>
                  </a:lnTo>
                  <a:lnTo>
                    <a:pt x="695733" y="1429764"/>
                  </a:lnTo>
                  <a:lnTo>
                    <a:pt x="686198" y="1423675"/>
                  </a:lnTo>
                  <a:lnTo>
                    <a:pt x="676399" y="1417587"/>
                  </a:lnTo>
                  <a:lnTo>
                    <a:pt x="667130" y="1410969"/>
                  </a:lnTo>
                  <a:lnTo>
                    <a:pt x="658655" y="1404086"/>
                  </a:lnTo>
                  <a:lnTo>
                    <a:pt x="650180" y="1396939"/>
                  </a:lnTo>
                  <a:lnTo>
                    <a:pt x="641705" y="1389262"/>
                  </a:lnTo>
                  <a:lnTo>
                    <a:pt x="633760" y="1381850"/>
                  </a:lnTo>
                  <a:lnTo>
                    <a:pt x="626609" y="1373908"/>
                  </a:lnTo>
                  <a:lnTo>
                    <a:pt x="619193" y="1365437"/>
                  </a:lnTo>
                  <a:lnTo>
                    <a:pt x="612043" y="1356967"/>
                  </a:lnTo>
                  <a:lnTo>
                    <a:pt x="605687" y="1347966"/>
                  </a:lnTo>
                  <a:lnTo>
                    <a:pt x="599595" y="1338966"/>
                  </a:lnTo>
                  <a:lnTo>
                    <a:pt x="593504" y="1329436"/>
                  </a:lnTo>
                  <a:lnTo>
                    <a:pt x="588207" y="1319641"/>
                  </a:lnTo>
                  <a:lnTo>
                    <a:pt x="582910" y="1309582"/>
                  </a:lnTo>
                  <a:lnTo>
                    <a:pt x="578143" y="1299258"/>
                  </a:lnTo>
                  <a:lnTo>
                    <a:pt x="573641" y="1288140"/>
                  </a:lnTo>
                  <a:lnTo>
                    <a:pt x="569668" y="1277287"/>
                  </a:lnTo>
                  <a:lnTo>
                    <a:pt x="565695" y="1265639"/>
                  </a:lnTo>
                  <a:lnTo>
                    <a:pt x="562517" y="1253992"/>
                  </a:lnTo>
                  <a:lnTo>
                    <a:pt x="559604" y="1241815"/>
                  </a:lnTo>
                  <a:lnTo>
                    <a:pt x="556691" y="1229108"/>
                  </a:lnTo>
                  <a:lnTo>
                    <a:pt x="554572" y="1216667"/>
                  </a:lnTo>
                  <a:lnTo>
                    <a:pt x="552718" y="1203166"/>
                  </a:lnTo>
                  <a:lnTo>
                    <a:pt x="551129" y="1189665"/>
                  </a:lnTo>
                  <a:lnTo>
                    <a:pt x="550070" y="1175635"/>
                  </a:lnTo>
                  <a:lnTo>
                    <a:pt x="549540" y="1161076"/>
                  </a:lnTo>
                  <a:lnTo>
                    <a:pt x="549275" y="1146517"/>
                  </a:lnTo>
                  <a:lnTo>
                    <a:pt x="549275" y="1128516"/>
                  </a:lnTo>
                  <a:lnTo>
                    <a:pt x="549805" y="1111309"/>
                  </a:lnTo>
                  <a:lnTo>
                    <a:pt x="551129" y="1094103"/>
                  </a:lnTo>
                  <a:lnTo>
                    <a:pt x="552718" y="1077161"/>
                  </a:lnTo>
                  <a:lnTo>
                    <a:pt x="555102" y="1060483"/>
                  </a:lnTo>
                  <a:lnTo>
                    <a:pt x="557485" y="1044336"/>
                  </a:lnTo>
                  <a:lnTo>
                    <a:pt x="560663" y="1028188"/>
                  </a:lnTo>
                  <a:lnTo>
                    <a:pt x="564371" y="1012834"/>
                  </a:lnTo>
                  <a:lnTo>
                    <a:pt x="568344" y="997481"/>
                  </a:lnTo>
                  <a:lnTo>
                    <a:pt x="572846" y="982127"/>
                  </a:lnTo>
                  <a:lnTo>
                    <a:pt x="577878" y="967303"/>
                  </a:lnTo>
                  <a:lnTo>
                    <a:pt x="582910" y="953008"/>
                  </a:lnTo>
                  <a:lnTo>
                    <a:pt x="588472" y="938714"/>
                  </a:lnTo>
                  <a:lnTo>
                    <a:pt x="594563" y="924684"/>
                  </a:lnTo>
                  <a:lnTo>
                    <a:pt x="600919" y="910918"/>
                  </a:lnTo>
                  <a:lnTo>
                    <a:pt x="607276" y="897418"/>
                  </a:lnTo>
                  <a:lnTo>
                    <a:pt x="614426" y="884182"/>
                  </a:lnTo>
                  <a:lnTo>
                    <a:pt x="621577" y="871211"/>
                  </a:lnTo>
                  <a:lnTo>
                    <a:pt x="628993" y="858504"/>
                  </a:lnTo>
                  <a:lnTo>
                    <a:pt x="636938" y="845798"/>
                  </a:lnTo>
                  <a:lnTo>
                    <a:pt x="644883" y="833886"/>
                  </a:lnTo>
                  <a:lnTo>
                    <a:pt x="653093" y="821709"/>
                  </a:lnTo>
                  <a:lnTo>
                    <a:pt x="661568" y="810061"/>
                  </a:lnTo>
                  <a:lnTo>
                    <a:pt x="670043" y="798414"/>
                  </a:lnTo>
                  <a:lnTo>
                    <a:pt x="679048" y="787295"/>
                  </a:lnTo>
                  <a:lnTo>
                    <a:pt x="688052" y="775913"/>
                  </a:lnTo>
                  <a:lnTo>
                    <a:pt x="697057" y="765059"/>
                  </a:lnTo>
                  <a:lnTo>
                    <a:pt x="706326" y="754206"/>
                  </a:lnTo>
                  <a:lnTo>
                    <a:pt x="715596" y="743882"/>
                  </a:lnTo>
                  <a:lnTo>
                    <a:pt x="725130" y="733558"/>
                  </a:lnTo>
                  <a:lnTo>
                    <a:pt x="734664" y="723499"/>
                  </a:lnTo>
                  <a:lnTo>
                    <a:pt x="744463" y="713704"/>
                  </a:lnTo>
                  <a:lnTo>
                    <a:pt x="764062" y="694115"/>
                  </a:lnTo>
                  <a:lnTo>
                    <a:pt x="783395" y="675585"/>
                  </a:lnTo>
                  <a:lnTo>
                    <a:pt x="802729" y="657584"/>
                  </a:lnTo>
                  <a:lnTo>
                    <a:pt x="822062" y="640113"/>
                  </a:lnTo>
                  <a:lnTo>
                    <a:pt x="841131" y="623700"/>
                  </a:lnTo>
                  <a:lnTo>
                    <a:pt x="859934" y="607553"/>
                  </a:lnTo>
                  <a:lnTo>
                    <a:pt x="895158" y="576845"/>
                  </a:lnTo>
                  <a:lnTo>
                    <a:pt x="911843" y="562021"/>
                  </a:lnTo>
                  <a:lnTo>
                    <a:pt x="927204" y="547991"/>
                  </a:lnTo>
                  <a:lnTo>
                    <a:pt x="941770" y="534226"/>
                  </a:lnTo>
                  <a:lnTo>
                    <a:pt x="955277" y="520725"/>
                  </a:lnTo>
                  <a:lnTo>
                    <a:pt x="961634" y="514107"/>
                  </a:lnTo>
                  <a:lnTo>
                    <a:pt x="967460" y="507490"/>
                  </a:lnTo>
                  <a:lnTo>
                    <a:pt x="973022" y="501136"/>
                  </a:lnTo>
                  <a:lnTo>
                    <a:pt x="978054" y="494783"/>
                  </a:lnTo>
                  <a:lnTo>
                    <a:pt x="982821" y="488430"/>
                  </a:lnTo>
                  <a:lnTo>
                    <a:pt x="987323" y="482341"/>
                  </a:lnTo>
                  <a:lnTo>
                    <a:pt x="991296" y="475988"/>
                  </a:lnTo>
                  <a:lnTo>
                    <a:pt x="994739" y="469900"/>
                  </a:lnTo>
                  <a:close/>
                  <a:moveTo>
                    <a:pt x="1025790" y="350837"/>
                  </a:moveTo>
                  <a:lnTo>
                    <a:pt x="1427428" y="350837"/>
                  </a:lnTo>
                  <a:lnTo>
                    <a:pt x="1431926" y="351101"/>
                  </a:lnTo>
                  <a:lnTo>
                    <a:pt x="1436159" y="351631"/>
                  </a:lnTo>
                  <a:lnTo>
                    <a:pt x="1440657" y="352953"/>
                  </a:lnTo>
                  <a:lnTo>
                    <a:pt x="1444361" y="354012"/>
                  </a:lnTo>
                  <a:lnTo>
                    <a:pt x="1448330" y="355599"/>
                  </a:lnTo>
                  <a:lnTo>
                    <a:pt x="1452034" y="357716"/>
                  </a:lnTo>
                  <a:lnTo>
                    <a:pt x="1455474" y="359833"/>
                  </a:lnTo>
                  <a:lnTo>
                    <a:pt x="1458913" y="362478"/>
                  </a:lnTo>
                  <a:lnTo>
                    <a:pt x="1461559" y="365124"/>
                  </a:lnTo>
                  <a:lnTo>
                    <a:pt x="1464205" y="368035"/>
                  </a:lnTo>
                  <a:lnTo>
                    <a:pt x="1466322" y="371474"/>
                  </a:lnTo>
                  <a:lnTo>
                    <a:pt x="1468174" y="374649"/>
                  </a:lnTo>
                  <a:lnTo>
                    <a:pt x="1469761" y="378354"/>
                  </a:lnTo>
                  <a:lnTo>
                    <a:pt x="1470819" y="382058"/>
                  </a:lnTo>
                  <a:lnTo>
                    <a:pt x="1471349" y="386027"/>
                  </a:lnTo>
                  <a:lnTo>
                    <a:pt x="1471613" y="389995"/>
                  </a:lnTo>
                  <a:lnTo>
                    <a:pt x="1471349" y="393964"/>
                  </a:lnTo>
                  <a:lnTo>
                    <a:pt x="1470819" y="397668"/>
                  </a:lnTo>
                  <a:lnTo>
                    <a:pt x="1469761" y="401372"/>
                  </a:lnTo>
                  <a:lnTo>
                    <a:pt x="1468174" y="405077"/>
                  </a:lnTo>
                  <a:lnTo>
                    <a:pt x="1466322" y="408516"/>
                  </a:lnTo>
                  <a:lnTo>
                    <a:pt x="1464205" y="411427"/>
                  </a:lnTo>
                  <a:lnTo>
                    <a:pt x="1461559" y="414602"/>
                  </a:lnTo>
                  <a:lnTo>
                    <a:pt x="1458913" y="417512"/>
                  </a:lnTo>
                  <a:lnTo>
                    <a:pt x="1455474" y="419893"/>
                  </a:lnTo>
                  <a:lnTo>
                    <a:pt x="1452034" y="422275"/>
                  </a:lnTo>
                  <a:lnTo>
                    <a:pt x="1448330" y="424127"/>
                  </a:lnTo>
                  <a:lnTo>
                    <a:pt x="1444361" y="425979"/>
                  </a:lnTo>
                  <a:lnTo>
                    <a:pt x="1440657" y="427037"/>
                  </a:lnTo>
                  <a:lnTo>
                    <a:pt x="1436159" y="428096"/>
                  </a:lnTo>
                  <a:lnTo>
                    <a:pt x="1431926" y="428625"/>
                  </a:lnTo>
                  <a:lnTo>
                    <a:pt x="1427428" y="428625"/>
                  </a:lnTo>
                  <a:lnTo>
                    <a:pt x="1025790" y="428625"/>
                  </a:lnTo>
                  <a:lnTo>
                    <a:pt x="1021027" y="428625"/>
                  </a:lnTo>
                  <a:lnTo>
                    <a:pt x="1016794" y="428096"/>
                  </a:lnTo>
                  <a:lnTo>
                    <a:pt x="1012296" y="427037"/>
                  </a:lnTo>
                  <a:lnTo>
                    <a:pt x="1008327" y="425979"/>
                  </a:lnTo>
                  <a:lnTo>
                    <a:pt x="1004359" y="424127"/>
                  </a:lnTo>
                  <a:lnTo>
                    <a:pt x="1000654" y="422275"/>
                  </a:lnTo>
                  <a:lnTo>
                    <a:pt x="997479" y="419893"/>
                  </a:lnTo>
                  <a:lnTo>
                    <a:pt x="994040" y="417512"/>
                  </a:lnTo>
                  <a:lnTo>
                    <a:pt x="991129" y="414602"/>
                  </a:lnTo>
                  <a:lnTo>
                    <a:pt x="988748" y="411427"/>
                  </a:lnTo>
                  <a:lnTo>
                    <a:pt x="986367" y="408516"/>
                  </a:lnTo>
                  <a:lnTo>
                    <a:pt x="984779" y="405077"/>
                  </a:lnTo>
                  <a:lnTo>
                    <a:pt x="983192" y="401372"/>
                  </a:lnTo>
                  <a:lnTo>
                    <a:pt x="981869" y="397668"/>
                  </a:lnTo>
                  <a:lnTo>
                    <a:pt x="981340" y="393964"/>
                  </a:lnTo>
                  <a:lnTo>
                    <a:pt x="981075" y="389995"/>
                  </a:lnTo>
                  <a:lnTo>
                    <a:pt x="981340" y="386027"/>
                  </a:lnTo>
                  <a:lnTo>
                    <a:pt x="981869" y="382058"/>
                  </a:lnTo>
                  <a:lnTo>
                    <a:pt x="983192" y="378354"/>
                  </a:lnTo>
                  <a:lnTo>
                    <a:pt x="984779" y="374649"/>
                  </a:lnTo>
                  <a:lnTo>
                    <a:pt x="986367" y="371474"/>
                  </a:lnTo>
                  <a:lnTo>
                    <a:pt x="988748" y="368035"/>
                  </a:lnTo>
                  <a:lnTo>
                    <a:pt x="991129" y="365124"/>
                  </a:lnTo>
                  <a:lnTo>
                    <a:pt x="994040" y="362478"/>
                  </a:lnTo>
                  <a:lnTo>
                    <a:pt x="997479" y="359833"/>
                  </a:lnTo>
                  <a:lnTo>
                    <a:pt x="1000654" y="357716"/>
                  </a:lnTo>
                  <a:lnTo>
                    <a:pt x="1004359" y="355599"/>
                  </a:lnTo>
                  <a:lnTo>
                    <a:pt x="1008327" y="354012"/>
                  </a:lnTo>
                  <a:lnTo>
                    <a:pt x="1012296" y="352953"/>
                  </a:lnTo>
                  <a:lnTo>
                    <a:pt x="1016794" y="351631"/>
                  </a:lnTo>
                  <a:lnTo>
                    <a:pt x="1021027" y="351101"/>
                  </a:lnTo>
                  <a:lnTo>
                    <a:pt x="1025790" y="350837"/>
                  </a:lnTo>
                  <a:close/>
                  <a:moveTo>
                    <a:pt x="1218698" y="0"/>
                  </a:moveTo>
                  <a:lnTo>
                    <a:pt x="1230852" y="0"/>
                  </a:lnTo>
                  <a:lnTo>
                    <a:pt x="1242477" y="0"/>
                  </a:lnTo>
                  <a:lnTo>
                    <a:pt x="1259387" y="265"/>
                  </a:lnTo>
                  <a:lnTo>
                    <a:pt x="1268898" y="529"/>
                  </a:lnTo>
                  <a:lnTo>
                    <a:pt x="1278938" y="1324"/>
                  </a:lnTo>
                  <a:lnTo>
                    <a:pt x="1289243" y="2118"/>
                  </a:lnTo>
                  <a:lnTo>
                    <a:pt x="1299811" y="2913"/>
                  </a:lnTo>
                  <a:lnTo>
                    <a:pt x="1310380" y="4237"/>
                  </a:lnTo>
                  <a:lnTo>
                    <a:pt x="1320420" y="6090"/>
                  </a:lnTo>
                  <a:lnTo>
                    <a:pt x="1329931" y="7944"/>
                  </a:lnTo>
                  <a:lnTo>
                    <a:pt x="1338914" y="10327"/>
                  </a:lnTo>
                  <a:lnTo>
                    <a:pt x="1343142" y="11387"/>
                  </a:lnTo>
                  <a:lnTo>
                    <a:pt x="1347105" y="12711"/>
                  </a:lnTo>
                  <a:lnTo>
                    <a:pt x="1350540" y="14564"/>
                  </a:lnTo>
                  <a:lnTo>
                    <a:pt x="1353974" y="15889"/>
                  </a:lnTo>
                  <a:lnTo>
                    <a:pt x="1356881" y="17477"/>
                  </a:lnTo>
                  <a:lnTo>
                    <a:pt x="1359523" y="19596"/>
                  </a:lnTo>
                  <a:lnTo>
                    <a:pt x="1361636" y="21450"/>
                  </a:lnTo>
                  <a:lnTo>
                    <a:pt x="1363486" y="23568"/>
                  </a:lnTo>
                  <a:lnTo>
                    <a:pt x="1365600" y="26746"/>
                  </a:lnTo>
                  <a:lnTo>
                    <a:pt x="1367449" y="30718"/>
                  </a:lnTo>
                  <a:lnTo>
                    <a:pt x="1368506" y="34690"/>
                  </a:lnTo>
                  <a:lnTo>
                    <a:pt x="1369034" y="39192"/>
                  </a:lnTo>
                  <a:lnTo>
                    <a:pt x="1369299" y="43959"/>
                  </a:lnTo>
                  <a:lnTo>
                    <a:pt x="1369034" y="48725"/>
                  </a:lnTo>
                  <a:lnTo>
                    <a:pt x="1368242" y="54022"/>
                  </a:lnTo>
                  <a:lnTo>
                    <a:pt x="1367449" y="59583"/>
                  </a:lnTo>
                  <a:lnTo>
                    <a:pt x="1365864" y="65144"/>
                  </a:lnTo>
                  <a:lnTo>
                    <a:pt x="1364279" y="70705"/>
                  </a:lnTo>
                  <a:lnTo>
                    <a:pt x="1362165" y="76531"/>
                  </a:lnTo>
                  <a:lnTo>
                    <a:pt x="1360315" y="82621"/>
                  </a:lnTo>
                  <a:lnTo>
                    <a:pt x="1355295" y="94538"/>
                  </a:lnTo>
                  <a:lnTo>
                    <a:pt x="1349747" y="106719"/>
                  </a:lnTo>
                  <a:lnTo>
                    <a:pt x="1343670" y="119166"/>
                  </a:lnTo>
                  <a:lnTo>
                    <a:pt x="1337857" y="131082"/>
                  </a:lnTo>
                  <a:lnTo>
                    <a:pt x="1326496" y="153856"/>
                  </a:lnTo>
                  <a:lnTo>
                    <a:pt x="1321212" y="164184"/>
                  </a:lnTo>
                  <a:lnTo>
                    <a:pt x="1317249" y="173982"/>
                  </a:lnTo>
                  <a:lnTo>
                    <a:pt x="1315400" y="177954"/>
                  </a:lnTo>
                  <a:lnTo>
                    <a:pt x="1314078" y="182191"/>
                  </a:lnTo>
                  <a:lnTo>
                    <a:pt x="1313286" y="185899"/>
                  </a:lnTo>
                  <a:lnTo>
                    <a:pt x="1312493" y="189341"/>
                  </a:lnTo>
                  <a:lnTo>
                    <a:pt x="1318834" y="188812"/>
                  </a:lnTo>
                  <a:lnTo>
                    <a:pt x="1324647" y="187488"/>
                  </a:lnTo>
                  <a:lnTo>
                    <a:pt x="1330724" y="185634"/>
                  </a:lnTo>
                  <a:lnTo>
                    <a:pt x="1336272" y="183250"/>
                  </a:lnTo>
                  <a:lnTo>
                    <a:pt x="1341556" y="180338"/>
                  </a:lnTo>
                  <a:lnTo>
                    <a:pt x="1346841" y="176895"/>
                  </a:lnTo>
                  <a:lnTo>
                    <a:pt x="1351861" y="173188"/>
                  </a:lnTo>
                  <a:lnTo>
                    <a:pt x="1356616" y="169480"/>
                  </a:lnTo>
                  <a:lnTo>
                    <a:pt x="1361372" y="164978"/>
                  </a:lnTo>
                  <a:lnTo>
                    <a:pt x="1365864" y="160212"/>
                  </a:lnTo>
                  <a:lnTo>
                    <a:pt x="1370091" y="154915"/>
                  </a:lnTo>
                  <a:lnTo>
                    <a:pt x="1374319" y="149884"/>
                  </a:lnTo>
                  <a:lnTo>
                    <a:pt x="1378282" y="144323"/>
                  </a:lnTo>
                  <a:lnTo>
                    <a:pt x="1382245" y="139027"/>
                  </a:lnTo>
                  <a:lnTo>
                    <a:pt x="1385944" y="133201"/>
                  </a:lnTo>
                  <a:lnTo>
                    <a:pt x="1389114" y="127375"/>
                  </a:lnTo>
                  <a:lnTo>
                    <a:pt x="1396248" y="115723"/>
                  </a:lnTo>
                  <a:lnTo>
                    <a:pt x="1402325" y="104071"/>
                  </a:lnTo>
                  <a:lnTo>
                    <a:pt x="1413950" y="82357"/>
                  </a:lnTo>
                  <a:lnTo>
                    <a:pt x="1418970" y="72559"/>
                  </a:lnTo>
                  <a:lnTo>
                    <a:pt x="1423990" y="64614"/>
                  </a:lnTo>
                  <a:lnTo>
                    <a:pt x="1426104" y="60907"/>
                  </a:lnTo>
                  <a:lnTo>
                    <a:pt x="1428746" y="57729"/>
                  </a:lnTo>
                  <a:lnTo>
                    <a:pt x="1431124" y="55081"/>
                  </a:lnTo>
                  <a:lnTo>
                    <a:pt x="1433238" y="52698"/>
                  </a:lnTo>
                  <a:lnTo>
                    <a:pt x="1435880" y="51109"/>
                  </a:lnTo>
                  <a:lnTo>
                    <a:pt x="1438258" y="49255"/>
                  </a:lnTo>
                  <a:lnTo>
                    <a:pt x="1441428" y="48196"/>
                  </a:lnTo>
                  <a:lnTo>
                    <a:pt x="1444863" y="47137"/>
                  </a:lnTo>
                  <a:lnTo>
                    <a:pt x="1448033" y="46342"/>
                  </a:lnTo>
                  <a:lnTo>
                    <a:pt x="1451997" y="45812"/>
                  </a:lnTo>
                  <a:lnTo>
                    <a:pt x="1455960" y="45283"/>
                  </a:lnTo>
                  <a:lnTo>
                    <a:pt x="1459923" y="45283"/>
                  </a:lnTo>
                  <a:lnTo>
                    <a:pt x="1464415" y="45283"/>
                  </a:lnTo>
                  <a:lnTo>
                    <a:pt x="1468642" y="45812"/>
                  </a:lnTo>
                  <a:lnTo>
                    <a:pt x="1477889" y="46872"/>
                  </a:lnTo>
                  <a:lnTo>
                    <a:pt x="1487665" y="48461"/>
                  </a:lnTo>
                  <a:lnTo>
                    <a:pt x="1497441" y="50844"/>
                  </a:lnTo>
                  <a:lnTo>
                    <a:pt x="1507217" y="53227"/>
                  </a:lnTo>
                  <a:lnTo>
                    <a:pt x="1517257" y="56140"/>
                  </a:lnTo>
                  <a:lnTo>
                    <a:pt x="1527033" y="59053"/>
                  </a:lnTo>
                  <a:lnTo>
                    <a:pt x="1536280" y="62231"/>
                  </a:lnTo>
                  <a:lnTo>
                    <a:pt x="1545263" y="65673"/>
                  </a:lnTo>
                  <a:lnTo>
                    <a:pt x="1553190" y="68851"/>
                  </a:lnTo>
                  <a:lnTo>
                    <a:pt x="1567193" y="74677"/>
                  </a:lnTo>
                  <a:lnTo>
                    <a:pt x="1578290" y="79709"/>
                  </a:lnTo>
                  <a:lnTo>
                    <a:pt x="1587801" y="84210"/>
                  </a:lnTo>
                  <a:lnTo>
                    <a:pt x="1595463" y="88447"/>
                  </a:lnTo>
                  <a:lnTo>
                    <a:pt x="1601804" y="92420"/>
                  </a:lnTo>
                  <a:lnTo>
                    <a:pt x="1604182" y="94273"/>
                  </a:lnTo>
                  <a:lnTo>
                    <a:pt x="1606560" y="96127"/>
                  </a:lnTo>
                  <a:lnTo>
                    <a:pt x="1608410" y="97716"/>
                  </a:lnTo>
                  <a:lnTo>
                    <a:pt x="1609995" y="99305"/>
                  </a:lnTo>
                  <a:lnTo>
                    <a:pt x="1611052" y="101158"/>
                  </a:lnTo>
                  <a:lnTo>
                    <a:pt x="1612109" y="102747"/>
                  </a:lnTo>
                  <a:lnTo>
                    <a:pt x="1612637" y="104336"/>
                  </a:lnTo>
                  <a:lnTo>
                    <a:pt x="1612901" y="106190"/>
                  </a:lnTo>
                  <a:lnTo>
                    <a:pt x="1612901" y="107779"/>
                  </a:lnTo>
                  <a:lnTo>
                    <a:pt x="1612637" y="109103"/>
                  </a:lnTo>
                  <a:lnTo>
                    <a:pt x="1612109" y="110956"/>
                  </a:lnTo>
                  <a:lnTo>
                    <a:pt x="1611316" y="112545"/>
                  </a:lnTo>
                  <a:lnTo>
                    <a:pt x="1610523" y="114399"/>
                  </a:lnTo>
                  <a:lnTo>
                    <a:pt x="1609202" y="115988"/>
                  </a:lnTo>
                  <a:lnTo>
                    <a:pt x="1605768" y="119431"/>
                  </a:lnTo>
                  <a:lnTo>
                    <a:pt x="1601804" y="122873"/>
                  </a:lnTo>
                  <a:lnTo>
                    <a:pt x="1596784" y="126845"/>
                  </a:lnTo>
                  <a:lnTo>
                    <a:pt x="1584895" y="135849"/>
                  </a:lnTo>
                  <a:lnTo>
                    <a:pt x="1570627" y="146706"/>
                  </a:lnTo>
                  <a:lnTo>
                    <a:pt x="1562701" y="152532"/>
                  </a:lnTo>
                  <a:lnTo>
                    <a:pt x="1555039" y="159152"/>
                  </a:lnTo>
                  <a:lnTo>
                    <a:pt x="1546584" y="166567"/>
                  </a:lnTo>
                  <a:lnTo>
                    <a:pt x="1537865" y="174512"/>
                  </a:lnTo>
                  <a:lnTo>
                    <a:pt x="1529146" y="183250"/>
                  </a:lnTo>
                  <a:lnTo>
                    <a:pt x="1520427" y="192784"/>
                  </a:lnTo>
                  <a:lnTo>
                    <a:pt x="1511444" y="203111"/>
                  </a:lnTo>
                  <a:lnTo>
                    <a:pt x="1507217" y="208673"/>
                  </a:lnTo>
                  <a:lnTo>
                    <a:pt x="1502725" y="214234"/>
                  </a:lnTo>
                  <a:lnTo>
                    <a:pt x="1498498" y="220589"/>
                  </a:lnTo>
                  <a:lnTo>
                    <a:pt x="1494270" y="226680"/>
                  </a:lnTo>
                  <a:lnTo>
                    <a:pt x="1490043" y="233300"/>
                  </a:lnTo>
                  <a:lnTo>
                    <a:pt x="1486080" y="240185"/>
                  </a:lnTo>
                  <a:lnTo>
                    <a:pt x="1482117" y="247335"/>
                  </a:lnTo>
                  <a:lnTo>
                    <a:pt x="1478154" y="254485"/>
                  </a:lnTo>
                  <a:lnTo>
                    <a:pt x="1474190" y="262165"/>
                  </a:lnTo>
                  <a:lnTo>
                    <a:pt x="1470491" y="270374"/>
                  </a:lnTo>
                  <a:lnTo>
                    <a:pt x="1466792" y="278318"/>
                  </a:lnTo>
                  <a:lnTo>
                    <a:pt x="1463622" y="286792"/>
                  </a:lnTo>
                  <a:lnTo>
                    <a:pt x="1460187" y="295796"/>
                  </a:lnTo>
                  <a:lnTo>
                    <a:pt x="1456752" y="304800"/>
                  </a:lnTo>
                  <a:lnTo>
                    <a:pt x="1234815" y="304800"/>
                  </a:lnTo>
                  <a:lnTo>
                    <a:pt x="1226625" y="304800"/>
                  </a:lnTo>
                  <a:lnTo>
                    <a:pt x="1004423" y="304800"/>
                  </a:lnTo>
                  <a:lnTo>
                    <a:pt x="1001253" y="295796"/>
                  </a:lnTo>
                  <a:lnTo>
                    <a:pt x="998082" y="287057"/>
                  </a:lnTo>
                  <a:lnTo>
                    <a:pt x="994647" y="278583"/>
                  </a:lnTo>
                  <a:lnTo>
                    <a:pt x="990948" y="270639"/>
                  </a:lnTo>
                  <a:lnTo>
                    <a:pt x="987514" y="262959"/>
                  </a:lnTo>
                  <a:lnTo>
                    <a:pt x="984079" y="255280"/>
                  </a:lnTo>
                  <a:lnTo>
                    <a:pt x="980380" y="248395"/>
                  </a:lnTo>
                  <a:lnTo>
                    <a:pt x="976417" y="241509"/>
                  </a:lnTo>
                  <a:lnTo>
                    <a:pt x="972718" y="235154"/>
                  </a:lnTo>
                  <a:lnTo>
                    <a:pt x="968755" y="229063"/>
                  </a:lnTo>
                  <a:lnTo>
                    <a:pt x="965056" y="223237"/>
                  </a:lnTo>
                  <a:lnTo>
                    <a:pt x="961357" y="217676"/>
                  </a:lnTo>
                  <a:lnTo>
                    <a:pt x="957393" y="212380"/>
                  </a:lnTo>
                  <a:lnTo>
                    <a:pt x="953430" y="207348"/>
                  </a:lnTo>
                  <a:lnTo>
                    <a:pt x="945504" y="198080"/>
                  </a:lnTo>
                  <a:lnTo>
                    <a:pt x="937578" y="189606"/>
                  </a:lnTo>
                  <a:lnTo>
                    <a:pt x="929916" y="181926"/>
                  </a:lnTo>
                  <a:lnTo>
                    <a:pt x="922253" y="175041"/>
                  </a:lnTo>
                  <a:lnTo>
                    <a:pt x="914855" y="169215"/>
                  </a:lnTo>
                  <a:lnTo>
                    <a:pt x="907986" y="163390"/>
                  </a:lnTo>
                  <a:lnTo>
                    <a:pt x="900852" y="158358"/>
                  </a:lnTo>
                  <a:lnTo>
                    <a:pt x="888699" y="149884"/>
                  </a:lnTo>
                  <a:lnTo>
                    <a:pt x="877866" y="142469"/>
                  </a:lnTo>
                  <a:lnTo>
                    <a:pt x="873374" y="139027"/>
                  </a:lnTo>
                  <a:lnTo>
                    <a:pt x="869940" y="135584"/>
                  </a:lnTo>
                  <a:lnTo>
                    <a:pt x="866505" y="132671"/>
                  </a:lnTo>
                  <a:lnTo>
                    <a:pt x="865448" y="130817"/>
                  </a:lnTo>
                  <a:lnTo>
                    <a:pt x="864127" y="129229"/>
                  </a:lnTo>
                  <a:lnTo>
                    <a:pt x="863334" y="127110"/>
                  </a:lnTo>
                  <a:lnTo>
                    <a:pt x="862542" y="125521"/>
                  </a:lnTo>
                  <a:lnTo>
                    <a:pt x="862277" y="123668"/>
                  </a:lnTo>
                  <a:lnTo>
                    <a:pt x="862013" y="121814"/>
                  </a:lnTo>
                  <a:lnTo>
                    <a:pt x="862013" y="119960"/>
                  </a:lnTo>
                  <a:lnTo>
                    <a:pt x="862277" y="117577"/>
                  </a:lnTo>
                  <a:lnTo>
                    <a:pt x="862542" y="115723"/>
                  </a:lnTo>
                  <a:lnTo>
                    <a:pt x="863334" y="113340"/>
                  </a:lnTo>
                  <a:lnTo>
                    <a:pt x="864127" y="110956"/>
                  </a:lnTo>
                  <a:lnTo>
                    <a:pt x="865712" y="108308"/>
                  </a:lnTo>
                  <a:lnTo>
                    <a:pt x="868883" y="103012"/>
                  </a:lnTo>
                  <a:lnTo>
                    <a:pt x="873374" y="97186"/>
                  </a:lnTo>
                  <a:lnTo>
                    <a:pt x="879187" y="90301"/>
                  </a:lnTo>
                  <a:lnTo>
                    <a:pt x="885792" y="83151"/>
                  </a:lnTo>
                  <a:lnTo>
                    <a:pt x="893983" y="74677"/>
                  </a:lnTo>
                  <a:lnTo>
                    <a:pt x="896625" y="72029"/>
                  </a:lnTo>
                  <a:lnTo>
                    <a:pt x="899795" y="69910"/>
                  </a:lnTo>
                  <a:lnTo>
                    <a:pt x="902966" y="67527"/>
                  </a:lnTo>
                  <a:lnTo>
                    <a:pt x="906665" y="65409"/>
                  </a:lnTo>
                  <a:lnTo>
                    <a:pt x="910364" y="63025"/>
                  </a:lnTo>
                  <a:lnTo>
                    <a:pt x="914327" y="60907"/>
                  </a:lnTo>
                  <a:lnTo>
                    <a:pt x="923046" y="57199"/>
                  </a:lnTo>
                  <a:lnTo>
                    <a:pt x="932029" y="53492"/>
                  </a:lnTo>
                  <a:lnTo>
                    <a:pt x="941805" y="50579"/>
                  </a:lnTo>
                  <a:lnTo>
                    <a:pt x="952109" y="47931"/>
                  </a:lnTo>
                  <a:lnTo>
                    <a:pt x="962149" y="46077"/>
                  </a:lnTo>
                  <a:lnTo>
                    <a:pt x="972189" y="44224"/>
                  </a:lnTo>
                  <a:lnTo>
                    <a:pt x="981965" y="43429"/>
                  </a:lnTo>
                  <a:lnTo>
                    <a:pt x="991477" y="43164"/>
                  </a:lnTo>
                  <a:lnTo>
                    <a:pt x="996232" y="43429"/>
                  </a:lnTo>
                  <a:lnTo>
                    <a:pt x="1000724" y="43694"/>
                  </a:lnTo>
                  <a:lnTo>
                    <a:pt x="1004951" y="43959"/>
                  </a:lnTo>
                  <a:lnTo>
                    <a:pt x="1008915" y="44753"/>
                  </a:lnTo>
                  <a:lnTo>
                    <a:pt x="1012878" y="45812"/>
                  </a:lnTo>
                  <a:lnTo>
                    <a:pt x="1016577" y="46607"/>
                  </a:lnTo>
                  <a:lnTo>
                    <a:pt x="1019747" y="47931"/>
                  </a:lnTo>
                  <a:lnTo>
                    <a:pt x="1022918" y="49255"/>
                  </a:lnTo>
                  <a:lnTo>
                    <a:pt x="1025560" y="51109"/>
                  </a:lnTo>
                  <a:lnTo>
                    <a:pt x="1027938" y="52698"/>
                  </a:lnTo>
                  <a:lnTo>
                    <a:pt x="1030316" y="55081"/>
                  </a:lnTo>
                  <a:lnTo>
                    <a:pt x="1032429" y="57729"/>
                  </a:lnTo>
                  <a:lnTo>
                    <a:pt x="1035072" y="60907"/>
                  </a:lnTo>
                  <a:lnTo>
                    <a:pt x="1037185" y="64614"/>
                  </a:lnTo>
                  <a:lnTo>
                    <a:pt x="1042205" y="72559"/>
                  </a:lnTo>
                  <a:lnTo>
                    <a:pt x="1047754" y="82357"/>
                  </a:lnTo>
                  <a:lnTo>
                    <a:pt x="1058851" y="104071"/>
                  </a:lnTo>
                  <a:lnTo>
                    <a:pt x="1065192" y="115723"/>
                  </a:lnTo>
                  <a:lnTo>
                    <a:pt x="1072061" y="127375"/>
                  </a:lnTo>
                  <a:lnTo>
                    <a:pt x="1075496" y="133201"/>
                  </a:lnTo>
                  <a:lnTo>
                    <a:pt x="1079195" y="139027"/>
                  </a:lnTo>
                  <a:lnTo>
                    <a:pt x="1082894" y="144323"/>
                  </a:lnTo>
                  <a:lnTo>
                    <a:pt x="1086857" y="149884"/>
                  </a:lnTo>
                  <a:lnTo>
                    <a:pt x="1091084" y="154915"/>
                  </a:lnTo>
                  <a:lnTo>
                    <a:pt x="1095576" y="160212"/>
                  </a:lnTo>
                  <a:lnTo>
                    <a:pt x="1100067" y="164978"/>
                  </a:lnTo>
                  <a:lnTo>
                    <a:pt x="1104559" y="169480"/>
                  </a:lnTo>
                  <a:lnTo>
                    <a:pt x="1109315" y="173188"/>
                  </a:lnTo>
                  <a:lnTo>
                    <a:pt x="1114335" y="176895"/>
                  </a:lnTo>
                  <a:lnTo>
                    <a:pt x="1119619" y="180338"/>
                  </a:lnTo>
                  <a:lnTo>
                    <a:pt x="1124903" y="183250"/>
                  </a:lnTo>
                  <a:lnTo>
                    <a:pt x="1130716" y="185634"/>
                  </a:lnTo>
                  <a:lnTo>
                    <a:pt x="1136529" y="187488"/>
                  </a:lnTo>
                  <a:lnTo>
                    <a:pt x="1142341" y="188812"/>
                  </a:lnTo>
                  <a:lnTo>
                    <a:pt x="1148947" y="189341"/>
                  </a:lnTo>
                  <a:lnTo>
                    <a:pt x="1148154" y="185899"/>
                  </a:lnTo>
                  <a:lnTo>
                    <a:pt x="1147097" y="182191"/>
                  </a:lnTo>
                  <a:lnTo>
                    <a:pt x="1145776" y="177954"/>
                  </a:lnTo>
                  <a:lnTo>
                    <a:pt x="1144191" y="173982"/>
                  </a:lnTo>
                  <a:lnTo>
                    <a:pt x="1139963" y="164184"/>
                  </a:lnTo>
                  <a:lnTo>
                    <a:pt x="1134943" y="153856"/>
                  </a:lnTo>
                  <a:lnTo>
                    <a:pt x="1123318" y="131082"/>
                  </a:lnTo>
                  <a:lnTo>
                    <a:pt x="1117505" y="119166"/>
                  </a:lnTo>
                  <a:lnTo>
                    <a:pt x="1111693" y="106719"/>
                  </a:lnTo>
                  <a:lnTo>
                    <a:pt x="1105880" y="94538"/>
                  </a:lnTo>
                  <a:lnTo>
                    <a:pt x="1100860" y="82621"/>
                  </a:lnTo>
                  <a:lnTo>
                    <a:pt x="1099011" y="76531"/>
                  </a:lnTo>
                  <a:lnTo>
                    <a:pt x="1096897" y="70705"/>
                  </a:lnTo>
                  <a:lnTo>
                    <a:pt x="1095312" y="65144"/>
                  </a:lnTo>
                  <a:lnTo>
                    <a:pt x="1093991" y="59583"/>
                  </a:lnTo>
                  <a:lnTo>
                    <a:pt x="1092934" y="54022"/>
                  </a:lnTo>
                  <a:lnTo>
                    <a:pt x="1092141" y="48725"/>
                  </a:lnTo>
                  <a:lnTo>
                    <a:pt x="1092141" y="43959"/>
                  </a:lnTo>
                  <a:lnTo>
                    <a:pt x="1092141" y="39192"/>
                  </a:lnTo>
                  <a:lnTo>
                    <a:pt x="1092934" y="34690"/>
                  </a:lnTo>
                  <a:lnTo>
                    <a:pt x="1094255" y="30718"/>
                  </a:lnTo>
                  <a:lnTo>
                    <a:pt x="1095576" y="26746"/>
                  </a:lnTo>
                  <a:lnTo>
                    <a:pt x="1097954" y="23568"/>
                  </a:lnTo>
                  <a:lnTo>
                    <a:pt x="1099803" y="21450"/>
                  </a:lnTo>
                  <a:lnTo>
                    <a:pt x="1101653" y="19596"/>
                  </a:lnTo>
                  <a:lnTo>
                    <a:pt x="1104559" y="17477"/>
                  </a:lnTo>
                  <a:lnTo>
                    <a:pt x="1107465" y="15889"/>
                  </a:lnTo>
                  <a:lnTo>
                    <a:pt x="1110636" y="14564"/>
                  </a:lnTo>
                  <a:lnTo>
                    <a:pt x="1114335" y="12711"/>
                  </a:lnTo>
                  <a:lnTo>
                    <a:pt x="1118034" y="11387"/>
                  </a:lnTo>
                  <a:lnTo>
                    <a:pt x="1122261" y="10327"/>
                  </a:lnTo>
                  <a:lnTo>
                    <a:pt x="1131244" y="7944"/>
                  </a:lnTo>
                  <a:lnTo>
                    <a:pt x="1140756" y="6090"/>
                  </a:lnTo>
                  <a:lnTo>
                    <a:pt x="1150796" y="4237"/>
                  </a:lnTo>
                  <a:lnTo>
                    <a:pt x="1161364" y="2913"/>
                  </a:lnTo>
                  <a:lnTo>
                    <a:pt x="1171933" y="2118"/>
                  </a:lnTo>
                  <a:lnTo>
                    <a:pt x="1182237" y="1324"/>
                  </a:lnTo>
                  <a:lnTo>
                    <a:pt x="1192277" y="529"/>
                  </a:lnTo>
                  <a:lnTo>
                    <a:pt x="1201789" y="265"/>
                  </a:lnTo>
                  <a:lnTo>
                    <a:pt x="121869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/>
            <a:p>
              <a:pPr algn="ctr"/>
              <a:endParaRPr lang="zh-CN" altLang="en-US">
                <a:solidFill>
                  <a:srgbClr val="FFFFFF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sp>
        <p:nvSpPr>
          <p:cNvPr id="22" name="MH_Other_6"/>
          <p:cNvSpPr/>
          <p:nvPr/>
        </p:nvSpPr>
        <p:spPr>
          <a:xfrm>
            <a:off x="4689536" y="4343308"/>
            <a:ext cx="581503" cy="581503"/>
          </a:xfrm>
          <a:custGeom>
            <a:avLst/>
            <a:gdLst>
              <a:gd name="connsiteX0" fmla="*/ 260058 w 520118"/>
              <a:gd name="connsiteY0" fmla="*/ 54528 h 520118"/>
              <a:gd name="connsiteX1" fmla="*/ 465588 w 520118"/>
              <a:gd name="connsiteY1" fmla="*/ 260058 h 520118"/>
              <a:gd name="connsiteX2" fmla="*/ 260058 w 520118"/>
              <a:gd name="connsiteY2" fmla="*/ 465588 h 520118"/>
              <a:gd name="connsiteX3" fmla="*/ 54528 w 520118"/>
              <a:gd name="connsiteY3" fmla="*/ 260058 h 520118"/>
              <a:gd name="connsiteX4" fmla="*/ 260058 w 520118"/>
              <a:gd name="connsiteY4" fmla="*/ 54528 h 520118"/>
              <a:gd name="connsiteX5" fmla="*/ 260058 w 520118"/>
              <a:gd name="connsiteY5" fmla="*/ 16504 h 520118"/>
              <a:gd name="connsiteX6" fmla="*/ 16503 w 520118"/>
              <a:gd name="connsiteY6" fmla="*/ 260059 h 520118"/>
              <a:gd name="connsiteX7" fmla="*/ 260058 w 520118"/>
              <a:gd name="connsiteY7" fmla="*/ 503614 h 520118"/>
              <a:gd name="connsiteX8" fmla="*/ 503613 w 520118"/>
              <a:gd name="connsiteY8" fmla="*/ 260059 h 520118"/>
              <a:gd name="connsiteX9" fmla="*/ 260058 w 520118"/>
              <a:gd name="connsiteY9" fmla="*/ 16504 h 520118"/>
              <a:gd name="connsiteX10" fmla="*/ 260059 w 520118"/>
              <a:gd name="connsiteY10" fmla="*/ 0 h 520118"/>
              <a:gd name="connsiteX11" fmla="*/ 520118 w 520118"/>
              <a:gd name="connsiteY11" fmla="*/ 260059 h 520118"/>
              <a:gd name="connsiteX12" fmla="*/ 260059 w 520118"/>
              <a:gd name="connsiteY12" fmla="*/ 520118 h 520118"/>
              <a:gd name="connsiteX13" fmla="*/ 0 w 520118"/>
              <a:gd name="connsiteY13" fmla="*/ 260059 h 520118"/>
              <a:gd name="connsiteX14" fmla="*/ 260059 w 520118"/>
              <a:gd name="connsiteY14" fmla="*/ 0 h 5201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520118" h="520118">
                <a:moveTo>
                  <a:pt x="260058" y="54528"/>
                </a:moveTo>
                <a:cubicBezTo>
                  <a:pt x="373569" y="54528"/>
                  <a:pt x="465588" y="146547"/>
                  <a:pt x="465588" y="260058"/>
                </a:cubicBezTo>
                <a:cubicBezTo>
                  <a:pt x="465588" y="373569"/>
                  <a:pt x="373569" y="465588"/>
                  <a:pt x="260058" y="465588"/>
                </a:cubicBezTo>
                <a:cubicBezTo>
                  <a:pt x="146547" y="465588"/>
                  <a:pt x="54528" y="373569"/>
                  <a:pt x="54528" y="260058"/>
                </a:cubicBezTo>
                <a:cubicBezTo>
                  <a:pt x="54528" y="146547"/>
                  <a:pt x="146547" y="54528"/>
                  <a:pt x="260058" y="54528"/>
                </a:cubicBezTo>
                <a:close/>
                <a:moveTo>
                  <a:pt x="260058" y="16504"/>
                </a:moveTo>
                <a:cubicBezTo>
                  <a:pt x="125546" y="16504"/>
                  <a:pt x="16503" y="125547"/>
                  <a:pt x="16503" y="260059"/>
                </a:cubicBezTo>
                <a:cubicBezTo>
                  <a:pt x="16503" y="394571"/>
                  <a:pt x="125546" y="503614"/>
                  <a:pt x="260058" y="503614"/>
                </a:cubicBezTo>
                <a:cubicBezTo>
                  <a:pt x="394570" y="503614"/>
                  <a:pt x="503613" y="394571"/>
                  <a:pt x="503613" y="260059"/>
                </a:cubicBezTo>
                <a:cubicBezTo>
                  <a:pt x="503613" y="125547"/>
                  <a:pt x="394570" y="16504"/>
                  <a:pt x="260058" y="16504"/>
                </a:cubicBezTo>
                <a:close/>
                <a:moveTo>
                  <a:pt x="260059" y="0"/>
                </a:moveTo>
                <a:cubicBezTo>
                  <a:pt x="403686" y="0"/>
                  <a:pt x="520118" y="116432"/>
                  <a:pt x="520118" y="260059"/>
                </a:cubicBezTo>
                <a:cubicBezTo>
                  <a:pt x="520118" y="403686"/>
                  <a:pt x="403686" y="520118"/>
                  <a:pt x="260059" y="520118"/>
                </a:cubicBezTo>
                <a:cubicBezTo>
                  <a:pt x="116432" y="520118"/>
                  <a:pt x="0" y="403686"/>
                  <a:pt x="0" y="260059"/>
                </a:cubicBezTo>
                <a:cubicBezTo>
                  <a:pt x="0" y="116432"/>
                  <a:pt x="116432" y="0"/>
                  <a:pt x="260059" y="0"/>
                </a:cubicBezTo>
                <a:close/>
              </a:path>
            </a:pathLst>
          </a:custGeom>
          <a:solidFill>
            <a:srgbClr val="A4B0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>
                <a:solidFill>
                  <a:srgbClr val="FFFFFF"/>
                </a:solidFill>
                <a:latin typeface="Arial" pitchFamily="34" charset="0"/>
                <a:ea typeface="黑体" pitchFamily="49" charset="-122"/>
                <a:cs typeface="Arial" pitchFamily="34" charset="0"/>
              </a:rPr>
              <a:t>D</a:t>
            </a:r>
            <a:endParaRPr lang="zh-CN" altLang="en-US" dirty="0">
              <a:solidFill>
                <a:srgbClr val="FFFFFF"/>
              </a:solidFill>
              <a:latin typeface="Arial" pitchFamily="34" charset="0"/>
              <a:ea typeface="黑体" pitchFamily="49" charset="-122"/>
              <a:cs typeface="Arial" pitchFamily="34" charset="0"/>
            </a:endParaRPr>
          </a:p>
        </p:txBody>
      </p:sp>
      <p:sp>
        <p:nvSpPr>
          <p:cNvPr id="23" name="MH_SubTitle_4"/>
          <p:cNvSpPr txBox="1"/>
          <p:nvPr/>
        </p:nvSpPr>
        <p:spPr>
          <a:xfrm>
            <a:off x="5354937" y="4417506"/>
            <a:ext cx="5836072" cy="411246"/>
          </a:xfrm>
          <a:prstGeom prst="rect">
            <a:avLst/>
          </a:prstGeom>
          <a:noFill/>
        </p:spPr>
        <p:txBody>
          <a:bodyPr wrap="square" rtlCol="0" anchor="ctr" anchorCtr="0">
            <a:noAutofit/>
          </a:bodyPr>
          <a:lstStyle/>
          <a:p>
            <a:pPr>
              <a:lnSpc>
                <a:spcPct val="120000"/>
              </a:lnSpc>
            </a:pPr>
            <a:r>
              <a:rPr lang="zh-CN" altLang="en-US" sz="2000" dirty="0">
                <a:latin typeface="微软雅黑" pitchFamily="34" charset="-122"/>
                <a:ea typeface="微软雅黑" pitchFamily="34" charset="-122"/>
                <a:sym typeface="Arial" pitchFamily="34" charset="0"/>
              </a:rPr>
              <a:t>点击此处输入您的内容，建议微软雅黑或者黑体</a:t>
            </a:r>
            <a:endParaRPr lang="zh-CN" altLang="en-US" sz="2000" dirty="0"/>
          </a:p>
        </p:txBody>
      </p:sp>
    </p:spTree>
    <p:extLst>
      <p:ext uri="{BB962C8B-B14F-4D97-AF65-F5344CB8AC3E}">
        <p14:creationId xmlns:p14="http://schemas.microsoft.com/office/powerpoint/2010/main" val="39196276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Tm="6300">
        <p15:prstTrans prst="wind"/>
      </p:transition>
    </mc:Choice>
    <mc:Fallback xmlns="">
      <p:transition spd="slow" advTm="6300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fill="hold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7" dur="25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8" dur="25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8" fill="hold" grpId="0" nodeType="withEffect" p14:presetBounceEnd="40000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11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12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8" fill="hold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500" fill="hold"/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500" fill="hold"/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53" presetClass="entr" presetSubtype="16" fill="hold" grpId="0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9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0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1" dur="5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2" presetID="53" presetClass="entr" presetSubtype="16" fill="hold" grpId="0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4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5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6" dur="50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7" presetID="53" presetClass="entr" presetSubtype="16" fill="hold" grpId="0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9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0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1" dur="50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2" presetID="53" presetClass="entr" presetSubtype="16" fill="hold" grpId="0" nodeType="withEffect">
                                      <p:stCondLst>
                                        <p:cond delay="225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4" dur="5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5" dur="5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6" dur="500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7" presetID="53" presetClass="entr" presetSubtype="16" fill="hold" grpId="0" nodeType="withEffect">
                                      <p:stCondLst>
                                        <p:cond delay="225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9" dur="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0" dur="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1" dur="50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2" presetID="10" presetClass="entr" presetSubtype="0" fill="hold" grpId="0" nodeType="withEffect">
                                      <p:stCondLst>
                                        <p:cond delay="2750"/>
                                      </p:stCondLst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4" dur="5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5" presetID="10" presetClass="entr" presetSubtype="0" fill="hold" grpId="0" nodeType="withEffect">
                                      <p:stCondLst>
                                        <p:cond delay="300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7" dur="50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8" presetID="10" presetClass="entr" presetSubtype="0" fill="hold" grpId="0" nodeType="withEffect">
                                      <p:stCondLst>
                                        <p:cond delay="3250"/>
                                      </p:stCondLst>
                                      <p:childTnLst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0" dur="5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1" presetID="10" presetClass="entr" presetSubtype="0" fill="hold" grpId="0" nodeType="withEffect">
                                      <p:stCondLst>
                                        <p:cond delay="3500"/>
                                      </p:stCondLst>
                                      <p:childTnLst>
                                        <p:set>
                                          <p:cBhvr>
                                            <p:cTn id="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3" dur="50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4" presetID="10" presetClass="entr" presetSubtype="0" fill="hold" grpId="0" nodeType="withEffect">
                                      <p:stCondLst>
                                        <p:cond delay="3750"/>
                                      </p:stCondLst>
                                      <p:childTnLst>
                                        <p:set>
                                          <p:cBhvr>
                                            <p:cTn id="5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6" dur="5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1" grpId="0"/>
          <p:bldP spid="12" grpId="0"/>
          <p:bldP spid="13" grpId="0" animBg="1"/>
          <p:bldP spid="14" grpId="0" animBg="1"/>
          <p:bldP spid="15" grpId="0"/>
          <p:bldP spid="16" grpId="0" animBg="1"/>
          <p:bldP spid="17" grpId="0"/>
          <p:bldP spid="18" grpId="0" animBg="1"/>
          <p:bldP spid="19" grpId="0"/>
          <p:bldP spid="22" grpId="0" animBg="1"/>
          <p:bldP spid="23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25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25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8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8" fill="hold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500" fill="hold"/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500" fill="hold"/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53" presetClass="entr" presetSubtype="16" fill="hold" grpId="0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9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0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1" dur="5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2" presetID="53" presetClass="entr" presetSubtype="16" fill="hold" grpId="0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4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5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6" dur="50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7" presetID="53" presetClass="entr" presetSubtype="16" fill="hold" grpId="0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9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0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1" dur="50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2" presetID="53" presetClass="entr" presetSubtype="16" fill="hold" grpId="0" nodeType="withEffect">
                                      <p:stCondLst>
                                        <p:cond delay="225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4" dur="5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5" dur="5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6" dur="500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7" presetID="53" presetClass="entr" presetSubtype="16" fill="hold" grpId="0" nodeType="withEffect">
                                      <p:stCondLst>
                                        <p:cond delay="225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9" dur="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0" dur="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1" dur="50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2" presetID="10" presetClass="entr" presetSubtype="0" fill="hold" grpId="0" nodeType="withEffect">
                                      <p:stCondLst>
                                        <p:cond delay="2750"/>
                                      </p:stCondLst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4" dur="5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5" presetID="10" presetClass="entr" presetSubtype="0" fill="hold" grpId="0" nodeType="withEffect">
                                      <p:stCondLst>
                                        <p:cond delay="300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7" dur="50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8" presetID="10" presetClass="entr" presetSubtype="0" fill="hold" grpId="0" nodeType="withEffect">
                                      <p:stCondLst>
                                        <p:cond delay="3250"/>
                                      </p:stCondLst>
                                      <p:childTnLst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0" dur="5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1" presetID="10" presetClass="entr" presetSubtype="0" fill="hold" grpId="0" nodeType="withEffect">
                                      <p:stCondLst>
                                        <p:cond delay="3500"/>
                                      </p:stCondLst>
                                      <p:childTnLst>
                                        <p:set>
                                          <p:cBhvr>
                                            <p:cTn id="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3" dur="50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4" presetID="10" presetClass="entr" presetSubtype="0" fill="hold" grpId="0" nodeType="withEffect">
                                      <p:stCondLst>
                                        <p:cond delay="3750"/>
                                      </p:stCondLst>
                                      <p:childTnLst>
                                        <p:set>
                                          <p:cBhvr>
                                            <p:cTn id="5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6" dur="5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1" grpId="0"/>
          <p:bldP spid="12" grpId="0"/>
          <p:bldP spid="13" grpId="0" animBg="1"/>
          <p:bldP spid="14" grpId="0" animBg="1"/>
          <p:bldP spid="15" grpId="0"/>
          <p:bldP spid="16" grpId="0" animBg="1"/>
          <p:bldP spid="17" grpId="0"/>
          <p:bldP spid="18" grpId="0" animBg="1"/>
          <p:bldP spid="19" grpId="0"/>
          <p:bldP spid="22" grpId="0" animBg="1"/>
          <p:bldP spid="23" grpId="0"/>
        </p:bldLst>
      </p:timing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5">
          <a:fgClr>
            <a:schemeClr val="bg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矩形 25"/>
          <p:cNvSpPr/>
          <p:nvPr/>
        </p:nvSpPr>
        <p:spPr>
          <a:xfrm>
            <a:off x="0" y="1738100"/>
            <a:ext cx="12192000" cy="841918"/>
          </a:xfrm>
          <a:prstGeom prst="rect">
            <a:avLst/>
          </a:prstGeom>
          <a:solidFill>
            <a:srgbClr val="2682C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9" name="组合 18"/>
          <p:cNvGrpSpPr/>
          <p:nvPr/>
        </p:nvGrpSpPr>
        <p:grpSpPr>
          <a:xfrm>
            <a:off x="5153025" y="1095705"/>
            <a:ext cx="1885950" cy="2028825"/>
            <a:chOff x="5153025" y="0"/>
            <a:chExt cx="1885950" cy="2028825"/>
          </a:xfrm>
          <a:solidFill>
            <a:schemeClr val="bg1"/>
          </a:solidFill>
        </p:grpSpPr>
        <p:sp>
          <p:nvSpPr>
            <p:cNvPr id="4" name="矩形 3"/>
            <p:cNvSpPr/>
            <p:nvPr/>
          </p:nvSpPr>
          <p:spPr>
            <a:xfrm>
              <a:off x="5153025" y="0"/>
              <a:ext cx="1885950" cy="2028825"/>
            </a:xfrm>
            <a:prstGeom prst="rect">
              <a:avLst/>
            </a:prstGeom>
            <a:solidFill>
              <a:srgbClr val="0163A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5" name="组合 4"/>
            <p:cNvGrpSpPr>
              <a:grpSpLocks noChangeAspect="1"/>
            </p:cNvGrpSpPr>
            <p:nvPr/>
          </p:nvGrpSpPr>
          <p:grpSpPr>
            <a:xfrm>
              <a:off x="5712765" y="708412"/>
              <a:ext cx="768921" cy="612000"/>
              <a:chOff x="5348288" y="7356475"/>
              <a:chExt cx="466725" cy="371475"/>
            </a:xfrm>
            <a:grpFill/>
          </p:grpSpPr>
          <p:sp>
            <p:nvSpPr>
              <p:cNvPr id="6" name="Freeform 670"/>
              <p:cNvSpPr>
                <a:spLocks/>
              </p:cNvSpPr>
              <p:nvPr/>
            </p:nvSpPr>
            <p:spPr bwMode="auto">
              <a:xfrm>
                <a:off x="5630863" y="7419975"/>
                <a:ext cx="184150" cy="277813"/>
              </a:xfrm>
              <a:custGeom>
                <a:avLst/>
                <a:gdLst>
                  <a:gd name="T0" fmla="*/ 116 w 116"/>
                  <a:gd name="T1" fmla="*/ 33 h 175"/>
                  <a:gd name="T2" fmla="*/ 57 w 116"/>
                  <a:gd name="T3" fmla="*/ 140 h 175"/>
                  <a:gd name="T4" fmla="*/ 0 w 116"/>
                  <a:gd name="T5" fmla="*/ 175 h 175"/>
                  <a:gd name="T6" fmla="*/ 0 w 116"/>
                  <a:gd name="T7" fmla="*/ 109 h 175"/>
                  <a:gd name="T8" fmla="*/ 59 w 116"/>
                  <a:gd name="T9" fmla="*/ 0 h 175"/>
                  <a:gd name="T10" fmla="*/ 116 w 116"/>
                  <a:gd name="T11" fmla="*/ 33 h 1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16" h="175">
                    <a:moveTo>
                      <a:pt x="116" y="33"/>
                    </a:moveTo>
                    <a:lnTo>
                      <a:pt x="57" y="140"/>
                    </a:lnTo>
                    <a:lnTo>
                      <a:pt x="0" y="175"/>
                    </a:lnTo>
                    <a:lnTo>
                      <a:pt x="0" y="109"/>
                    </a:lnTo>
                    <a:lnTo>
                      <a:pt x="59" y="0"/>
                    </a:lnTo>
                    <a:lnTo>
                      <a:pt x="116" y="3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ctr"/>
                <a:endParaRPr lang="zh-CN" altLang="en-US"/>
              </a:p>
            </p:txBody>
          </p:sp>
          <p:sp>
            <p:nvSpPr>
              <p:cNvPr id="7" name="Rectangle 672"/>
              <p:cNvSpPr>
                <a:spLocks noChangeArrowheads="1"/>
              </p:cNvSpPr>
              <p:nvPr/>
            </p:nvSpPr>
            <p:spPr bwMode="auto">
              <a:xfrm>
                <a:off x="5487988" y="7405688"/>
                <a:ext cx="22225" cy="22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ctr"/>
                <a:endParaRPr lang="zh-CN" altLang="en-US"/>
              </a:p>
            </p:txBody>
          </p:sp>
          <p:sp>
            <p:nvSpPr>
              <p:cNvPr id="8" name="Rectangle 673"/>
              <p:cNvSpPr>
                <a:spLocks noChangeArrowheads="1"/>
              </p:cNvSpPr>
              <p:nvPr/>
            </p:nvSpPr>
            <p:spPr bwMode="auto">
              <a:xfrm>
                <a:off x="5532438" y="7405688"/>
                <a:ext cx="19050" cy="22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ctr"/>
                <a:endParaRPr lang="zh-CN" altLang="en-US"/>
              </a:p>
            </p:txBody>
          </p:sp>
          <p:sp>
            <p:nvSpPr>
              <p:cNvPr id="9" name="Rectangle 674"/>
              <p:cNvSpPr>
                <a:spLocks noChangeArrowheads="1"/>
              </p:cNvSpPr>
              <p:nvPr/>
            </p:nvSpPr>
            <p:spPr bwMode="auto">
              <a:xfrm>
                <a:off x="5573713" y="7405688"/>
                <a:ext cx="23813" cy="22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ctr"/>
                <a:endParaRPr lang="zh-CN" altLang="en-US"/>
              </a:p>
            </p:txBody>
          </p:sp>
          <p:sp>
            <p:nvSpPr>
              <p:cNvPr id="10" name="Rectangle 675"/>
              <p:cNvSpPr>
                <a:spLocks noChangeArrowheads="1"/>
              </p:cNvSpPr>
              <p:nvPr/>
            </p:nvSpPr>
            <p:spPr bwMode="auto">
              <a:xfrm>
                <a:off x="5619751" y="7405688"/>
                <a:ext cx="22225" cy="22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ctr"/>
                <a:endParaRPr lang="zh-CN" altLang="en-US"/>
              </a:p>
            </p:txBody>
          </p:sp>
          <p:sp>
            <p:nvSpPr>
              <p:cNvPr id="11" name="Rectangle 676"/>
              <p:cNvSpPr>
                <a:spLocks noChangeArrowheads="1"/>
              </p:cNvSpPr>
              <p:nvPr/>
            </p:nvSpPr>
            <p:spPr bwMode="auto">
              <a:xfrm>
                <a:off x="5487988" y="7499350"/>
                <a:ext cx="22225" cy="19050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ctr"/>
                <a:endParaRPr lang="zh-CN" altLang="en-US"/>
              </a:p>
            </p:txBody>
          </p:sp>
          <p:sp>
            <p:nvSpPr>
              <p:cNvPr id="12" name="Rectangle 677"/>
              <p:cNvSpPr>
                <a:spLocks noChangeArrowheads="1"/>
              </p:cNvSpPr>
              <p:nvPr/>
            </p:nvSpPr>
            <p:spPr bwMode="auto">
              <a:xfrm>
                <a:off x="5532438" y="7499350"/>
                <a:ext cx="19050" cy="19050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ctr"/>
                <a:endParaRPr lang="zh-CN" altLang="en-US"/>
              </a:p>
            </p:txBody>
          </p:sp>
          <p:sp>
            <p:nvSpPr>
              <p:cNvPr id="13" name="Rectangle 678"/>
              <p:cNvSpPr>
                <a:spLocks noChangeArrowheads="1"/>
              </p:cNvSpPr>
              <p:nvPr/>
            </p:nvSpPr>
            <p:spPr bwMode="auto">
              <a:xfrm>
                <a:off x="5573713" y="7499350"/>
                <a:ext cx="23813" cy="19050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ctr"/>
                <a:endParaRPr lang="zh-CN" altLang="en-US"/>
              </a:p>
            </p:txBody>
          </p:sp>
          <p:sp>
            <p:nvSpPr>
              <p:cNvPr id="14" name="Rectangle 679"/>
              <p:cNvSpPr>
                <a:spLocks noChangeArrowheads="1"/>
              </p:cNvSpPr>
              <p:nvPr/>
            </p:nvSpPr>
            <p:spPr bwMode="auto">
              <a:xfrm>
                <a:off x="5619751" y="7499350"/>
                <a:ext cx="22225" cy="19050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ctr"/>
                <a:endParaRPr lang="zh-CN" altLang="en-US"/>
              </a:p>
            </p:txBody>
          </p:sp>
          <p:sp>
            <p:nvSpPr>
              <p:cNvPr id="15" name="Rectangle 680"/>
              <p:cNvSpPr>
                <a:spLocks noChangeArrowheads="1"/>
              </p:cNvSpPr>
              <p:nvPr/>
            </p:nvSpPr>
            <p:spPr bwMode="auto">
              <a:xfrm>
                <a:off x="5487988" y="7588250"/>
                <a:ext cx="22225" cy="23813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ctr"/>
                <a:endParaRPr lang="zh-CN" altLang="en-US"/>
              </a:p>
            </p:txBody>
          </p:sp>
          <p:sp>
            <p:nvSpPr>
              <p:cNvPr id="16" name="Rectangle 681"/>
              <p:cNvSpPr>
                <a:spLocks noChangeArrowheads="1"/>
              </p:cNvSpPr>
              <p:nvPr/>
            </p:nvSpPr>
            <p:spPr bwMode="auto">
              <a:xfrm>
                <a:off x="5532438" y="7588250"/>
                <a:ext cx="19050" cy="23813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ctr"/>
                <a:endParaRPr lang="zh-CN" altLang="en-US"/>
              </a:p>
            </p:txBody>
          </p:sp>
          <p:sp>
            <p:nvSpPr>
              <p:cNvPr id="17" name="Rectangle 682"/>
              <p:cNvSpPr>
                <a:spLocks noChangeArrowheads="1"/>
              </p:cNvSpPr>
              <p:nvPr/>
            </p:nvSpPr>
            <p:spPr bwMode="auto">
              <a:xfrm>
                <a:off x="5573713" y="7588250"/>
                <a:ext cx="23813" cy="23813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ctr"/>
                <a:endParaRPr lang="zh-CN" altLang="en-US"/>
              </a:p>
            </p:txBody>
          </p:sp>
          <p:sp>
            <p:nvSpPr>
              <p:cNvPr id="18" name="Freeform 683"/>
              <p:cNvSpPr>
                <a:spLocks noEditPoints="1"/>
              </p:cNvSpPr>
              <p:nvPr/>
            </p:nvSpPr>
            <p:spPr bwMode="auto">
              <a:xfrm>
                <a:off x="5348288" y="7356475"/>
                <a:ext cx="349250" cy="371475"/>
              </a:xfrm>
              <a:custGeom>
                <a:avLst/>
                <a:gdLst>
                  <a:gd name="T0" fmla="*/ 10 w 93"/>
                  <a:gd name="T1" fmla="*/ 56 h 99"/>
                  <a:gd name="T2" fmla="*/ 74 w 93"/>
                  <a:gd name="T3" fmla="*/ 56 h 99"/>
                  <a:gd name="T4" fmla="*/ 77 w 93"/>
                  <a:gd name="T5" fmla="*/ 50 h 99"/>
                  <a:gd name="T6" fmla="*/ 10 w 93"/>
                  <a:gd name="T7" fmla="*/ 50 h 99"/>
                  <a:gd name="T8" fmla="*/ 7 w 93"/>
                  <a:gd name="T9" fmla="*/ 46 h 99"/>
                  <a:gd name="T10" fmla="*/ 7 w 93"/>
                  <a:gd name="T11" fmla="*/ 35 h 99"/>
                  <a:gd name="T12" fmla="*/ 10 w 93"/>
                  <a:gd name="T13" fmla="*/ 31 h 99"/>
                  <a:gd name="T14" fmla="*/ 83 w 93"/>
                  <a:gd name="T15" fmla="*/ 31 h 99"/>
                  <a:gd name="T16" fmla="*/ 86 w 93"/>
                  <a:gd name="T17" fmla="*/ 34 h 99"/>
                  <a:gd name="T18" fmla="*/ 93 w 93"/>
                  <a:gd name="T19" fmla="*/ 22 h 99"/>
                  <a:gd name="T20" fmla="*/ 93 w 93"/>
                  <a:gd name="T21" fmla="*/ 4 h 99"/>
                  <a:gd name="T22" fmla="*/ 89 w 93"/>
                  <a:gd name="T23" fmla="*/ 0 h 99"/>
                  <a:gd name="T24" fmla="*/ 3 w 93"/>
                  <a:gd name="T25" fmla="*/ 0 h 99"/>
                  <a:gd name="T26" fmla="*/ 0 w 93"/>
                  <a:gd name="T27" fmla="*/ 4 h 99"/>
                  <a:gd name="T28" fmla="*/ 0 w 93"/>
                  <a:gd name="T29" fmla="*/ 95 h 99"/>
                  <a:gd name="T30" fmla="*/ 3 w 93"/>
                  <a:gd name="T31" fmla="*/ 99 h 99"/>
                  <a:gd name="T32" fmla="*/ 71 w 93"/>
                  <a:gd name="T33" fmla="*/ 99 h 99"/>
                  <a:gd name="T34" fmla="*/ 71 w 93"/>
                  <a:gd name="T35" fmla="*/ 91 h 99"/>
                  <a:gd name="T36" fmla="*/ 71 w 93"/>
                  <a:gd name="T37" fmla="*/ 74 h 99"/>
                  <a:gd name="T38" fmla="*/ 10 w 93"/>
                  <a:gd name="T39" fmla="*/ 74 h 99"/>
                  <a:gd name="T40" fmla="*/ 7 w 93"/>
                  <a:gd name="T41" fmla="*/ 71 h 99"/>
                  <a:gd name="T42" fmla="*/ 7 w 93"/>
                  <a:gd name="T43" fmla="*/ 59 h 99"/>
                  <a:gd name="T44" fmla="*/ 10 w 93"/>
                  <a:gd name="T45" fmla="*/ 56 h 99"/>
                  <a:gd name="T46" fmla="*/ 7 w 93"/>
                  <a:gd name="T47" fmla="*/ 10 h 99"/>
                  <a:gd name="T48" fmla="*/ 10 w 93"/>
                  <a:gd name="T49" fmla="*/ 7 h 99"/>
                  <a:gd name="T50" fmla="*/ 83 w 93"/>
                  <a:gd name="T51" fmla="*/ 7 h 99"/>
                  <a:gd name="T52" fmla="*/ 86 w 93"/>
                  <a:gd name="T53" fmla="*/ 10 h 99"/>
                  <a:gd name="T54" fmla="*/ 86 w 93"/>
                  <a:gd name="T55" fmla="*/ 22 h 99"/>
                  <a:gd name="T56" fmla="*/ 83 w 93"/>
                  <a:gd name="T57" fmla="*/ 25 h 99"/>
                  <a:gd name="T58" fmla="*/ 10 w 93"/>
                  <a:gd name="T59" fmla="*/ 25 h 99"/>
                  <a:gd name="T60" fmla="*/ 7 w 93"/>
                  <a:gd name="T61" fmla="*/ 22 h 99"/>
                  <a:gd name="T62" fmla="*/ 7 w 93"/>
                  <a:gd name="T63" fmla="*/ 10 h 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93" h="99">
                    <a:moveTo>
                      <a:pt x="10" y="56"/>
                    </a:moveTo>
                    <a:cubicBezTo>
                      <a:pt x="74" y="56"/>
                      <a:pt x="74" y="56"/>
                      <a:pt x="74" y="56"/>
                    </a:cubicBezTo>
                    <a:cubicBezTo>
                      <a:pt x="77" y="50"/>
                      <a:pt x="77" y="50"/>
                      <a:pt x="77" y="50"/>
                    </a:cubicBezTo>
                    <a:cubicBezTo>
                      <a:pt x="10" y="50"/>
                      <a:pt x="10" y="50"/>
                      <a:pt x="10" y="50"/>
                    </a:cubicBezTo>
                    <a:cubicBezTo>
                      <a:pt x="8" y="50"/>
                      <a:pt x="7" y="48"/>
                      <a:pt x="7" y="46"/>
                    </a:cubicBezTo>
                    <a:cubicBezTo>
                      <a:pt x="7" y="35"/>
                      <a:pt x="7" y="35"/>
                      <a:pt x="7" y="35"/>
                    </a:cubicBezTo>
                    <a:cubicBezTo>
                      <a:pt x="7" y="33"/>
                      <a:pt x="8" y="31"/>
                      <a:pt x="10" y="31"/>
                    </a:cubicBezTo>
                    <a:cubicBezTo>
                      <a:pt x="83" y="31"/>
                      <a:pt x="83" y="31"/>
                      <a:pt x="83" y="31"/>
                    </a:cubicBezTo>
                    <a:cubicBezTo>
                      <a:pt x="84" y="31"/>
                      <a:pt x="86" y="33"/>
                      <a:pt x="86" y="34"/>
                    </a:cubicBezTo>
                    <a:cubicBezTo>
                      <a:pt x="93" y="22"/>
                      <a:pt x="93" y="22"/>
                      <a:pt x="93" y="22"/>
                    </a:cubicBezTo>
                    <a:cubicBezTo>
                      <a:pt x="93" y="4"/>
                      <a:pt x="93" y="4"/>
                      <a:pt x="93" y="4"/>
                    </a:cubicBezTo>
                    <a:cubicBezTo>
                      <a:pt x="93" y="2"/>
                      <a:pt x="91" y="0"/>
                      <a:pt x="89" y="0"/>
                    </a:cubicBezTo>
                    <a:cubicBezTo>
                      <a:pt x="3" y="0"/>
                      <a:pt x="3" y="0"/>
                      <a:pt x="3" y="0"/>
                    </a:cubicBezTo>
                    <a:cubicBezTo>
                      <a:pt x="1" y="0"/>
                      <a:pt x="0" y="2"/>
                      <a:pt x="0" y="4"/>
                    </a:cubicBezTo>
                    <a:cubicBezTo>
                      <a:pt x="0" y="95"/>
                      <a:pt x="0" y="95"/>
                      <a:pt x="0" y="95"/>
                    </a:cubicBezTo>
                    <a:cubicBezTo>
                      <a:pt x="0" y="97"/>
                      <a:pt x="1" y="99"/>
                      <a:pt x="3" y="99"/>
                    </a:cubicBezTo>
                    <a:cubicBezTo>
                      <a:pt x="71" y="99"/>
                      <a:pt x="71" y="99"/>
                      <a:pt x="71" y="99"/>
                    </a:cubicBezTo>
                    <a:cubicBezTo>
                      <a:pt x="71" y="91"/>
                      <a:pt x="71" y="91"/>
                      <a:pt x="71" y="91"/>
                    </a:cubicBezTo>
                    <a:cubicBezTo>
                      <a:pt x="71" y="74"/>
                      <a:pt x="71" y="74"/>
                      <a:pt x="71" y="74"/>
                    </a:cubicBezTo>
                    <a:cubicBezTo>
                      <a:pt x="10" y="74"/>
                      <a:pt x="10" y="74"/>
                      <a:pt x="10" y="74"/>
                    </a:cubicBezTo>
                    <a:cubicBezTo>
                      <a:pt x="8" y="74"/>
                      <a:pt x="7" y="73"/>
                      <a:pt x="7" y="71"/>
                    </a:cubicBezTo>
                    <a:cubicBezTo>
                      <a:pt x="7" y="59"/>
                      <a:pt x="7" y="59"/>
                      <a:pt x="7" y="59"/>
                    </a:cubicBezTo>
                    <a:cubicBezTo>
                      <a:pt x="7" y="57"/>
                      <a:pt x="8" y="56"/>
                      <a:pt x="10" y="56"/>
                    </a:cubicBezTo>
                    <a:close/>
                    <a:moveTo>
                      <a:pt x="7" y="10"/>
                    </a:moveTo>
                    <a:cubicBezTo>
                      <a:pt x="7" y="8"/>
                      <a:pt x="8" y="7"/>
                      <a:pt x="10" y="7"/>
                    </a:cubicBezTo>
                    <a:cubicBezTo>
                      <a:pt x="83" y="7"/>
                      <a:pt x="83" y="7"/>
                      <a:pt x="83" y="7"/>
                    </a:cubicBezTo>
                    <a:cubicBezTo>
                      <a:pt x="84" y="7"/>
                      <a:pt x="86" y="8"/>
                      <a:pt x="86" y="10"/>
                    </a:cubicBezTo>
                    <a:cubicBezTo>
                      <a:pt x="86" y="22"/>
                      <a:pt x="86" y="22"/>
                      <a:pt x="86" y="22"/>
                    </a:cubicBezTo>
                    <a:cubicBezTo>
                      <a:pt x="86" y="24"/>
                      <a:pt x="84" y="25"/>
                      <a:pt x="83" y="25"/>
                    </a:cubicBezTo>
                    <a:cubicBezTo>
                      <a:pt x="10" y="25"/>
                      <a:pt x="10" y="25"/>
                      <a:pt x="10" y="25"/>
                    </a:cubicBezTo>
                    <a:cubicBezTo>
                      <a:pt x="8" y="25"/>
                      <a:pt x="7" y="24"/>
                      <a:pt x="7" y="22"/>
                    </a:cubicBezTo>
                    <a:lnTo>
                      <a:pt x="7" y="1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ctr"/>
                <a:endParaRPr lang="zh-CN" altLang="en-US"/>
              </a:p>
            </p:txBody>
          </p:sp>
        </p:grpSp>
      </p:grpSp>
      <p:grpSp>
        <p:nvGrpSpPr>
          <p:cNvPr id="22" name="组合 21"/>
          <p:cNvGrpSpPr/>
          <p:nvPr/>
        </p:nvGrpSpPr>
        <p:grpSpPr>
          <a:xfrm>
            <a:off x="4701404" y="3259939"/>
            <a:ext cx="3029380" cy="923330"/>
            <a:chOff x="3600451" y="3224149"/>
            <a:chExt cx="3407111" cy="923330"/>
          </a:xfrm>
        </p:grpSpPr>
        <p:sp>
          <p:nvSpPr>
            <p:cNvPr id="23" name="文本框 22"/>
            <p:cNvSpPr txBox="1"/>
            <p:nvPr/>
          </p:nvSpPr>
          <p:spPr>
            <a:xfrm>
              <a:off x="4585393" y="3308132"/>
              <a:ext cx="2263422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8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销售技巧</a:t>
              </a:r>
              <a:endParaRPr lang="zh-CN" altLang="en-US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4" name="文本框 23"/>
            <p:cNvSpPr txBox="1"/>
            <p:nvPr/>
          </p:nvSpPr>
          <p:spPr>
            <a:xfrm>
              <a:off x="4585393" y="3735071"/>
              <a:ext cx="2422169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The Main Work</a:t>
              </a:r>
              <a:endPara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5" name="文本框 24"/>
            <p:cNvSpPr txBox="1"/>
            <p:nvPr/>
          </p:nvSpPr>
          <p:spPr>
            <a:xfrm>
              <a:off x="3600451" y="3224149"/>
              <a:ext cx="1196414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54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TeXGyreAdventor" panose="00000500000000000000" pitchFamily="50" charset="0"/>
                  <a:ea typeface="微软雅黑" panose="020B0503020204020204" pitchFamily="34" charset="-122"/>
                </a:rPr>
                <a:t>02</a:t>
              </a:r>
              <a:endParaRPr lang="zh-CN" altLang="en-US" sz="5400" dirty="0">
                <a:solidFill>
                  <a:schemeClr val="tx1">
                    <a:lumMod val="75000"/>
                    <a:lumOff val="25000"/>
                  </a:schemeClr>
                </a:solidFill>
                <a:latin typeface="TeXGyreAdventor" panose="00000500000000000000" pitchFamily="50" charset="0"/>
                <a:ea typeface="微软雅黑" panose="020B0503020204020204" pitchFamily="34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657749419"/>
      </p:ext>
    </p:extLst>
  </p:cSld>
  <p:clrMapOvr>
    <a:masterClrMapping/>
  </p:clrMapOvr>
  <p:transition spd="slow" advTm="3300">
    <p:cover/>
  </p:transition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fill="hold" nodeType="withEffect" p14:presetBounceEnd="40000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7" dur="25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8" dur="25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8" fill="hold" nodeType="withEffect" p14:presetBounceEnd="40000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11" dur="5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12" dur="5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3" presetClass="entr" presetSubtype="3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5" dur="35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*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6" dur="35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*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6" grpId="0" animBg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25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25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8" fill="hold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5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5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3" presetClass="entr" presetSubtype="3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5" dur="35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*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6" dur="35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*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6" grpId="0" animBg="1"/>
        </p:bldLst>
      </p:timing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-32808" y="1828800"/>
            <a:ext cx="766233" cy="1771650"/>
          </a:xfrm>
          <a:prstGeom prst="rect">
            <a:avLst/>
          </a:prstGeom>
          <a:pattFill prst="pct5">
            <a:fgClr>
              <a:schemeClr val="bg1">
                <a:lumMod val="50000"/>
              </a:schemeClr>
            </a:fgClr>
            <a:bgClr>
              <a:srgbClr val="3C4A55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矩形 12"/>
          <p:cNvSpPr/>
          <p:nvPr/>
        </p:nvSpPr>
        <p:spPr>
          <a:xfrm>
            <a:off x="2955472" y="1828800"/>
            <a:ext cx="3204000" cy="1771650"/>
          </a:xfrm>
          <a:prstGeom prst="rect">
            <a:avLst/>
          </a:prstGeom>
          <a:pattFill prst="pct5">
            <a:fgClr>
              <a:srgbClr val="2682C8"/>
            </a:fgClr>
            <a:bgClr>
              <a:srgbClr val="0170C1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矩形 13"/>
          <p:cNvSpPr/>
          <p:nvPr/>
        </p:nvSpPr>
        <p:spPr>
          <a:xfrm>
            <a:off x="733425" y="1828800"/>
            <a:ext cx="2222047" cy="1771650"/>
          </a:xfrm>
          <a:prstGeom prst="rect">
            <a:avLst/>
          </a:prstGeom>
          <a:blipFill dpi="0" rotWithShape="1">
            <a:blip r:embed="rId2"/>
            <a:srcRect/>
            <a:tile tx="-742950" ty="0" sx="100000" sy="10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2" name="组合 21"/>
          <p:cNvGrpSpPr/>
          <p:nvPr/>
        </p:nvGrpSpPr>
        <p:grpSpPr>
          <a:xfrm>
            <a:off x="6759405" y="1765533"/>
            <a:ext cx="5003984" cy="1392888"/>
            <a:chOff x="6759405" y="1765533"/>
            <a:chExt cx="5003984" cy="1392888"/>
          </a:xfrm>
        </p:grpSpPr>
        <p:sp>
          <p:nvSpPr>
            <p:cNvPr id="15" name="文本框 14"/>
            <p:cNvSpPr txBox="1"/>
            <p:nvPr/>
          </p:nvSpPr>
          <p:spPr>
            <a:xfrm>
              <a:off x="6759405" y="1765533"/>
              <a:ext cx="1924761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0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添加文本标题</a:t>
              </a:r>
            </a:p>
          </p:txBody>
        </p:sp>
        <p:sp>
          <p:nvSpPr>
            <p:cNvPr id="16" name="文本框 15"/>
            <p:cNvSpPr txBox="1"/>
            <p:nvPr/>
          </p:nvSpPr>
          <p:spPr>
            <a:xfrm>
              <a:off x="6759405" y="2253558"/>
              <a:ext cx="5003984" cy="9048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100" dirty="0">
                  <a:solidFill>
                    <a:srgbClr val="89898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您的内容打在这里，或者通过复制您的文本后，在此框中选择粘贴，并选择只保留文字您的内容打在这里，或者通过复制您的文本后，在此框中选择粘贴，并选择只保留文字您的内容打在这里，或者通过复制您的文本后，在此框中选择粘贴，并选择只保留文字</a:t>
              </a:r>
            </a:p>
          </p:txBody>
        </p:sp>
      </p:grpSp>
      <p:grpSp>
        <p:nvGrpSpPr>
          <p:cNvPr id="23" name="组合 22"/>
          <p:cNvGrpSpPr/>
          <p:nvPr/>
        </p:nvGrpSpPr>
        <p:grpSpPr>
          <a:xfrm>
            <a:off x="615404" y="4131708"/>
            <a:ext cx="5152935" cy="1596021"/>
            <a:chOff x="615404" y="4131708"/>
            <a:chExt cx="5152935" cy="1596021"/>
          </a:xfrm>
        </p:grpSpPr>
        <p:sp>
          <p:nvSpPr>
            <p:cNvPr id="17" name="文本框 16"/>
            <p:cNvSpPr txBox="1"/>
            <p:nvPr/>
          </p:nvSpPr>
          <p:spPr>
            <a:xfrm>
              <a:off x="615405" y="4131708"/>
              <a:ext cx="1924761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0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添加文本标题</a:t>
              </a:r>
            </a:p>
          </p:txBody>
        </p:sp>
        <p:sp>
          <p:nvSpPr>
            <p:cNvPr id="18" name="文本框 17"/>
            <p:cNvSpPr txBox="1"/>
            <p:nvPr/>
          </p:nvSpPr>
          <p:spPr>
            <a:xfrm>
              <a:off x="615404" y="4619733"/>
              <a:ext cx="5152935" cy="110799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100" dirty="0">
                  <a:solidFill>
                    <a:srgbClr val="89898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您的内容打在这里，或者通过复制您的文本后，在此框中选择粘贴，并选择只保留文字您的内容打在这里，或者通过复制您的文本后，在此框中选择粘贴，并选择只保留文字您的内容打在这里，或者通过复制您的文本后，在此框中选择粘贴，并选择只保留文字您的内容打在这里，或者通过复制您的文本后，在此框中选择粘贴，并选择只保留文字</a:t>
              </a:r>
            </a:p>
          </p:txBody>
        </p:sp>
      </p:grpSp>
      <p:grpSp>
        <p:nvGrpSpPr>
          <p:cNvPr id="2" name="组合 1"/>
          <p:cNvGrpSpPr/>
          <p:nvPr/>
        </p:nvGrpSpPr>
        <p:grpSpPr>
          <a:xfrm>
            <a:off x="3089275" y="2025260"/>
            <a:ext cx="3028949" cy="1042487"/>
            <a:chOff x="3089275" y="2025260"/>
            <a:chExt cx="3028949" cy="1042487"/>
          </a:xfrm>
        </p:grpSpPr>
        <p:sp>
          <p:nvSpPr>
            <p:cNvPr id="40" name="文本框 39"/>
            <p:cNvSpPr txBox="1"/>
            <p:nvPr/>
          </p:nvSpPr>
          <p:spPr>
            <a:xfrm>
              <a:off x="3089275" y="2025260"/>
              <a:ext cx="1924761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0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添加文本标题</a:t>
              </a:r>
            </a:p>
          </p:txBody>
        </p:sp>
        <p:sp>
          <p:nvSpPr>
            <p:cNvPr id="41" name="文本框 40"/>
            <p:cNvSpPr txBox="1"/>
            <p:nvPr/>
          </p:nvSpPr>
          <p:spPr>
            <a:xfrm>
              <a:off x="3089275" y="2621727"/>
              <a:ext cx="3028949" cy="4460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0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您的内容打在这里，或者通过复制您的文本后，在此框中选择粘贴，并选择只保留文字</a:t>
              </a:r>
            </a:p>
          </p:txBody>
        </p:sp>
        <p:sp>
          <p:nvSpPr>
            <p:cNvPr id="42" name="矩形 41"/>
            <p:cNvSpPr/>
            <p:nvPr/>
          </p:nvSpPr>
          <p:spPr>
            <a:xfrm>
              <a:off x="3185521" y="2517445"/>
              <a:ext cx="1513479" cy="252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54" name="组合 53"/>
          <p:cNvGrpSpPr/>
          <p:nvPr/>
        </p:nvGrpSpPr>
        <p:grpSpPr>
          <a:xfrm>
            <a:off x="11098213" y="0"/>
            <a:ext cx="685800" cy="871538"/>
            <a:chOff x="11098213" y="0"/>
            <a:chExt cx="685800" cy="871538"/>
          </a:xfrm>
        </p:grpSpPr>
        <p:sp>
          <p:nvSpPr>
            <p:cNvPr id="55" name="矩形 54"/>
            <p:cNvSpPr/>
            <p:nvPr/>
          </p:nvSpPr>
          <p:spPr>
            <a:xfrm>
              <a:off x="11098213" y="0"/>
              <a:ext cx="685800" cy="871538"/>
            </a:xfrm>
            <a:prstGeom prst="rect">
              <a:avLst/>
            </a:prstGeom>
            <a:solidFill>
              <a:srgbClr val="0163A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6" name="文本框 55"/>
            <p:cNvSpPr txBox="1"/>
            <p:nvPr/>
          </p:nvSpPr>
          <p:spPr>
            <a:xfrm>
              <a:off x="11118838" y="286763"/>
              <a:ext cx="644551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6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公司名字</a:t>
              </a:r>
            </a:p>
          </p:txBody>
        </p:sp>
      </p:grpSp>
      <p:sp>
        <p:nvSpPr>
          <p:cNvPr id="57" name="文本框 56"/>
          <p:cNvSpPr txBox="1"/>
          <p:nvPr/>
        </p:nvSpPr>
        <p:spPr>
          <a:xfrm>
            <a:off x="5768340" y="286763"/>
            <a:ext cx="531495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zh-CN" altLang="en-US" sz="3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销售技巧</a:t>
            </a:r>
            <a:endParaRPr lang="zh-CN" altLang="en-US" sz="3200" b="1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aphicFrame>
        <p:nvGraphicFramePr>
          <p:cNvPr id="58" name="图表 57"/>
          <p:cNvGraphicFramePr/>
          <p:nvPr>
            <p:extLst>
              <p:ext uri="{D42A27DB-BD31-4B8C-83A1-F6EECF244321}">
                <p14:modId xmlns:p14="http://schemas.microsoft.com/office/powerpoint/2010/main" val="1581177006"/>
              </p:ext>
            </p:extLst>
          </p:nvPr>
        </p:nvGraphicFramePr>
        <p:xfrm>
          <a:off x="6752441" y="3649081"/>
          <a:ext cx="5010948" cy="226050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6" name="文本框 25"/>
          <p:cNvSpPr txBox="1"/>
          <p:nvPr/>
        </p:nvSpPr>
        <p:spPr>
          <a:xfrm>
            <a:off x="10443260" y="3807946"/>
            <a:ext cx="45371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000" dirty="0">
                <a:solidFill>
                  <a:srgbClr val="89898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文本标题</a:t>
            </a:r>
          </a:p>
        </p:txBody>
      </p:sp>
      <p:sp>
        <p:nvSpPr>
          <p:cNvPr id="27" name="文本框 26"/>
          <p:cNvSpPr txBox="1"/>
          <p:nvPr/>
        </p:nvSpPr>
        <p:spPr>
          <a:xfrm>
            <a:off x="11253759" y="4307711"/>
            <a:ext cx="45371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000" dirty="0">
                <a:solidFill>
                  <a:srgbClr val="89898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文本标题</a:t>
            </a:r>
          </a:p>
        </p:txBody>
      </p:sp>
      <p:sp>
        <p:nvSpPr>
          <p:cNvPr id="28" name="文本框 27"/>
          <p:cNvSpPr txBox="1"/>
          <p:nvPr/>
        </p:nvSpPr>
        <p:spPr>
          <a:xfrm>
            <a:off x="9737379" y="4802767"/>
            <a:ext cx="45371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000" dirty="0">
                <a:solidFill>
                  <a:srgbClr val="89898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文本标题</a:t>
            </a:r>
          </a:p>
        </p:txBody>
      </p:sp>
      <p:sp>
        <p:nvSpPr>
          <p:cNvPr id="29" name="文本框 28"/>
          <p:cNvSpPr txBox="1"/>
          <p:nvPr/>
        </p:nvSpPr>
        <p:spPr>
          <a:xfrm>
            <a:off x="10965788" y="5289248"/>
            <a:ext cx="45371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000" dirty="0">
                <a:solidFill>
                  <a:srgbClr val="89898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文本标题</a:t>
            </a:r>
          </a:p>
        </p:txBody>
      </p:sp>
    </p:spTree>
    <p:extLst>
      <p:ext uri="{BB962C8B-B14F-4D97-AF65-F5344CB8AC3E}">
        <p14:creationId xmlns:p14="http://schemas.microsoft.com/office/powerpoint/2010/main" val="2141710386"/>
      </p:ext>
    </p:extLst>
  </p:cSld>
  <p:clrMapOvr>
    <a:masterClrMapping/>
  </p:clrMapOvr>
  <p:transition spd="med" advTm="11200">
    <p:pull/>
  </p:transition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fill="hold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7" dur="250" fill="hold"/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8" dur="250" fill="hold"/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8" fill="hold" grpId="0" nodeType="withEffect" p14:presetBounceEnd="40000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11" dur="500" fill="hold"/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12" dur="500" fill="hold"/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10" presetClass="entr" presetSubtype="0" fill="hold" grpId="0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5" dur="50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6" presetID="10" presetClass="entr" presetSubtype="0" fill="hold" grpId="0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8" dur="5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9" presetID="2" presetClass="entr" presetSubtype="1" fill="hold" grpId="0" nodeType="withEffect" p14:presetBounceEnd="20000">
                                      <p:stCondLst>
                                        <p:cond delay="175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20000">
                                          <p:cBhvr additive="base">
                                            <p:cTn id="21" dur="35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20000">
                                          <p:cBhvr additive="base">
                                            <p:cTn id="22" dur="35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3" presetID="14" presetClass="entr" presetSubtype="10" fill="hold" nodeType="withEffect">
                                      <p:stCondLst>
                                        <p:cond delay="235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25" dur="50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6" presetID="16" presetClass="entr" presetSubtype="21" fill="hold" nodeType="withEffect">
                                      <p:stCondLst>
                                        <p:cond delay="300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inVertical)">
                                          <p:cBhvr>
                                            <p:cTn id="28" dur="50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9" presetID="16" presetClass="entr" presetSubtype="21" fill="hold" nodeType="withEffect">
                                      <p:stCondLst>
                                        <p:cond delay="300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inVertical)">
                                          <p:cBhvr>
                                            <p:cTn id="31" dur="500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2" presetID="22" presetClass="entr" presetSubtype="8" fill="hold" grpId="0" nodeType="withEffect">
                                      <p:stCondLst>
                                        <p:cond delay="350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8">
                                                <p:graphicEl>
                                                  <a:chart seriesIdx="-3" categoryIdx="-3" bldStep="gridLegend"/>
                                                </p:graphic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4" dur="500"/>
                                            <p:tgtEl>
                                              <p:spTgt spid="58">
                                                <p:graphicEl>
                                                  <a:chart seriesIdx="-3" categoryIdx="-3" bldStep="gridLegend"/>
                                                </p:graphicEl>
                                              </p:spTgt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5" presetID="22" presetClass="entr" presetSubtype="8" fill="hold" grpId="0" nodeType="withEffect">
                                      <p:stCondLst>
                                        <p:cond delay="425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8">
                                                <p:graphicEl>
                                                  <a:chart seriesIdx="0" categoryIdx="0" bldStep="ptInCategory"/>
                                                </p:graphic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7" dur="500"/>
                                            <p:tgtEl>
                                              <p:spTgt spid="58">
                                                <p:graphicEl>
                                                  <a:chart seriesIdx="0" categoryIdx="0" bldStep="ptInCategory"/>
                                                </p:graphicEl>
                                              </p:spTgt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8" presetID="14" presetClass="entr" presetSubtype="5" fill="hold" grpId="0" nodeType="withEffect">
                                      <p:stCondLst>
                                        <p:cond delay="500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vertical)">
                                          <p:cBhvr>
                                            <p:cTn id="40" dur="400"/>
                                            <p:tgtEl>
                                              <p:spTgt spid="2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1" presetID="22" presetClass="entr" presetSubtype="8" fill="hold" grpId="0" nodeType="withEffect">
                                      <p:stCondLst>
                                        <p:cond delay="550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8">
                                                <p:graphicEl>
                                                  <a:chart seriesIdx="0" categoryIdx="1" bldStep="ptInCategory"/>
                                                </p:graphic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43" dur="500"/>
                                            <p:tgtEl>
                                              <p:spTgt spid="58">
                                                <p:graphicEl>
                                                  <a:chart seriesIdx="0" categoryIdx="1" bldStep="ptInCategory"/>
                                                </p:graphicEl>
                                              </p:spTgt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4" presetID="14" presetClass="entr" presetSubtype="5" fill="hold" grpId="0" nodeType="withEffect">
                                      <p:stCondLst>
                                        <p:cond delay="6250"/>
                                      </p:stCondLst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vertical)">
                                          <p:cBhvr>
                                            <p:cTn id="46" dur="400"/>
                                            <p:tgtEl>
                                              <p:spTgt spid="2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7" presetID="22" presetClass="entr" presetSubtype="8" fill="hold" grpId="0" nodeType="withEffect">
                                      <p:stCondLst>
                                        <p:cond delay="6750"/>
                                      </p:stCondLst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8">
                                                <p:graphicEl>
                                                  <a:chart seriesIdx="0" categoryIdx="2" bldStep="ptInCategory"/>
                                                </p:graphic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49" dur="500"/>
                                            <p:tgtEl>
                                              <p:spTgt spid="58">
                                                <p:graphicEl>
                                                  <a:chart seriesIdx="0" categoryIdx="2" bldStep="ptInCategory"/>
                                                </p:graphicEl>
                                              </p:spTgt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0" presetID="14" presetClass="entr" presetSubtype="5" fill="hold" grpId="0" nodeType="withEffect">
                                      <p:stCondLst>
                                        <p:cond delay="7500"/>
                                      </p:stCondLst>
                                      <p:childTnLst>
                                        <p:set>
                                          <p:cBhvr>
                                            <p:cTn id="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vertical)">
                                          <p:cBhvr>
                                            <p:cTn id="52" dur="40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3" presetID="22" presetClass="entr" presetSubtype="8" fill="hold" grpId="0" nodeType="withEffect">
                                      <p:stCondLst>
                                        <p:cond delay="800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8">
                                                <p:graphicEl>
                                                  <a:chart seriesIdx="0" categoryIdx="3" bldStep="ptInCategory"/>
                                                </p:graphic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55" dur="500"/>
                                            <p:tgtEl>
                                              <p:spTgt spid="58">
                                                <p:graphicEl>
                                                  <a:chart seriesIdx="0" categoryIdx="3" bldStep="ptInCategory"/>
                                                </p:graphicEl>
                                              </p:spTgt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6" presetID="14" presetClass="entr" presetSubtype="5" fill="hold" grpId="0" nodeType="withEffect">
                                      <p:stCondLst>
                                        <p:cond delay="8750"/>
                                      </p:stCondLst>
                                      <p:childTnLst>
                                        <p:set>
                                          <p:cBhvr>
                                            <p:cTn id="5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vertical)">
                                          <p:cBhvr>
                                            <p:cTn id="58" dur="400"/>
                                            <p:tgtEl>
                                              <p:spTgt spid="2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" grpId="0" animBg="1"/>
          <p:bldP spid="13" grpId="0" animBg="1"/>
          <p:bldP spid="14" grpId="0" animBg="1"/>
          <p:bldP spid="57" grpId="0"/>
          <p:bldGraphic spid="58" grpId="0" uiExpand="1">
            <p:bldSub>
              <a:bldChart bld="categoryEl"/>
            </p:bldSub>
          </p:bldGraphic>
          <p:bldP spid="26" grpId="0"/>
          <p:bldP spid="27" grpId="0"/>
          <p:bldP spid="28" grpId="0"/>
          <p:bldP spid="29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250" fill="hold"/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250" fill="hold"/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8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500" fill="hold"/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500" fill="hold"/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10" presetClass="entr" presetSubtype="0" fill="hold" grpId="0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5" dur="50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6" presetID="10" presetClass="entr" presetSubtype="0" fill="hold" grpId="0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8" dur="5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9" presetID="2" presetClass="entr" presetSubtype="1" fill="hold" grpId="0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1" dur="35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2" dur="35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3" presetID="14" presetClass="entr" presetSubtype="10" fill="hold" nodeType="withEffect">
                                      <p:stCondLst>
                                        <p:cond delay="235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25" dur="50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6" presetID="16" presetClass="entr" presetSubtype="21" fill="hold" nodeType="withEffect">
                                      <p:stCondLst>
                                        <p:cond delay="300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inVertical)">
                                          <p:cBhvr>
                                            <p:cTn id="28" dur="50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9" presetID="16" presetClass="entr" presetSubtype="21" fill="hold" nodeType="withEffect">
                                      <p:stCondLst>
                                        <p:cond delay="300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inVertical)">
                                          <p:cBhvr>
                                            <p:cTn id="31" dur="500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2" presetID="22" presetClass="entr" presetSubtype="8" fill="hold" grpId="0" nodeType="withEffect">
                                      <p:stCondLst>
                                        <p:cond delay="350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8">
                                                <p:graphicEl>
                                                  <a:chart seriesIdx="-3" categoryIdx="-3" bldStep="gridLegend"/>
                                                </p:graphic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4" dur="500"/>
                                            <p:tgtEl>
                                              <p:spTgt spid="58">
                                                <p:graphicEl>
                                                  <a:chart seriesIdx="-3" categoryIdx="-3" bldStep="gridLegend"/>
                                                </p:graphicEl>
                                              </p:spTgt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5" presetID="22" presetClass="entr" presetSubtype="8" fill="hold" grpId="0" nodeType="withEffect">
                                      <p:stCondLst>
                                        <p:cond delay="425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8">
                                                <p:graphicEl>
                                                  <a:chart seriesIdx="0" categoryIdx="0" bldStep="ptInCategory"/>
                                                </p:graphic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7" dur="500"/>
                                            <p:tgtEl>
                                              <p:spTgt spid="58">
                                                <p:graphicEl>
                                                  <a:chart seriesIdx="0" categoryIdx="0" bldStep="ptInCategory"/>
                                                </p:graphicEl>
                                              </p:spTgt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8" presetID="14" presetClass="entr" presetSubtype="5" fill="hold" grpId="0" nodeType="withEffect">
                                      <p:stCondLst>
                                        <p:cond delay="500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vertical)">
                                          <p:cBhvr>
                                            <p:cTn id="40" dur="400"/>
                                            <p:tgtEl>
                                              <p:spTgt spid="2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1" presetID="22" presetClass="entr" presetSubtype="8" fill="hold" grpId="0" nodeType="withEffect">
                                      <p:stCondLst>
                                        <p:cond delay="550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8">
                                                <p:graphicEl>
                                                  <a:chart seriesIdx="0" categoryIdx="1" bldStep="ptInCategory"/>
                                                </p:graphic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43" dur="500"/>
                                            <p:tgtEl>
                                              <p:spTgt spid="58">
                                                <p:graphicEl>
                                                  <a:chart seriesIdx="0" categoryIdx="1" bldStep="ptInCategory"/>
                                                </p:graphicEl>
                                              </p:spTgt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4" presetID="14" presetClass="entr" presetSubtype="5" fill="hold" grpId="0" nodeType="withEffect">
                                      <p:stCondLst>
                                        <p:cond delay="6250"/>
                                      </p:stCondLst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vertical)">
                                          <p:cBhvr>
                                            <p:cTn id="46" dur="400"/>
                                            <p:tgtEl>
                                              <p:spTgt spid="2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7" presetID="22" presetClass="entr" presetSubtype="8" fill="hold" grpId="0" nodeType="withEffect">
                                      <p:stCondLst>
                                        <p:cond delay="6750"/>
                                      </p:stCondLst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8">
                                                <p:graphicEl>
                                                  <a:chart seriesIdx="0" categoryIdx="2" bldStep="ptInCategory"/>
                                                </p:graphic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49" dur="500"/>
                                            <p:tgtEl>
                                              <p:spTgt spid="58">
                                                <p:graphicEl>
                                                  <a:chart seriesIdx="0" categoryIdx="2" bldStep="ptInCategory"/>
                                                </p:graphicEl>
                                              </p:spTgt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0" presetID="14" presetClass="entr" presetSubtype="5" fill="hold" grpId="0" nodeType="withEffect">
                                      <p:stCondLst>
                                        <p:cond delay="7500"/>
                                      </p:stCondLst>
                                      <p:childTnLst>
                                        <p:set>
                                          <p:cBhvr>
                                            <p:cTn id="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vertical)">
                                          <p:cBhvr>
                                            <p:cTn id="52" dur="40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3" presetID="22" presetClass="entr" presetSubtype="8" fill="hold" grpId="0" nodeType="withEffect">
                                      <p:stCondLst>
                                        <p:cond delay="800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8">
                                                <p:graphicEl>
                                                  <a:chart seriesIdx="0" categoryIdx="3" bldStep="ptInCategory"/>
                                                </p:graphic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55" dur="500"/>
                                            <p:tgtEl>
                                              <p:spTgt spid="58">
                                                <p:graphicEl>
                                                  <a:chart seriesIdx="0" categoryIdx="3" bldStep="ptInCategory"/>
                                                </p:graphicEl>
                                              </p:spTgt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6" presetID="14" presetClass="entr" presetSubtype="5" fill="hold" grpId="0" nodeType="withEffect">
                                      <p:stCondLst>
                                        <p:cond delay="8750"/>
                                      </p:stCondLst>
                                      <p:childTnLst>
                                        <p:set>
                                          <p:cBhvr>
                                            <p:cTn id="5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vertical)">
                                          <p:cBhvr>
                                            <p:cTn id="58" dur="400"/>
                                            <p:tgtEl>
                                              <p:spTgt spid="2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" grpId="0" animBg="1"/>
          <p:bldP spid="13" grpId="0" animBg="1"/>
          <p:bldP spid="14" grpId="0" animBg="1"/>
          <p:bldP spid="57" grpId="0"/>
          <p:bldGraphic spid="58" grpId="0" uiExpand="1">
            <p:bldSub>
              <a:bldChart bld="categoryEl"/>
            </p:bldSub>
          </p:bldGraphic>
          <p:bldP spid="26" grpId="0"/>
          <p:bldP spid="27" grpId="0"/>
          <p:bldP spid="28" grpId="0"/>
          <p:bldP spid="29" grpId="0"/>
        </p:bldLst>
      </p:timing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矩形 16"/>
          <p:cNvSpPr/>
          <p:nvPr/>
        </p:nvSpPr>
        <p:spPr>
          <a:xfrm>
            <a:off x="17343664" y="4513668"/>
            <a:ext cx="754743" cy="504000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9" name="组合 28"/>
          <p:cNvGrpSpPr/>
          <p:nvPr/>
        </p:nvGrpSpPr>
        <p:grpSpPr>
          <a:xfrm>
            <a:off x="11098213" y="0"/>
            <a:ext cx="685800" cy="871538"/>
            <a:chOff x="11098213" y="0"/>
            <a:chExt cx="685800" cy="871538"/>
          </a:xfrm>
        </p:grpSpPr>
        <p:sp>
          <p:nvSpPr>
            <p:cNvPr id="30" name="矩形 29"/>
            <p:cNvSpPr/>
            <p:nvPr/>
          </p:nvSpPr>
          <p:spPr>
            <a:xfrm>
              <a:off x="11098213" y="0"/>
              <a:ext cx="685800" cy="871538"/>
            </a:xfrm>
            <a:prstGeom prst="rect">
              <a:avLst/>
            </a:prstGeom>
            <a:solidFill>
              <a:srgbClr val="0163A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1" name="文本框 30"/>
            <p:cNvSpPr txBox="1"/>
            <p:nvPr/>
          </p:nvSpPr>
          <p:spPr>
            <a:xfrm>
              <a:off x="11118838" y="286763"/>
              <a:ext cx="644551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6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公司名字</a:t>
              </a:r>
            </a:p>
          </p:txBody>
        </p:sp>
      </p:grpSp>
      <p:sp>
        <p:nvSpPr>
          <p:cNvPr id="32" name="文本框 31"/>
          <p:cNvSpPr txBox="1"/>
          <p:nvPr/>
        </p:nvSpPr>
        <p:spPr>
          <a:xfrm>
            <a:off x="5768340" y="286763"/>
            <a:ext cx="531495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zh-CN" altLang="en-US" sz="3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销售技巧</a:t>
            </a:r>
            <a:endParaRPr lang="zh-CN" altLang="en-US" sz="3200" b="1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aphicFrame>
        <p:nvGraphicFramePr>
          <p:cNvPr id="38" name="图表 37"/>
          <p:cNvGraphicFramePr/>
          <p:nvPr>
            <p:extLst>
              <p:ext uri="{D42A27DB-BD31-4B8C-83A1-F6EECF244321}">
                <p14:modId xmlns:p14="http://schemas.microsoft.com/office/powerpoint/2010/main" val="2537353272"/>
              </p:ext>
            </p:extLst>
          </p:nvPr>
        </p:nvGraphicFramePr>
        <p:xfrm>
          <a:off x="5558518" y="1119867"/>
          <a:ext cx="5110389" cy="394788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pSp>
        <p:nvGrpSpPr>
          <p:cNvPr id="39" name="组合 38"/>
          <p:cNvGrpSpPr/>
          <p:nvPr/>
        </p:nvGrpSpPr>
        <p:grpSpPr>
          <a:xfrm>
            <a:off x="5685479" y="4909945"/>
            <a:ext cx="1164085" cy="450164"/>
            <a:chOff x="1870489" y="4771334"/>
            <a:chExt cx="1787111" cy="450164"/>
          </a:xfrm>
        </p:grpSpPr>
        <p:sp>
          <p:nvSpPr>
            <p:cNvPr id="40" name="文本框 39"/>
            <p:cNvSpPr txBox="1"/>
            <p:nvPr/>
          </p:nvSpPr>
          <p:spPr>
            <a:xfrm>
              <a:off x="1870489" y="4771334"/>
              <a:ext cx="1093988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 dirty="0">
                  <a:solidFill>
                    <a:srgbClr val="898989"/>
                  </a:solidFill>
                  <a:latin typeface="TeXGyreAdventor" panose="00000500000000000000" pitchFamily="50" charset="0"/>
                </a:rPr>
                <a:t>45%</a:t>
              </a:r>
              <a:endParaRPr lang="zh-CN" altLang="en-US" sz="1400" dirty="0">
                <a:solidFill>
                  <a:srgbClr val="898989"/>
                </a:solidFill>
                <a:latin typeface="TeXGyreAdventor" panose="00000500000000000000" pitchFamily="50" charset="0"/>
              </a:endParaRPr>
            </a:p>
          </p:txBody>
        </p:sp>
        <p:sp>
          <p:nvSpPr>
            <p:cNvPr id="41" name="文本框 40"/>
            <p:cNvSpPr txBox="1"/>
            <p:nvPr/>
          </p:nvSpPr>
          <p:spPr>
            <a:xfrm>
              <a:off x="1870489" y="4960144"/>
              <a:ext cx="1787111" cy="2613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000" dirty="0">
                  <a:solidFill>
                    <a:srgbClr val="89898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文本标题</a:t>
              </a:r>
            </a:p>
          </p:txBody>
        </p:sp>
      </p:grpSp>
      <p:grpSp>
        <p:nvGrpSpPr>
          <p:cNvPr id="42" name="组合 41"/>
          <p:cNvGrpSpPr/>
          <p:nvPr/>
        </p:nvGrpSpPr>
        <p:grpSpPr>
          <a:xfrm>
            <a:off x="6885629" y="4909945"/>
            <a:ext cx="1164085" cy="450164"/>
            <a:chOff x="1870489" y="4771334"/>
            <a:chExt cx="1787111" cy="450164"/>
          </a:xfrm>
        </p:grpSpPr>
        <p:sp>
          <p:nvSpPr>
            <p:cNvPr id="43" name="文本框 42"/>
            <p:cNvSpPr txBox="1"/>
            <p:nvPr/>
          </p:nvSpPr>
          <p:spPr>
            <a:xfrm>
              <a:off x="1870489" y="4771334"/>
              <a:ext cx="1093988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 dirty="0">
                  <a:solidFill>
                    <a:srgbClr val="898989"/>
                  </a:solidFill>
                  <a:latin typeface="TeXGyreAdventor" panose="00000500000000000000" pitchFamily="50" charset="0"/>
                </a:rPr>
                <a:t>80%</a:t>
              </a:r>
              <a:endParaRPr lang="zh-CN" altLang="en-US" sz="1400" dirty="0">
                <a:solidFill>
                  <a:srgbClr val="898989"/>
                </a:solidFill>
                <a:latin typeface="TeXGyreAdventor" panose="00000500000000000000" pitchFamily="50" charset="0"/>
              </a:endParaRPr>
            </a:p>
          </p:txBody>
        </p:sp>
        <p:sp>
          <p:nvSpPr>
            <p:cNvPr id="44" name="文本框 43"/>
            <p:cNvSpPr txBox="1"/>
            <p:nvPr/>
          </p:nvSpPr>
          <p:spPr>
            <a:xfrm>
              <a:off x="1870489" y="4960144"/>
              <a:ext cx="1787111" cy="2613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000" dirty="0">
                  <a:solidFill>
                    <a:srgbClr val="89898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文本标题</a:t>
              </a:r>
            </a:p>
          </p:txBody>
        </p:sp>
      </p:grpSp>
      <p:grpSp>
        <p:nvGrpSpPr>
          <p:cNvPr id="45" name="组合 44"/>
          <p:cNvGrpSpPr/>
          <p:nvPr/>
        </p:nvGrpSpPr>
        <p:grpSpPr>
          <a:xfrm>
            <a:off x="8092129" y="4909945"/>
            <a:ext cx="1164085" cy="450164"/>
            <a:chOff x="1870489" y="4771334"/>
            <a:chExt cx="1787111" cy="450164"/>
          </a:xfrm>
        </p:grpSpPr>
        <p:sp>
          <p:nvSpPr>
            <p:cNvPr id="46" name="文本框 45"/>
            <p:cNvSpPr txBox="1"/>
            <p:nvPr/>
          </p:nvSpPr>
          <p:spPr>
            <a:xfrm>
              <a:off x="1870489" y="4771334"/>
              <a:ext cx="1093988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 dirty="0">
                  <a:solidFill>
                    <a:srgbClr val="898989"/>
                  </a:solidFill>
                  <a:latin typeface="TeXGyreAdventor" panose="00000500000000000000" pitchFamily="50" charset="0"/>
                </a:rPr>
                <a:t>30%</a:t>
              </a:r>
              <a:endParaRPr lang="zh-CN" altLang="en-US" sz="1400" dirty="0">
                <a:solidFill>
                  <a:srgbClr val="898989"/>
                </a:solidFill>
                <a:latin typeface="TeXGyreAdventor" panose="00000500000000000000" pitchFamily="50" charset="0"/>
              </a:endParaRPr>
            </a:p>
          </p:txBody>
        </p:sp>
        <p:sp>
          <p:nvSpPr>
            <p:cNvPr id="47" name="文本框 46"/>
            <p:cNvSpPr txBox="1"/>
            <p:nvPr/>
          </p:nvSpPr>
          <p:spPr>
            <a:xfrm>
              <a:off x="1870489" y="4960144"/>
              <a:ext cx="1787111" cy="2613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000" dirty="0">
                  <a:solidFill>
                    <a:srgbClr val="89898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文本标题</a:t>
              </a:r>
            </a:p>
          </p:txBody>
        </p:sp>
      </p:grpSp>
      <p:grpSp>
        <p:nvGrpSpPr>
          <p:cNvPr id="48" name="组合 47"/>
          <p:cNvGrpSpPr/>
          <p:nvPr/>
        </p:nvGrpSpPr>
        <p:grpSpPr>
          <a:xfrm>
            <a:off x="9309393" y="4909945"/>
            <a:ext cx="1164085" cy="450164"/>
            <a:chOff x="1870489" y="4771334"/>
            <a:chExt cx="1787111" cy="450164"/>
          </a:xfrm>
        </p:grpSpPr>
        <p:sp>
          <p:nvSpPr>
            <p:cNvPr id="49" name="文本框 48"/>
            <p:cNvSpPr txBox="1"/>
            <p:nvPr/>
          </p:nvSpPr>
          <p:spPr>
            <a:xfrm>
              <a:off x="1870489" y="4771334"/>
              <a:ext cx="96048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 dirty="0">
                  <a:solidFill>
                    <a:srgbClr val="898989"/>
                  </a:solidFill>
                  <a:latin typeface="TeXGyreAdventor" panose="00000500000000000000" pitchFamily="50" charset="0"/>
                </a:rPr>
                <a:t>15%</a:t>
              </a:r>
              <a:endParaRPr lang="zh-CN" altLang="en-US" sz="1400" dirty="0">
                <a:solidFill>
                  <a:srgbClr val="898989"/>
                </a:solidFill>
                <a:latin typeface="TeXGyreAdventor" panose="00000500000000000000" pitchFamily="50" charset="0"/>
              </a:endParaRPr>
            </a:p>
          </p:txBody>
        </p:sp>
        <p:sp>
          <p:nvSpPr>
            <p:cNvPr id="50" name="文本框 49"/>
            <p:cNvSpPr txBox="1"/>
            <p:nvPr/>
          </p:nvSpPr>
          <p:spPr>
            <a:xfrm>
              <a:off x="1870489" y="4960144"/>
              <a:ext cx="1787111" cy="2613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000" dirty="0">
                  <a:solidFill>
                    <a:srgbClr val="89898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文本标题</a:t>
              </a:r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2303764" y="2100478"/>
            <a:ext cx="2933604" cy="1355477"/>
            <a:chOff x="2608558" y="2290978"/>
            <a:chExt cx="2933604" cy="1355477"/>
          </a:xfrm>
        </p:grpSpPr>
        <p:sp>
          <p:nvSpPr>
            <p:cNvPr id="52" name="文本框 51"/>
            <p:cNvSpPr txBox="1"/>
            <p:nvPr/>
          </p:nvSpPr>
          <p:spPr>
            <a:xfrm>
              <a:off x="2608558" y="2290978"/>
              <a:ext cx="2487257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0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单击添加文本标题</a:t>
              </a:r>
            </a:p>
          </p:txBody>
        </p:sp>
        <p:sp>
          <p:nvSpPr>
            <p:cNvPr id="53" name="文本框 52"/>
            <p:cNvSpPr txBox="1"/>
            <p:nvPr/>
          </p:nvSpPr>
          <p:spPr>
            <a:xfrm>
              <a:off x="2608558" y="2741592"/>
              <a:ext cx="2933604" cy="9048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100" dirty="0">
                  <a:solidFill>
                    <a:srgbClr val="89898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您的内容打在这里，或者通过复制您的文本后，在此框中选择粘贴，并选择只保留文字您的内容打在这里，或者通过复制您的文本后，在此框中选择粘贴，并选择只保留文字</a:t>
              </a:r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2303764" y="3509229"/>
            <a:ext cx="2933604" cy="1355477"/>
            <a:chOff x="2608558" y="3699729"/>
            <a:chExt cx="2933604" cy="1355477"/>
          </a:xfrm>
        </p:grpSpPr>
        <p:sp>
          <p:nvSpPr>
            <p:cNvPr id="55" name="文本框 54"/>
            <p:cNvSpPr txBox="1"/>
            <p:nvPr/>
          </p:nvSpPr>
          <p:spPr>
            <a:xfrm>
              <a:off x="2608558" y="3699729"/>
              <a:ext cx="2487257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0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单击添加文本标题</a:t>
              </a:r>
            </a:p>
          </p:txBody>
        </p:sp>
        <p:sp>
          <p:nvSpPr>
            <p:cNvPr id="56" name="文本框 55"/>
            <p:cNvSpPr txBox="1"/>
            <p:nvPr/>
          </p:nvSpPr>
          <p:spPr>
            <a:xfrm>
              <a:off x="2608558" y="4150343"/>
              <a:ext cx="2933604" cy="9048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100" dirty="0">
                  <a:solidFill>
                    <a:srgbClr val="89898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您的内容打在这里，或者通过复制您的文本后，在此框中选择粘贴，并选择只保留文字您的内容打在这里，或者通过复制您的文本后，在此框中选择粘贴，并选择只保留文字</a:t>
              </a:r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1024537" y="5481543"/>
            <a:ext cx="10424527" cy="518426"/>
            <a:chOff x="1024537" y="5481543"/>
            <a:chExt cx="10424527" cy="518426"/>
          </a:xfrm>
        </p:grpSpPr>
        <p:sp>
          <p:nvSpPr>
            <p:cNvPr id="57" name="文本框 56"/>
            <p:cNvSpPr txBox="1"/>
            <p:nvPr/>
          </p:nvSpPr>
          <p:spPr>
            <a:xfrm>
              <a:off x="2014352" y="5501371"/>
              <a:ext cx="9434712" cy="4985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100" dirty="0">
                  <a:solidFill>
                    <a:srgbClr val="89898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您的内容打在这里，或者通过复制您的文本后，在此框中选择粘贴，并选择只保留文字您的内容打在这里，或者通过复制您的文本后，在此框中选择粘贴，并选择只保留文字</a:t>
              </a:r>
            </a:p>
          </p:txBody>
        </p:sp>
        <p:grpSp>
          <p:nvGrpSpPr>
            <p:cNvPr id="58" name="组合 57"/>
            <p:cNvGrpSpPr/>
            <p:nvPr/>
          </p:nvGrpSpPr>
          <p:grpSpPr>
            <a:xfrm>
              <a:off x="1024537" y="5481543"/>
              <a:ext cx="989816" cy="315294"/>
              <a:chOff x="1701360" y="4840255"/>
              <a:chExt cx="989816" cy="315294"/>
            </a:xfrm>
          </p:grpSpPr>
          <p:sp>
            <p:nvSpPr>
              <p:cNvPr id="59" name="圆角矩形 58"/>
              <p:cNvSpPr/>
              <p:nvPr/>
            </p:nvSpPr>
            <p:spPr>
              <a:xfrm>
                <a:off x="1701360" y="4840740"/>
                <a:ext cx="989816" cy="314325"/>
              </a:xfrm>
              <a:prstGeom prst="roundRect">
                <a:avLst>
                  <a:gd name="adj" fmla="val 15460"/>
                </a:avLst>
              </a:prstGeom>
              <a:pattFill prst="pct5">
                <a:fgClr>
                  <a:srgbClr val="2889D2"/>
                </a:fgClr>
                <a:bgClr>
                  <a:srgbClr val="0170C1"/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60" name="文本框 59"/>
              <p:cNvSpPr txBox="1"/>
              <p:nvPr/>
            </p:nvSpPr>
            <p:spPr>
              <a:xfrm>
                <a:off x="1739068" y="4840255"/>
                <a:ext cx="914401" cy="31529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zh-CN" altLang="en-US" sz="1400" dirty="0">
                    <a:solidFill>
                      <a:schemeClr val="bg1">
                        <a:lumMod val="9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添加标题</a:t>
                </a:r>
              </a:p>
            </p:txBody>
          </p:sp>
        </p:grpSp>
      </p:grpSp>
      <p:sp>
        <p:nvSpPr>
          <p:cNvPr id="62" name="Freeform 282"/>
          <p:cNvSpPr>
            <a:spLocks noChangeAspect="1"/>
          </p:cNvSpPr>
          <p:nvPr/>
        </p:nvSpPr>
        <p:spPr bwMode="auto">
          <a:xfrm>
            <a:off x="1743512" y="2120533"/>
            <a:ext cx="396577" cy="360000"/>
          </a:xfrm>
          <a:custGeom>
            <a:avLst/>
            <a:gdLst>
              <a:gd name="T0" fmla="*/ 85 w 87"/>
              <a:gd name="T1" fmla="*/ 56 h 79"/>
              <a:gd name="T2" fmla="*/ 76 w 87"/>
              <a:gd name="T3" fmla="*/ 56 h 79"/>
              <a:gd name="T4" fmla="*/ 76 w 87"/>
              <a:gd name="T5" fmla="*/ 45 h 79"/>
              <a:gd name="T6" fmla="*/ 72 w 87"/>
              <a:gd name="T7" fmla="*/ 40 h 79"/>
              <a:gd name="T8" fmla="*/ 45 w 87"/>
              <a:gd name="T9" fmla="*/ 40 h 79"/>
              <a:gd name="T10" fmla="*/ 45 w 87"/>
              <a:gd name="T11" fmla="*/ 23 h 79"/>
              <a:gd name="T12" fmla="*/ 54 w 87"/>
              <a:gd name="T13" fmla="*/ 23 h 79"/>
              <a:gd name="T14" fmla="*/ 56 w 87"/>
              <a:gd name="T15" fmla="*/ 21 h 79"/>
              <a:gd name="T16" fmla="*/ 56 w 87"/>
              <a:gd name="T17" fmla="*/ 2 h 79"/>
              <a:gd name="T18" fmla="*/ 54 w 87"/>
              <a:gd name="T19" fmla="*/ 0 h 79"/>
              <a:gd name="T20" fmla="*/ 34 w 87"/>
              <a:gd name="T21" fmla="*/ 0 h 79"/>
              <a:gd name="T22" fmla="*/ 32 w 87"/>
              <a:gd name="T23" fmla="*/ 2 h 79"/>
              <a:gd name="T24" fmla="*/ 32 w 87"/>
              <a:gd name="T25" fmla="*/ 21 h 79"/>
              <a:gd name="T26" fmla="*/ 34 w 87"/>
              <a:gd name="T27" fmla="*/ 23 h 79"/>
              <a:gd name="T28" fmla="*/ 43 w 87"/>
              <a:gd name="T29" fmla="*/ 23 h 79"/>
              <a:gd name="T30" fmla="*/ 43 w 87"/>
              <a:gd name="T31" fmla="*/ 40 h 79"/>
              <a:gd name="T32" fmla="*/ 16 w 87"/>
              <a:gd name="T33" fmla="*/ 40 h 79"/>
              <a:gd name="T34" fmla="*/ 11 w 87"/>
              <a:gd name="T35" fmla="*/ 45 h 79"/>
              <a:gd name="T36" fmla="*/ 11 w 87"/>
              <a:gd name="T37" fmla="*/ 56 h 79"/>
              <a:gd name="T38" fmla="*/ 2 w 87"/>
              <a:gd name="T39" fmla="*/ 56 h 79"/>
              <a:gd name="T40" fmla="*/ 0 w 87"/>
              <a:gd name="T41" fmla="*/ 58 h 79"/>
              <a:gd name="T42" fmla="*/ 0 w 87"/>
              <a:gd name="T43" fmla="*/ 77 h 79"/>
              <a:gd name="T44" fmla="*/ 2 w 87"/>
              <a:gd name="T45" fmla="*/ 79 h 79"/>
              <a:gd name="T46" fmla="*/ 23 w 87"/>
              <a:gd name="T47" fmla="*/ 79 h 79"/>
              <a:gd name="T48" fmla="*/ 25 w 87"/>
              <a:gd name="T49" fmla="*/ 77 h 79"/>
              <a:gd name="T50" fmla="*/ 25 w 87"/>
              <a:gd name="T51" fmla="*/ 58 h 79"/>
              <a:gd name="T52" fmla="*/ 23 w 87"/>
              <a:gd name="T53" fmla="*/ 56 h 79"/>
              <a:gd name="T54" fmla="*/ 14 w 87"/>
              <a:gd name="T55" fmla="*/ 56 h 79"/>
              <a:gd name="T56" fmla="*/ 14 w 87"/>
              <a:gd name="T57" fmla="*/ 45 h 79"/>
              <a:gd name="T58" fmla="*/ 16 w 87"/>
              <a:gd name="T59" fmla="*/ 42 h 79"/>
              <a:gd name="T60" fmla="*/ 43 w 87"/>
              <a:gd name="T61" fmla="*/ 42 h 79"/>
              <a:gd name="T62" fmla="*/ 43 w 87"/>
              <a:gd name="T63" fmla="*/ 56 h 79"/>
              <a:gd name="T64" fmla="*/ 34 w 87"/>
              <a:gd name="T65" fmla="*/ 56 h 79"/>
              <a:gd name="T66" fmla="*/ 32 w 87"/>
              <a:gd name="T67" fmla="*/ 58 h 79"/>
              <a:gd name="T68" fmla="*/ 32 w 87"/>
              <a:gd name="T69" fmla="*/ 77 h 79"/>
              <a:gd name="T70" fmla="*/ 34 w 87"/>
              <a:gd name="T71" fmla="*/ 79 h 79"/>
              <a:gd name="T72" fmla="*/ 54 w 87"/>
              <a:gd name="T73" fmla="*/ 79 h 79"/>
              <a:gd name="T74" fmla="*/ 56 w 87"/>
              <a:gd name="T75" fmla="*/ 77 h 79"/>
              <a:gd name="T76" fmla="*/ 56 w 87"/>
              <a:gd name="T77" fmla="*/ 58 h 79"/>
              <a:gd name="T78" fmla="*/ 54 w 87"/>
              <a:gd name="T79" fmla="*/ 56 h 79"/>
              <a:gd name="T80" fmla="*/ 45 w 87"/>
              <a:gd name="T81" fmla="*/ 56 h 79"/>
              <a:gd name="T82" fmla="*/ 45 w 87"/>
              <a:gd name="T83" fmla="*/ 42 h 79"/>
              <a:gd name="T84" fmla="*/ 72 w 87"/>
              <a:gd name="T85" fmla="*/ 42 h 79"/>
              <a:gd name="T86" fmla="*/ 74 w 87"/>
              <a:gd name="T87" fmla="*/ 45 h 79"/>
              <a:gd name="T88" fmla="*/ 74 w 87"/>
              <a:gd name="T89" fmla="*/ 56 h 79"/>
              <a:gd name="T90" fmla="*/ 65 w 87"/>
              <a:gd name="T91" fmla="*/ 56 h 79"/>
              <a:gd name="T92" fmla="*/ 63 w 87"/>
              <a:gd name="T93" fmla="*/ 58 h 79"/>
              <a:gd name="T94" fmla="*/ 63 w 87"/>
              <a:gd name="T95" fmla="*/ 77 h 79"/>
              <a:gd name="T96" fmla="*/ 65 w 87"/>
              <a:gd name="T97" fmla="*/ 79 h 79"/>
              <a:gd name="T98" fmla="*/ 85 w 87"/>
              <a:gd name="T99" fmla="*/ 79 h 79"/>
              <a:gd name="T100" fmla="*/ 87 w 87"/>
              <a:gd name="T101" fmla="*/ 77 h 79"/>
              <a:gd name="T102" fmla="*/ 87 w 87"/>
              <a:gd name="T103" fmla="*/ 58 h 79"/>
              <a:gd name="T104" fmla="*/ 85 w 87"/>
              <a:gd name="T105" fmla="*/ 56 h 7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</a:cxnLst>
            <a:rect l="0" t="0" r="r" b="b"/>
            <a:pathLst>
              <a:path w="87" h="79">
                <a:moveTo>
                  <a:pt x="85" y="56"/>
                </a:moveTo>
                <a:cubicBezTo>
                  <a:pt x="76" y="56"/>
                  <a:pt x="76" y="56"/>
                  <a:pt x="76" y="56"/>
                </a:cubicBezTo>
                <a:cubicBezTo>
                  <a:pt x="76" y="45"/>
                  <a:pt x="76" y="45"/>
                  <a:pt x="76" y="45"/>
                </a:cubicBezTo>
                <a:cubicBezTo>
                  <a:pt x="76" y="42"/>
                  <a:pt x="74" y="40"/>
                  <a:pt x="72" y="40"/>
                </a:cubicBezTo>
                <a:cubicBezTo>
                  <a:pt x="45" y="40"/>
                  <a:pt x="45" y="40"/>
                  <a:pt x="45" y="40"/>
                </a:cubicBezTo>
                <a:cubicBezTo>
                  <a:pt x="45" y="23"/>
                  <a:pt x="45" y="23"/>
                  <a:pt x="45" y="23"/>
                </a:cubicBezTo>
                <a:cubicBezTo>
                  <a:pt x="54" y="23"/>
                  <a:pt x="54" y="23"/>
                  <a:pt x="54" y="23"/>
                </a:cubicBezTo>
                <a:cubicBezTo>
                  <a:pt x="55" y="23"/>
                  <a:pt x="56" y="22"/>
                  <a:pt x="56" y="21"/>
                </a:cubicBezTo>
                <a:cubicBezTo>
                  <a:pt x="56" y="2"/>
                  <a:pt x="56" y="2"/>
                  <a:pt x="56" y="2"/>
                </a:cubicBezTo>
                <a:cubicBezTo>
                  <a:pt x="56" y="1"/>
                  <a:pt x="55" y="0"/>
                  <a:pt x="54" y="0"/>
                </a:cubicBezTo>
                <a:cubicBezTo>
                  <a:pt x="34" y="0"/>
                  <a:pt x="34" y="0"/>
                  <a:pt x="34" y="0"/>
                </a:cubicBezTo>
                <a:cubicBezTo>
                  <a:pt x="32" y="0"/>
                  <a:pt x="32" y="1"/>
                  <a:pt x="32" y="2"/>
                </a:cubicBezTo>
                <a:cubicBezTo>
                  <a:pt x="32" y="21"/>
                  <a:pt x="32" y="21"/>
                  <a:pt x="32" y="21"/>
                </a:cubicBezTo>
                <a:cubicBezTo>
                  <a:pt x="32" y="22"/>
                  <a:pt x="32" y="23"/>
                  <a:pt x="34" y="23"/>
                </a:cubicBezTo>
                <a:cubicBezTo>
                  <a:pt x="43" y="23"/>
                  <a:pt x="43" y="23"/>
                  <a:pt x="43" y="23"/>
                </a:cubicBezTo>
                <a:cubicBezTo>
                  <a:pt x="43" y="40"/>
                  <a:pt x="43" y="40"/>
                  <a:pt x="43" y="40"/>
                </a:cubicBezTo>
                <a:cubicBezTo>
                  <a:pt x="16" y="40"/>
                  <a:pt x="16" y="40"/>
                  <a:pt x="16" y="40"/>
                </a:cubicBezTo>
                <a:cubicBezTo>
                  <a:pt x="14" y="40"/>
                  <a:pt x="11" y="42"/>
                  <a:pt x="11" y="45"/>
                </a:cubicBezTo>
                <a:cubicBezTo>
                  <a:pt x="11" y="56"/>
                  <a:pt x="11" y="56"/>
                  <a:pt x="11" y="56"/>
                </a:cubicBezTo>
                <a:cubicBezTo>
                  <a:pt x="2" y="56"/>
                  <a:pt x="2" y="56"/>
                  <a:pt x="2" y="56"/>
                </a:cubicBezTo>
                <a:cubicBezTo>
                  <a:pt x="1" y="56"/>
                  <a:pt x="0" y="57"/>
                  <a:pt x="0" y="58"/>
                </a:cubicBezTo>
                <a:cubicBezTo>
                  <a:pt x="0" y="77"/>
                  <a:pt x="0" y="77"/>
                  <a:pt x="0" y="77"/>
                </a:cubicBezTo>
                <a:cubicBezTo>
                  <a:pt x="0" y="78"/>
                  <a:pt x="1" y="79"/>
                  <a:pt x="2" y="79"/>
                </a:cubicBezTo>
                <a:cubicBezTo>
                  <a:pt x="23" y="79"/>
                  <a:pt x="23" y="79"/>
                  <a:pt x="23" y="79"/>
                </a:cubicBezTo>
                <a:cubicBezTo>
                  <a:pt x="24" y="79"/>
                  <a:pt x="25" y="78"/>
                  <a:pt x="25" y="77"/>
                </a:cubicBezTo>
                <a:cubicBezTo>
                  <a:pt x="25" y="58"/>
                  <a:pt x="25" y="58"/>
                  <a:pt x="25" y="58"/>
                </a:cubicBezTo>
                <a:cubicBezTo>
                  <a:pt x="25" y="57"/>
                  <a:pt x="24" y="56"/>
                  <a:pt x="23" y="56"/>
                </a:cubicBezTo>
                <a:cubicBezTo>
                  <a:pt x="14" y="56"/>
                  <a:pt x="14" y="56"/>
                  <a:pt x="14" y="56"/>
                </a:cubicBezTo>
                <a:cubicBezTo>
                  <a:pt x="14" y="45"/>
                  <a:pt x="14" y="45"/>
                  <a:pt x="14" y="45"/>
                </a:cubicBezTo>
                <a:cubicBezTo>
                  <a:pt x="14" y="43"/>
                  <a:pt x="15" y="42"/>
                  <a:pt x="16" y="42"/>
                </a:cubicBezTo>
                <a:cubicBezTo>
                  <a:pt x="43" y="42"/>
                  <a:pt x="43" y="42"/>
                  <a:pt x="43" y="42"/>
                </a:cubicBezTo>
                <a:cubicBezTo>
                  <a:pt x="43" y="56"/>
                  <a:pt x="43" y="56"/>
                  <a:pt x="43" y="56"/>
                </a:cubicBezTo>
                <a:cubicBezTo>
                  <a:pt x="34" y="56"/>
                  <a:pt x="34" y="56"/>
                  <a:pt x="34" y="56"/>
                </a:cubicBezTo>
                <a:cubicBezTo>
                  <a:pt x="32" y="56"/>
                  <a:pt x="32" y="57"/>
                  <a:pt x="32" y="58"/>
                </a:cubicBezTo>
                <a:cubicBezTo>
                  <a:pt x="32" y="77"/>
                  <a:pt x="32" y="77"/>
                  <a:pt x="32" y="77"/>
                </a:cubicBezTo>
                <a:cubicBezTo>
                  <a:pt x="32" y="78"/>
                  <a:pt x="32" y="79"/>
                  <a:pt x="34" y="79"/>
                </a:cubicBezTo>
                <a:cubicBezTo>
                  <a:pt x="54" y="79"/>
                  <a:pt x="54" y="79"/>
                  <a:pt x="54" y="79"/>
                </a:cubicBezTo>
                <a:cubicBezTo>
                  <a:pt x="55" y="79"/>
                  <a:pt x="56" y="78"/>
                  <a:pt x="56" y="77"/>
                </a:cubicBezTo>
                <a:cubicBezTo>
                  <a:pt x="56" y="58"/>
                  <a:pt x="56" y="58"/>
                  <a:pt x="56" y="58"/>
                </a:cubicBezTo>
                <a:cubicBezTo>
                  <a:pt x="56" y="57"/>
                  <a:pt x="55" y="56"/>
                  <a:pt x="54" y="56"/>
                </a:cubicBezTo>
                <a:cubicBezTo>
                  <a:pt x="45" y="56"/>
                  <a:pt x="45" y="56"/>
                  <a:pt x="45" y="56"/>
                </a:cubicBezTo>
                <a:cubicBezTo>
                  <a:pt x="45" y="42"/>
                  <a:pt x="45" y="42"/>
                  <a:pt x="45" y="42"/>
                </a:cubicBezTo>
                <a:cubicBezTo>
                  <a:pt x="72" y="42"/>
                  <a:pt x="72" y="42"/>
                  <a:pt x="72" y="42"/>
                </a:cubicBezTo>
                <a:cubicBezTo>
                  <a:pt x="73" y="42"/>
                  <a:pt x="74" y="43"/>
                  <a:pt x="74" y="45"/>
                </a:cubicBezTo>
                <a:cubicBezTo>
                  <a:pt x="74" y="56"/>
                  <a:pt x="74" y="56"/>
                  <a:pt x="74" y="56"/>
                </a:cubicBezTo>
                <a:cubicBezTo>
                  <a:pt x="65" y="56"/>
                  <a:pt x="65" y="56"/>
                  <a:pt x="65" y="56"/>
                </a:cubicBezTo>
                <a:cubicBezTo>
                  <a:pt x="64" y="56"/>
                  <a:pt x="63" y="57"/>
                  <a:pt x="63" y="58"/>
                </a:cubicBezTo>
                <a:cubicBezTo>
                  <a:pt x="63" y="77"/>
                  <a:pt x="63" y="77"/>
                  <a:pt x="63" y="77"/>
                </a:cubicBezTo>
                <a:cubicBezTo>
                  <a:pt x="63" y="78"/>
                  <a:pt x="64" y="79"/>
                  <a:pt x="65" y="79"/>
                </a:cubicBezTo>
                <a:cubicBezTo>
                  <a:pt x="85" y="79"/>
                  <a:pt x="85" y="79"/>
                  <a:pt x="85" y="79"/>
                </a:cubicBezTo>
                <a:cubicBezTo>
                  <a:pt x="87" y="79"/>
                  <a:pt x="87" y="78"/>
                  <a:pt x="87" y="77"/>
                </a:cubicBezTo>
                <a:cubicBezTo>
                  <a:pt x="87" y="58"/>
                  <a:pt x="87" y="58"/>
                  <a:pt x="87" y="58"/>
                </a:cubicBezTo>
                <a:cubicBezTo>
                  <a:pt x="87" y="57"/>
                  <a:pt x="87" y="56"/>
                  <a:pt x="85" y="56"/>
                </a:cubicBezTo>
                <a:close/>
              </a:path>
            </a:pathLst>
          </a:custGeom>
          <a:solidFill>
            <a:srgbClr val="3C4A55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63" name="Freeform 284"/>
          <p:cNvSpPr>
            <a:spLocks noChangeAspect="1" noEditPoints="1"/>
          </p:cNvSpPr>
          <p:nvPr/>
        </p:nvSpPr>
        <p:spPr bwMode="auto">
          <a:xfrm>
            <a:off x="1723263" y="3547284"/>
            <a:ext cx="437074" cy="324000"/>
          </a:xfrm>
          <a:custGeom>
            <a:avLst/>
            <a:gdLst>
              <a:gd name="T0" fmla="*/ 1 w 85"/>
              <a:gd name="T1" fmla="*/ 0 h 63"/>
              <a:gd name="T2" fmla="*/ 0 w 85"/>
              <a:gd name="T3" fmla="*/ 62 h 63"/>
              <a:gd name="T4" fmla="*/ 16 w 85"/>
              <a:gd name="T5" fmla="*/ 63 h 63"/>
              <a:gd name="T6" fmla="*/ 18 w 85"/>
              <a:gd name="T7" fmla="*/ 1 h 63"/>
              <a:gd name="T8" fmla="*/ 2 w 85"/>
              <a:gd name="T9" fmla="*/ 5 h 63"/>
              <a:gd name="T10" fmla="*/ 14 w 85"/>
              <a:gd name="T11" fmla="*/ 4 h 63"/>
              <a:gd name="T12" fmla="*/ 16 w 85"/>
              <a:gd name="T13" fmla="*/ 28 h 63"/>
              <a:gd name="T14" fmla="*/ 3 w 85"/>
              <a:gd name="T15" fmla="*/ 29 h 63"/>
              <a:gd name="T16" fmla="*/ 2 w 85"/>
              <a:gd name="T17" fmla="*/ 5 h 63"/>
              <a:gd name="T18" fmla="*/ 2 w 85"/>
              <a:gd name="T19" fmla="*/ 56 h 63"/>
              <a:gd name="T20" fmla="*/ 2 w 85"/>
              <a:gd name="T21" fmla="*/ 55 h 63"/>
              <a:gd name="T22" fmla="*/ 16 w 85"/>
              <a:gd name="T23" fmla="*/ 56 h 63"/>
              <a:gd name="T24" fmla="*/ 16 w 85"/>
              <a:gd name="T25" fmla="*/ 52 h 63"/>
              <a:gd name="T26" fmla="*/ 2 w 85"/>
              <a:gd name="T27" fmla="*/ 52 h 63"/>
              <a:gd name="T28" fmla="*/ 16 w 85"/>
              <a:gd name="T29" fmla="*/ 51 h 63"/>
              <a:gd name="T30" fmla="*/ 16 w 85"/>
              <a:gd name="T31" fmla="*/ 52 h 63"/>
              <a:gd name="T32" fmla="*/ 21 w 85"/>
              <a:gd name="T33" fmla="*/ 0 h 63"/>
              <a:gd name="T34" fmla="*/ 19 w 85"/>
              <a:gd name="T35" fmla="*/ 62 h 63"/>
              <a:gd name="T36" fmla="*/ 36 w 85"/>
              <a:gd name="T37" fmla="*/ 63 h 63"/>
              <a:gd name="T38" fmla="*/ 38 w 85"/>
              <a:gd name="T39" fmla="*/ 1 h 63"/>
              <a:gd name="T40" fmla="*/ 22 w 85"/>
              <a:gd name="T41" fmla="*/ 5 h 63"/>
              <a:gd name="T42" fmla="*/ 34 w 85"/>
              <a:gd name="T43" fmla="*/ 4 h 63"/>
              <a:gd name="T44" fmla="*/ 35 w 85"/>
              <a:gd name="T45" fmla="*/ 28 h 63"/>
              <a:gd name="T46" fmla="*/ 23 w 85"/>
              <a:gd name="T47" fmla="*/ 29 h 63"/>
              <a:gd name="T48" fmla="*/ 22 w 85"/>
              <a:gd name="T49" fmla="*/ 5 h 63"/>
              <a:gd name="T50" fmla="*/ 22 w 85"/>
              <a:gd name="T51" fmla="*/ 56 h 63"/>
              <a:gd name="T52" fmla="*/ 22 w 85"/>
              <a:gd name="T53" fmla="*/ 55 h 63"/>
              <a:gd name="T54" fmla="*/ 36 w 85"/>
              <a:gd name="T55" fmla="*/ 56 h 63"/>
              <a:gd name="T56" fmla="*/ 35 w 85"/>
              <a:gd name="T57" fmla="*/ 52 h 63"/>
              <a:gd name="T58" fmla="*/ 21 w 85"/>
              <a:gd name="T59" fmla="*/ 52 h 63"/>
              <a:gd name="T60" fmla="*/ 35 w 85"/>
              <a:gd name="T61" fmla="*/ 51 h 63"/>
              <a:gd name="T62" fmla="*/ 35 w 85"/>
              <a:gd name="T63" fmla="*/ 52 h 63"/>
              <a:gd name="T64" fmla="*/ 53 w 85"/>
              <a:gd name="T65" fmla="*/ 1 h 63"/>
              <a:gd name="T66" fmla="*/ 38 w 85"/>
              <a:gd name="T67" fmla="*/ 9 h 63"/>
              <a:gd name="T68" fmla="*/ 69 w 85"/>
              <a:gd name="T69" fmla="*/ 62 h 63"/>
              <a:gd name="T70" fmla="*/ 84 w 85"/>
              <a:gd name="T71" fmla="*/ 55 h 63"/>
              <a:gd name="T72" fmla="*/ 64 w 85"/>
              <a:gd name="T73" fmla="*/ 27 h 63"/>
              <a:gd name="T74" fmla="*/ 53 w 85"/>
              <a:gd name="T75" fmla="*/ 32 h 63"/>
              <a:gd name="T76" fmla="*/ 42 w 85"/>
              <a:gd name="T77" fmla="*/ 11 h 63"/>
              <a:gd name="T78" fmla="*/ 53 w 85"/>
              <a:gd name="T79" fmla="*/ 6 h 63"/>
              <a:gd name="T80" fmla="*/ 64 w 85"/>
              <a:gd name="T81" fmla="*/ 27 h 63"/>
              <a:gd name="T82" fmla="*/ 66 w 85"/>
              <a:gd name="T83" fmla="*/ 52 h 63"/>
              <a:gd name="T84" fmla="*/ 78 w 85"/>
              <a:gd name="T85" fmla="*/ 46 h 63"/>
              <a:gd name="T86" fmla="*/ 66 w 85"/>
              <a:gd name="T87" fmla="*/ 53 h 63"/>
              <a:gd name="T88" fmla="*/ 80 w 85"/>
              <a:gd name="T89" fmla="*/ 49 h 63"/>
              <a:gd name="T90" fmla="*/ 68 w 85"/>
              <a:gd name="T91" fmla="*/ 56 h 63"/>
              <a:gd name="T92" fmla="*/ 79 w 85"/>
              <a:gd name="T93" fmla="*/ 49 h 63"/>
              <a:gd name="T94" fmla="*/ 80 w 85"/>
              <a:gd name="T95" fmla="*/ 49 h 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0" t="0" r="r" b="b"/>
            <a:pathLst>
              <a:path w="85" h="63">
                <a:moveTo>
                  <a:pt x="16" y="0"/>
                </a:moveTo>
                <a:cubicBezTo>
                  <a:pt x="1" y="0"/>
                  <a:pt x="1" y="0"/>
                  <a:pt x="1" y="0"/>
                </a:cubicBezTo>
                <a:cubicBezTo>
                  <a:pt x="1" y="0"/>
                  <a:pt x="0" y="1"/>
                  <a:pt x="0" y="1"/>
                </a:cubicBezTo>
                <a:cubicBezTo>
                  <a:pt x="0" y="62"/>
                  <a:pt x="0" y="62"/>
                  <a:pt x="0" y="62"/>
                </a:cubicBezTo>
                <a:cubicBezTo>
                  <a:pt x="0" y="62"/>
                  <a:pt x="1" y="63"/>
                  <a:pt x="1" y="63"/>
                </a:cubicBezTo>
                <a:cubicBezTo>
                  <a:pt x="16" y="63"/>
                  <a:pt x="16" y="63"/>
                  <a:pt x="16" y="63"/>
                </a:cubicBezTo>
                <a:cubicBezTo>
                  <a:pt x="17" y="63"/>
                  <a:pt x="18" y="62"/>
                  <a:pt x="18" y="62"/>
                </a:cubicBezTo>
                <a:cubicBezTo>
                  <a:pt x="18" y="1"/>
                  <a:pt x="18" y="1"/>
                  <a:pt x="18" y="1"/>
                </a:cubicBezTo>
                <a:cubicBezTo>
                  <a:pt x="18" y="1"/>
                  <a:pt x="17" y="0"/>
                  <a:pt x="16" y="0"/>
                </a:cubicBezTo>
                <a:close/>
                <a:moveTo>
                  <a:pt x="2" y="5"/>
                </a:moveTo>
                <a:cubicBezTo>
                  <a:pt x="2" y="4"/>
                  <a:pt x="3" y="4"/>
                  <a:pt x="3" y="4"/>
                </a:cubicBezTo>
                <a:cubicBezTo>
                  <a:pt x="14" y="4"/>
                  <a:pt x="14" y="4"/>
                  <a:pt x="14" y="4"/>
                </a:cubicBezTo>
                <a:cubicBezTo>
                  <a:pt x="15" y="4"/>
                  <a:pt x="16" y="4"/>
                  <a:pt x="16" y="5"/>
                </a:cubicBezTo>
                <a:cubicBezTo>
                  <a:pt x="16" y="28"/>
                  <a:pt x="16" y="28"/>
                  <a:pt x="16" y="28"/>
                </a:cubicBezTo>
                <a:cubicBezTo>
                  <a:pt x="16" y="28"/>
                  <a:pt x="15" y="29"/>
                  <a:pt x="14" y="29"/>
                </a:cubicBezTo>
                <a:cubicBezTo>
                  <a:pt x="3" y="29"/>
                  <a:pt x="3" y="29"/>
                  <a:pt x="3" y="29"/>
                </a:cubicBezTo>
                <a:cubicBezTo>
                  <a:pt x="3" y="29"/>
                  <a:pt x="2" y="28"/>
                  <a:pt x="2" y="28"/>
                </a:cubicBezTo>
                <a:lnTo>
                  <a:pt x="2" y="5"/>
                </a:lnTo>
                <a:close/>
                <a:moveTo>
                  <a:pt x="16" y="56"/>
                </a:moveTo>
                <a:cubicBezTo>
                  <a:pt x="2" y="56"/>
                  <a:pt x="2" y="56"/>
                  <a:pt x="2" y="56"/>
                </a:cubicBezTo>
                <a:cubicBezTo>
                  <a:pt x="2" y="56"/>
                  <a:pt x="2" y="56"/>
                  <a:pt x="2" y="56"/>
                </a:cubicBezTo>
                <a:cubicBezTo>
                  <a:pt x="2" y="55"/>
                  <a:pt x="2" y="55"/>
                  <a:pt x="2" y="55"/>
                </a:cubicBezTo>
                <a:cubicBezTo>
                  <a:pt x="16" y="55"/>
                  <a:pt x="16" y="55"/>
                  <a:pt x="16" y="55"/>
                </a:cubicBezTo>
                <a:cubicBezTo>
                  <a:pt x="16" y="55"/>
                  <a:pt x="16" y="55"/>
                  <a:pt x="16" y="56"/>
                </a:cubicBezTo>
                <a:cubicBezTo>
                  <a:pt x="16" y="56"/>
                  <a:pt x="16" y="56"/>
                  <a:pt x="16" y="56"/>
                </a:cubicBezTo>
                <a:close/>
                <a:moveTo>
                  <a:pt x="16" y="52"/>
                </a:moveTo>
                <a:cubicBezTo>
                  <a:pt x="2" y="52"/>
                  <a:pt x="2" y="52"/>
                  <a:pt x="2" y="52"/>
                </a:cubicBezTo>
                <a:cubicBezTo>
                  <a:pt x="2" y="52"/>
                  <a:pt x="2" y="52"/>
                  <a:pt x="2" y="52"/>
                </a:cubicBezTo>
                <a:cubicBezTo>
                  <a:pt x="2" y="52"/>
                  <a:pt x="2" y="51"/>
                  <a:pt x="2" y="51"/>
                </a:cubicBezTo>
                <a:cubicBezTo>
                  <a:pt x="16" y="51"/>
                  <a:pt x="16" y="51"/>
                  <a:pt x="16" y="51"/>
                </a:cubicBezTo>
                <a:cubicBezTo>
                  <a:pt x="16" y="51"/>
                  <a:pt x="16" y="52"/>
                  <a:pt x="16" y="52"/>
                </a:cubicBezTo>
                <a:cubicBezTo>
                  <a:pt x="16" y="52"/>
                  <a:pt x="16" y="52"/>
                  <a:pt x="16" y="52"/>
                </a:cubicBezTo>
                <a:close/>
                <a:moveTo>
                  <a:pt x="36" y="0"/>
                </a:moveTo>
                <a:cubicBezTo>
                  <a:pt x="21" y="0"/>
                  <a:pt x="21" y="0"/>
                  <a:pt x="21" y="0"/>
                </a:cubicBezTo>
                <a:cubicBezTo>
                  <a:pt x="20" y="0"/>
                  <a:pt x="19" y="1"/>
                  <a:pt x="19" y="1"/>
                </a:cubicBezTo>
                <a:cubicBezTo>
                  <a:pt x="19" y="62"/>
                  <a:pt x="19" y="62"/>
                  <a:pt x="19" y="62"/>
                </a:cubicBezTo>
                <a:cubicBezTo>
                  <a:pt x="19" y="62"/>
                  <a:pt x="20" y="63"/>
                  <a:pt x="21" y="63"/>
                </a:cubicBezTo>
                <a:cubicBezTo>
                  <a:pt x="36" y="63"/>
                  <a:pt x="36" y="63"/>
                  <a:pt x="36" y="63"/>
                </a:cubicBezTo>
                <a:cubicBezTo>
                  <a:pt x="37" y="63"/>
                  <a:pt x="38" y="62"/>
                  <a:pt x="38" y="62"/>
                </a:cubicBezTo>
                <a:cubicBezTo>
                  <a:pt x="38" y="1"/>
                  <a:pt x="38" y="1"/>
                  <a:pt x="38" y="1"/>
                </a:cubicBezTo>
                <a:cubicBezTo>
                  <a:pt x="38" y="1"/>
                  <a:pt x="37" y="0"/>
                  <a:pt x="36" y="0"/>
                </a:cubicBezTo>
                <a:close/>
                <a:moveTo>
                  <a:pt x="22" y="5"/>
                </a:moveTo>
                <a:cubicBezTo>
                  <a:pt x="22" y="4"/>
                  <a:pt x="22" y="4"/>
                  <a:pt x="23" y="4"/>
                </a:cubicBezTo>
                <a:cubicBezTo>
                  <a:pt x="34" y="4"/>
                  <a:pt x="34" y="4"/>
                  <a:pt x="34" y="4"/>
                </a:cubicBezTo>
                <a:cubicBezTo>
                  <a:pt x="35" y="4"/>
                  <a:pt x="35" y="4"/>
                  <a:pt x="35" y="5"/>
                </a:cubicBezTo>
                <a:cubicBezTo>
                  <a:pt x="35" y="28"/>
                  <a:pt x="35" y="28"/>
                  <a:pt x="35" y="28"/>
                </a:cubicBezTo>
                <a:cubicBezTo>
                  <a:pt x="35" y="28"/>
                  <a:pt x="35" y="29"/>
                  <a:pt x="34" y="29"/>
                </a:cubicBezTo>
                <a:cubicBezTo>
                  <a:pt x="23" y="29"/>
                  <a:pt x="23" y="29"/>
                  <a:pt x="23" y="29"/>
                </a:cubicBezTo>
                <a:cubicBezTo>
                  <a:pt x="22" y="29"/>
                  <a:pt x="22" y="28"/>
                  <a:pt x="22" y="28"/>
                </a:cubicBezTo>
                <a:lnTo>
                  <a:pt x="22" y="5"/>
                </a:lnTo>
                <a:close/>
                <a:moveTo>
                  <a:pt x="35" y="56"/>
                </a:moveTo>
                <a:cubicBezTo>
                  <a:pt x="22" y="56"/>
                  <a:pt x="22" y="56"/>
                  <a:pt x="22" y="56"/>
                </a:cubicBezTo>
                <a:cubicBezTo>
                  <a:pt x="22" y="56"/>
                  <a:pt x="21" y="56"/>
                  <a:pt x="21" y="56"/>
                </a:cubicBezTo>
                <a:cubicBezTo>
                  <a:pt x="21" y="55"/>
                  <a:pt x="22" y="55"/>
                  <a:pt x="22" y="55"/>
                </a:cubicBezTo>
                <a:cubicBezTo>
                  <a:pt x="35" y="55"/>
                  <a:pt x="35" y="55"/>
                  <a:pt x="35" y="55"/>
                </a:cubicBezTo>
                <a:cubicBezTo>
                  <a:pt x="35" y="55"/>
                  <a:pt x="36" y="55"/>
                  <a:pt x="36" y="56"/>
                </a:cubicBezTo>
                <a:cubicBezTo>
                  <a:pt x="36" y="56"/>
                  <a:pt x="35" y="56"/>
                  <a:pt x="35" y="56"/>
                </a:cubicBezTo>
                <a:close/>
                <a:moveTo>
                  <a:pt x="35" y="52"/>
                </a:moveTo>
                <a:cubicBezTo>
                  <a:pt x="22" y="52"/>
                  <a:pt x="22" y="52"/>
                  <a:pt x="22" y="52"/>
                </a:cubicBezTo>
                <a:cubicBezTo>
                  <a:pt x="22" y="52"/>
                  <a:pt x="21" y="52"/>
                  <a:pt x="21" y="52"/>
                </a:cubicBezTo>
                <a:cubicBezTo>
                  <a:pt x="21" y="52"/>
                  <a:pt x="22" y="51"/>
                  <a:pt x="22" y="51"/>
                </a:cubicBezTo>
                <a:cubicBezTo>
                  <a:pt x="35" y="51"/>
                  <a:pt x="35" y="51"/>
                  <a:pt x="35" y="51"/>
                </a:cubicBezTo>
                <a:cubicBezTo>
                  <a:pt x="35" y="51"/>
                  <a:pt x="36" y="52"/>
                  <a:pt x="36" y="52"/>
                </a:cubicBezTo>
                <a:cubicBezTo>
                  <a:pt x="36" y="52"/>
                  <a:pt x="35" y="52"/>
                  <a:pt x="35" y="52"/>
                </a:cubicBezTo>
                <a:close/>
                <a:moveTo>
                  <a:pt x="85" y="53"/>
                </a:moveTo>
                <a:cubicBezTo>
                  <a:pt x="53" y="1"/>
                  <a:pt x="53" y="1"/>
                  <a:pt x="53" y="1"/>
                </a:cubicBezTo>
                <a:cubicBezTo>
                  <a:pt x="53" y="1"/>
                  <a:pt x="52" y="1"/>
                  <a:pt x="51" y="1"/>
                </a:cubicBezTo>
                <a:cubicBezTo>
                  <a:pt x="38" y="9"/>
                  <a:pt x="38" y="9"/>
                  <a:pt x="38" y="9"/>
                </a:cubicBezTo>
                <a:cubicBezTo>
                  <a:pt x="38" y="10"/>
                  <a:pt x="37" y="10"/>
                  <a:pt x="38" y="11"/>
                </a:cubicBezTo>
                <a:cubicBezTo>
                  <a:pt x="69" y="62"/>
                  <a:pt x="69" y="62"/>
                  <a:pt x="69" y="62"/>
                </a:cubicBezTo>
                <a:cubicBezTo>
                  <a:pt x="70" y="63"/>
                  <a:pt x="70" y="63"/>
                  <a:pt x="71" y="62"/>
                </a:cubicBezTo>
                <a:cubicBezTo>
                  <a:pt x="84" y="55"/>
                  <a:pt x="84" y="55"/>
                  <a:pt x="84" y="55"/>
                </a:cubicBezTo>
                <a:cubicBezTo>
                  <a:pt x="85" y="54"/>
                  <a:pt x="85" y="53"/>
                  <a:pt x="85" y="53"/>
                </a:cubicBezTo>
                <a:close/>
                <a:moveTo>
                  <a:pt x="64" y="27"/>
                </a:moveTo>
                <a:cubicBezTo>
                  <a:pt x="55" y="32"/>
                  <a:pt x="55" y="32"/>
                  <a:pt x="55" y="32"/>
                </a:cubicBezTo>
                <a:cubicBezTo>
                  <a:pt x="54" y="33"/>
                  <a:pt x="54" y="33"/>
                  <a:pt x="53" y="32"/>
                </a:cubicBezTo>
                <a:cubicBezTo>
                  <a:pt x="42" y="13"/>
                  <a:pt x="42" y="13"/>
                  <a:pt x="42" y="13"/>
                </a:cubicBezTo>
                <a:cubicBezTo>
                  <a:pt x="41" y="12"/>
                  <a:pt x="41" y="11"/>
                  <a:pt x="42" y="11"/>
                </a:cubicBezTo>
                <a:cubicBezTo>
                  <a:pt x="51" y="5"/>
                  <a:pt x="51" y="5"/>
                  <a:pt x="51" y="5"/>
                </a:cubicBezTo>
                <a:cubicBezTo>
                  <a:pt x="52" y="5"/>
                  <a:pt x="53" y="5"/>
                  <a:pt x="53" y="6"/>
                </a:cubicBezTo>
                <a:cubicBezTo>
                  <a:pt x="65" y="25"/>
                  <a:pt x="65" y="25"/>
                  <a:pt x="65" y="25"/>
                </a:cubicBezTo>
                <a:cubicBezTo>
                  <a:pt x="65" y="26"/>
                  <a:pt x="65" y="26"/>
                  <a:pt x="64" y="27"/>
                </a:cubicBezTo>
                <a:close/>
                <a:moveTo>
                  <a:pt x="66" y="53"/>
                </a:moveTo>
                <a:cubicBezTo>
                  <a:pt x="66" y="53"/>
                  <a:pt x="66" y="53"/>
                  <a:pt x="66" y="52"/>
                </a:cubicBezTo>
                <a:cubicBezTo>
                  <a:pt x="77" y="45"/>
                  <a:pt x="77" y="45"/>
                  <a:pt x="77" y="45"/>
                </a:cubicBezTo>
                <a:cubicBezTo>
                  <a:pt x="78" y="45"/>
                  <a:pt x="78" y="45"/>
                  <a:pt x="78" y="46"/>
                </a:cubicBezTo>
                <a:cubicBezTo>
                  <a:pt x="78" y="46"/>
                  <a:pt x="78" y="46"/>
                  <a:pt x="78" y="46"/>
                </a:cubicBezTo>
                <a:cubicBezTo>
                  <a:pt x="66" y="53"/>
                  <a:pt x="66" y="53"/>
                  <a:pt x="66" y="53"/>
                </a:cubicBezTo>
                <a:cubicBezTo>
                  <a:pt x="66" y="53"/>
                  <a:pt x="66" y="53"/>
                  <a:pt x="66" y="53"/>
                </a:cubicBezTo>
                <a:close/>
                <a:moveTo>
                  <a:pt x="80" y="49"/>
                </a:moveTo>
                <a:cubicBezTo>
                  <a:pt x="68" y="56"/>
                  <a:pt x="68" y="56"/>
                  <a:pt x="68" y="56"/>
                </a:cubicBezTo>
                <a:cubicBezTo>
                  <a:pt x="68" y="56"/>
                  <a:pt x="68" y="56"/>
                  <a:pt x="68" y="56"/>
                </a:cubicBezTo>
                <a:cubicBezTo>
                  <a:pt x="68" y="56"/>
                  <a:pt x="68" y="56"/>
                  <a:pt x="68" y="56"/>
                </a:cubicBezTo>
                <a:cubicBezTo>
                  <a:pt x="79" y="49"/>
                  <a:pt x="79" y="49"/>
                  <a:pt x="79" y="49"/>
                </a:cubicBezTo>
                <a:cubicBezTo>
                  <a:pt x="80" y="48"/>
                  <a:pt x="80" y="49"/>
                  <a:pt x="80" y="49"/>
                </a:cubicBezTo>
                <a:cubicBezTo>
                  <a:pt x="80" y="49"/>
                  <a:pt x="80" y="49"/>
                  <a:pt x="80" y="49"/>
                </a:cubicBezTo>
                <a:close/>
              </a:path>
            </a:pathLst>
          </a:custGeom>
          <a:solidFill>
            <a:srgbClr val="3C4A55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30229550"/>
      </p:ext>
    </p:extLst>
  </p:cSld>
  <p:clrMapOvr>
    <a:masterClrMapping/>
  </p:clrMapOvr>
  <p:transition spd="slow" advTm="12300">
    <p:wipe/>
  </p:transition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fill="hold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7" dur="25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8" dur="25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8" fill="hold" grpId="0" nodeType="withEffect" p14:presetBounceEnd="40000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11" dur="5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12" dur="5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53" presetClass="entr" presetSubtype="16" fill="hold" grpId="0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5" dur="500" fill="hold"/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6" dur="500" fill="hold"/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7" dur="500"/>
                                            <p:tgtEl>
                                              <p:spTgt spid="6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8" presetID="10" presetClass="entr" presetSubtype="0" fill="hold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0" dur="5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1" presetID="53" presetClass="entr" presetSubtype="16" fill="hold" grpId="0" nodeType="withEffect">
                                      <p:stCondLst>
                                        <p:cond delay="275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3" dur="500" fill="hold"/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4" dur="500" fill="hold"/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5" dur="500"/>
                                            <p:tgtEl>
                                              <p:spTgt spid="6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6" presetID="10" presetClass="entr" presetSubtype="0" fill="hold" nodeType="withEffect">
                                      <p:stCondLst>
                                        <p:cond delay="350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8" dur="50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9" presetID="22" presetClass="entr" presetSubtype="4" fill="hold" grpId="0" nodeType="withEffect">
                                      <p:stCondLst>
                                        <p:cond delay="425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>
                                                <p:graphicEl>
                                                  <a:chart seriesIdx="-3" categoryIdx="-3" bldStep="gridLegend"/>
                                                </p:graphic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31" dur="500"/>
                                            <p:tgtEl>
                                              <p:spTgt spid="38">
                                                <p:graphicEl>
                                                  <a:chart seriesIdx="-3" categoryIdx="-3" bldStep="gridLegend"/>
                                                </p:graphicEl>
                                              </p:spTgt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2" presetID="22" presetClass="entr" presetSubtype="4" fill="hold" grpId="0" nodeType="withEffect">
                                      <p:stCondLst>
                                        <p:cond delay="475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>
                                                <p:graphicEl>
                                                  <a:chart seriesIdx="0" categoryIdx="0" bldStep="ptInSeries"/>
                                                </p:graphic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34" dur="500"/>
                                            <p:tgtEl>
                                              <p:spTgt spid="38">
                                                <p:graphicEl>
                                                  <a:chart seriesIdx="0" categoryIdx="0" bldStep="ptInSeries"/>
                                                </p:graphicEl>
                                              </p:spTgt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5" presetID="14" presetClass="entr" presetSubtype="10" fill="hold" nodeType="withEffect">
                                      <p:stCondLst>
                                        <p:cond delay="525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37" dur="500"/>
                                            <p:tgtEl>
                                              <p:spTgt spid="3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8" presetID="22" presetClass="entr" presetSubtype="4" fill="hold" grpId="0" nodeType="withEffect">
                                      <p:stCondLst>
                                        <p:cond delay="600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>
                                                <p:graphicEl>
                                                  <a:chart seriesIdx="0" categoryIdx="1" bldStep="ptInSeries"/>
                                                </p:graphic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40" dur="500"/>
                                            <p:tgtEl>
                                              <p:spTgt spid="38">
                                                <p:graphicEl>
                                                  <a:chart seriesIdx="0" categoryIdx="1" bldStep="ptInSeries"/>
                                                </p:graphicEl>
                                              </p:spTgt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1" presetID="14" presetClass="entr" presetSubtype="10" fill="hold" nodeType="withEffect">
                                      <p:stCondLst>
                                        <p:cond delay="650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43" dur="500"/>
                                            <p:tgtEl>
                                              <p:spTgt spid="4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4" presetID="22" presetClass="entr" presetSubtype="4" fill="hold" grpId="0" nodeType="withEffect">
                                      <p:stCondLst>
                                        <p:cond delay="7250"/>
                                      </p:stCondLst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>
                                                <p:graphicEl>
                                                  <a:chart seriesIdx="0" categoryIdx="2" bldStep="ptInSeries"/>
                                                </p:graphic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46" dur="500"/>
                                            <p:tgtEl>
                                              <p:spTgt spid="38">
                                                <p:graphicEl>
                                                  <a:chart seriesIdx="0" categoryIdx="2" bldStep="ptInSeries"/>
                                                </p:graphicEl>
                                              </p:spTgt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7" presetID="14" presetClass="entr" presetSubtype="10" fill="hold" nodeType="withEffect">
                                      <p:stCondLst>
                                        <p:cond delay="7750"/>
                                      </p:stCondLst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49" dur="500"/>
                                            <p:tgtEl>
                                              <p:spTgt spid="4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0" presetID="22" presetClass="entr" presetSubtype="4" fill="hold" grpId="0" nodeType="withEffect">
                                      <p:stCondLst>
                                        <p:cond delay="8500"/>
                                      </p:stCondLst>
                                      <p:childTnLst>
                                        <p:set>
                                          <p:cBhvr>
                                            <p:cTn id="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>
                                                <p:graphicEl>
                                                  <a:chart seriesIdx="0" categoryIdx="3" bldStep="ptInSeries"/>
                                                </p:graphic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52" dur="500"/>
                                            <p:tgtEl>
                                              <p:spTgt spid="38">
                                                <p:graphicEl>
                                                  <a:chart seriesIdx="0" categoryIdx="3" bldStep="ptInSeries"/>
                                                </p:graphicEl>
                                              </p:spTgt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3" presetID="14" presetClass="entr" presetSubtype="10" fill="hold" nodeType="withEffect">
                                      <p:stCondLst>
                                        <p:cond delay="900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55" dur="500"/>
                                            <p:tgtEl>
                                              <p:spTgt spid="4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6" presetID="22" presetClass="entr" presetSubtype="8" fill="hold" nodeType="withEffect">
                                      <p:stCondLst>
                                        <p:cond delay="9750"/>
                                      </p:stCondLst>
                                      <p:childTnLst>
                                        <p:set>
                                          <p:cBhvr>
                                            <p:cTn id="5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58" dur="5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2" grpId="0"/>
          <p:bldGraphic spid="38" grpId="0" uiExpand="1">
            <p:bldSub>
              <a:bldChart bld="seriesEl"/>
            </p:bldSub>
          </p:bldGraphic>
          <p:bldP spid="62" grpId="0" animBg="1"/>
          <p:bldP spid="63" grpId="0" animBg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25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25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8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5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5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53" presetClass="entr" presetSubtype="16" fill="hold" grpId="0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5" dur="500" fill="hold"/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6" dur="500" fill="hold"/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7" dur="500"/>
                                            <p:tgtEl>
                                              <p:spTgt spid="6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8" presetID="10" presetClass="entr" presetSubtype="0" fill="hold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0" dur="5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1" presetID="53" presetClass="entr" presetSubtype="16" fill="hold" grpId="0" nodeType="withEffect">
                                      <p:stCondLst>
                                        <p:cond delay="275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3" dur="500" fill="hold"/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4" dur="500" fill="hold"/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5" dur="500"/>
                                            <p:tgtEl>
                                              <p:spTgt spid="6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6" presetID="10" presetClass="entr" presetSubtype="0" fill="hold" nodeType="withEffect">
                                      <p:stCondLst>
                                        <p:cond delay="350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8" dur="50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9" presetID="22" presetClass="entr" presetSubtype="4" fill="hold" grpId="0" nodeType="withEffect">
                                      <p:stCondLst>
                                        <p:cond delay="425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>
                                                <p:graphicEl>
                                                  <a:chart seriesIdx="-3" categoryIdx="-3" bldStep="gridLegend"/>
                                                </p:graphic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31" dur="500"/>
                                            <p:tgtEl>
                                              <p:spTgt spid="38">
                                                <p:graphicEl>
                                                  <a:chart seriesIdx="-3" categoryIdx="-3" bldStep="gridLegend"/>
                                                </p:graphicEl>
                                              </p:spTgt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2" presetID="22" presetClass="entr" presetSubtype="4" fill="hold" grpId="0" nodeType="withEffect">
                                      <p:stCondLst>
                                        <p:cond delay="475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>
                                                <p:graphicEl>
                                                  <a:chart seriesIdx="0" categoryIdx="0" bldStep="ptInSeries"/>
                                                </p:graphic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34" dur="500"/>
                                            <p:tgtEl>
                                              <p:spTgt spid="38">
                                                <p:graphicEl>
                                                  <a:chart seriesIdx="0" categoryIdx="0" bldStep="ptInSeries"/>
                                                </p:graphicEl>
                                              </p:spTgt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5" presetID="14" presetClass="entr" presetSubtype="10" fill="hold" nodeType="withEffect">
                                      <p:stCondLst>
                                        <p:cond delay="525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37" dur="500"/>
                                            <p:tgtEl>
                                              <p:spTgt spid="3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8" presetID="22" presetClass="entr" presetSubtype="4" fill="hold" grpId="0" nodeType="withEffect">
                                      <p:stCondLst>
                                        <p:cond delay="600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>
                                                <p:graphicEl>
                                                  <a:chart seriesIdx="0" categoryIdx="1" bldStep="ptInSeries"/>
                                                </p:graphic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40" dur="500"/>
                                            <p:tgtEl>
                                              <p:spTgt spid="38">
                                                <p:graphicEl>
                                                  <a:chart seriesIdx="0" categoryIdx="1" bldStep="ptInSeries"/>
                                                </p:graphicEl>
                                              </p:spTgt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1" presetID="14" presetClass="entr" presetSubtype="10" fill="hold" nodeType="withEffect">
                                      <p:stCondLst>
                                        <p:cond delay="650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43" dur="500"/>
                                            <p:tgtEl>
                                              <p:spTgt spid="4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4" presetID="22" presetClass="entr" presetSubtype="4" fill="hold" grpId="0" nodeType="withEffect">
                                      <p:stCondLst>
                                        <p:cond delay="7250"/>
                                      </p:stCondLst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>
                                                <p:graphicEl>
                                                  <a:chart seriesIdx="0" categoryIdx="2" bldStep="ptInSeries"/>
                                                </p:graphic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46" dur="500"/>
                                            <p:tgtEl>
                                              <p:spTgt spid="38">
                                                <p:graphicEl>
                                                  <a:chart seriesIdx="0" categoryIdx="2" bldStep="ptInSeries"/>
                                                </p:graphicEl>
                                              </p:spTgt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7" presetID="14" presetClass="entr" presetSubtype="10" fill="hold" nodeType="withEffect">
                                      <p:stCondLst>
                                        <p:cond delay="7750"/>
                                      </p:stCondLst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49" dur="500"/>
                                            <p:tgtEl>
                                              <p:spTgt spid="4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0" presetID="22" presetClass="entr" presetSubtype="4" fill="hold" grpId="0" nodeType="withEffect">
                                      <p:stCondLst>
                                        <p:cond delay="8500"/>
                                      </p:stCondLst>
                                      <p:childTnLst>
                                        <p:set>
                                          <p:cBhvr>
                                            <p:cTn id="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>
                                                <p:graphicEl>
                                                  <a:chart seriesIdx="0" categoryIdx="3" bldStep="ptInSeries"/>
                                                </p:graphic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52" dur="500"/>
                                            <p:tgtEl>
                                              <p:spTgt spid="38">
                                                <p:graphicEl>
                                                  <a:chart seriesIdx="0" categoryIdx="3" bldStep="ptInSeries"/>
                                                </p:graphicEl>
                                              </p:spTgt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3" presetID="14" presetClass="entr" presetSubtype="10" fill="hold" nodeType="withEffect">
                                      <p:stCondLst>
                                        <p:cond delay="900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55" dur="500"/>
                                            <p:tgtEl>
                                              <p:spTgt spid="4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6" presetID="22" presetClass="entr" presetSubtype="8" fill="hold" nodeType="withEffect">
                                      <p:stCondLst>
                                        <p:cond delay="9750"/>
                                      </p:stCondLst>
                                      <p:childTnLst>
                                        <p:set>
                                          <p:cBhvr>
                                            <p:cTn id="5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58" dur="5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2" grpId="0"/>
          <p:bldGraphic spid="38" grpId="0" uiExpand="1">
            <p:bldSub>
              <a:bldChart bld="seriesEl"/>
            </p:bldSub>
          </p:bldGraphic>
          <p:bldP spid="62" grpId="0" animBg="1"/>
          <p:bldP spid="63" grpId="0" animBg="1"/>
        </p:bldLst>
      </p:timing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矩形 10"/>
          <p:cNvSpPr/>
          <p:nvPr/>
        </p:nvSpPr>
        <p:spPr>
          <a:xfrm>
            <a:off x="494514" y="3028950"/>
            <a:ext cx="5616000" cy="1066800"/>
          </a:xfrm>
          <a:prstGeom prst="rect">
            <a:avLst/>
          </a:prstGeom>
          <a:blipFill dpi="0" rotWithShape="1">
            <a:blip r:embed="rId2"/>
            <a:srcRect/>
            <a:tile tx="0" ty="-698500" sx="100000" sy="10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1" name="组合 30"/>
          <p:cNvGrpSpPr/>
          <p:nvPr/>
        </p:nvGrpSpPr>
        <p:grpSpPr>
          <a:xfrm>
            <a:off x="486515" y="4432561"/>
            <a:ext cx="5152935" cy="1134356"/>
            <a:chOff x="486515" y="4432561"/>
            <a:chExt cx="5152935" cy="1134356"/>
          </a:xfrm>
        </p:grpSpPr>
        <p:sp>
          <p:nvSpPr>
            <p:cNvPr id="13" name="文本框 12"/>
            <p:cNvSpPr txBox="1"/>
            <p:nvPr/>
          </p:nvSpPr>
          <p:spPr>
            <a:xfrm>
              <a:off x="486516" y="4432561"/>
              <a:ext cx="1924761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000" dirty="0">
                  <a:solidFill>
                    <a:srgbClr val="0170C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添加文本标题</a:t>
              </a:r>
            </a:p>
          </p:txBody>
        </p:sp>
        <p:sp>
          <p:nvSpPr>
            <p:cNvPr id="14" name="文本框 13"/>
            <p:cNvSpPr txBox="1"/>
            <p:nvPr/>
          </p:nvSpPr>
          <p:spPr>
            <a:xfrm>
              <a:off x="486515" y="4920586"/>
              <a:ext cx="5152935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000" dirty="0">
                  <a:solidFill>
                    <a:srgbClr val="89898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您的内容打在这里，或者通过复制您的文本后，在此框中选择粘贴，并选择只保留文字您的内容打在这里，或者通过复制您的文本后，在此框中选择粘贴，并选择只保留文字您的内容打在这里，或者通过复制您的文本后，在此框中选择粘贴，并选择只保留文字</a:t>
              </a:r>
            </a:p>
          </p:txBody>
        </p:sp>
      </p:grpSp>
      <p:grpSp>
        <p:nvGrpSpPr>
          <p:cNvPr id="32" name="组合 31"/>
          <p:cNvGrpSpPr/>
          <p:nvPr/>
        </p:nvGrpSpPr>
        <p:grpSpPr>
          <a:xfrm>
            <a:off x="6584555" y="4418047"/>
            <a:ext cx="5152935" cy="1134356"/>
            <a:chOff x="6584555" y="4418047"/>
            <a:chExt cx="5152935" cy="1134356"/>
          </a:xfrm>
        </p:grpSpPr>
        <p:sp>
          <p:nvSpPr>
            <p:cNvPr id="15" name="文本框 14"/>
            <p:cNvSpPr txBox="1"/>
            <p:nvPr/>
          </p:nvSpPr>
          <p:spPr>
            <a:xfrm>
              <a:off x="6584556" y="4418047"/>
              <a:ext cx="1924761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0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添加文本标题</a:t>
              </a:r>
            </a:p>
          </p:txBody>
        </p:sp>
        <p:sp>
          <p:nvSpPr>
            <p:cNvPr id="16" name="文本框 15"/>
            <p:cNvSpPr txBox="1"/>
            <p:nvPr/>
          </p:nvSpPr>
          <p:spPr>
            <a:xfrm>
              <a:off x="6584555" y="4906072"/>
              <a:ext cx="5152935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000" dirty="0">
                  <a:solidFill>
                    <a:srgbClr val="89898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您的内容打在这里，或者通过复制您的文本后，在此框中选择粘贴，并选择只保留文字您的内容打在这里，或者通过复制您的文本后，在此框中选择粘贴，并选择只保留文字您的内容打在这里，或者通过复制您的文本后，在此框中选择粘贴，并选择只保留文字</a:t>
              </a:r>
            </a:p>
          </p:txBody>
        </p:sp>
      </p:grpSp>
      <p:sp>
        <p:nvSpPr>
          <p:cNvPr id="17" name="文本框 16"/>
          <p:cNvSpPr txBox="1"/>
          <p:nvPr/>
        </p:nvSpPr>
        <p:spPr>
          <a:xfrm>
            <a:off x="546951" y="1676626"/>
            <a:ext cx="11116915" cy="7017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100" dirty="0">
                <a:solidFill>
                  <a:srgbClr val="89898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，并选择只保留文字您的内容打在这里，或者通过复制您的文本后，在此框中选择粘贴，并选择只保留文字您的内容打在这里，或者通过复制您的文本后，在此框中选择粘贴，并选择只保留文字您的内容打在这里，或者通过复制您的文本后，在此框中选择粘贴，并选择只保留文字您的内容打在这里，或者通过复制您的文本后，在此框中选择粘贴，并选择只保留文字</a:t>
            </a:r>
          </a:p>
        </p:txBody>
      </p:sp>
      <p:sp>
        <p:nvSpPr>
          <p:cNvPr id="18" name="文本框 17"/>
          <p:cNvSpPr txBox="1"/>
          <p:nvPr/>
        </p:nvSpPr>
        <p:spPr>
          <a:xfrm>
            <a:off x="546951" y="2468469"/>
            <a:ext cx="11116915" cy="3627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600" dirty="0">
                <a:solidFill>
                  <a:srgbClr val="3C4A5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年终总结是人们对一年来的工作学习进行回顾和分析，从中找出经验和教训，引出规律性认识。</a:t>
            </a:r>
          </a:p>
        </p:txBody>
      </p:sp>
      <p:grpSp>
        <p:nvGrpSpPr>
          <p:cNvPr id="2" name="组合 1"/>
          <p:cNvGrpSpPr/>
          <p:nvPr/>
        </p:nvGrpSpPr>
        <p:grpSpPr>
          <a:xfrm>
            <a:off x="6105409" y="3028950"/>
            <a:ext cx="5621105" cy="1066800"/>
            <a:chOff x="6105409" y="3028950"/>
            <a:chExt cx="5621105" cy="1066800"/>
          </a:xfrm>
        </p:grpSpPr>
        <p:sp>
          <p:nvSpPr>
            <p:cNvPr id="12" name="矩形 11"/>
            <p:cNvSpPr/>
            <p:nvPr/>
          </p:nvSpPr>
          <p:spPr>
            <a:xfrm>
              <a:off x="6110514" y="3028950"/>
              <a:ext cx="5616000" cy="1066800"/>
            </a:xfrm>
            <a:prstGeom prst="rect">
              <a:avLst/>
            </a:prstGeom>
            <a:blipFill dpi="0" rotWithShape="1">
              <a:blip r:embed="rId3"/>
              <a:srcRect/>
              <a:tile tx="0" ty="-952500" sx="100000" sy="100000" flip="none" algn="tl"/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" name="矩形 20"/>
            <p:cNvSpPr/>
            <p:nvPr/>
          </p:nvSpPr>
          <p:spPr>
            <a:xfrm>
              <a:off x="6105409" y="3028950"/>
              <a:ext cx="5621105" cy="1066800"/>
            </a:xfrm>
            <a:prstGeom prst="rect">
              <a:avLst/>
            </a:prstGeom>
            <a:solidFill>
              <a:srgbClr val="0170C1">
                <a:alpha val="7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9" name="矩形 18"/>
          <p:cNvSpPr/>
          <p:nvPr/>
        </p:nvSpPr>
        <p:spPr>
          <a:xfrm rot="5400000">
            <a:off x="5448000" y="5128855"/>
            <a:ext cx="1296000" cy="7200"/>
          </a:xfrm>
          <a:prstGeom prst="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7" name="组合 26"/>
          <p:cNvGrpSpPr/>
          <p:nvPr/>
        </p:nvGrpSpPr>
        <p:grpSpPr>
          <a:xfrm>
            <a:off x="11098213" y="0"/>
            <a:ext cx="685800" cy="871538"/>
            <a:chOff x="11098213" y="0"/>
            <a:chExt cx="685800" cy="871538"/>
          </a:xfrm>
        </p:grpSpPr>
        <p:sp>
          <p:nvSpPr>
            <p:cNvPr id="28" name="矩形 27"/>
            <p:cNvSpPr/>
            <p:nvPr/>
          </p:nvSpPr>
          <p:spPr>
            <a:xfrm>
              <a:off x="11098213" y="0"/>
              <a:ext cx="685800" cy="871538"/>
            </a:xfrm>
            <a:prstGeom prst="rect">
              <a:avLst/>
            </a:prstGeom>
            <a:solidFill>
              <a:srgbClr val="0163A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9" name="文本框 28"/>
            <p:cNvSpPr txBox="1"/>
            <p:nvPr/>
          </p:nvSpPr>
          <p:spPr>
            <a:xfrm>
              <a:off x="11118838" y="286763"/>
              <a:ext cx="644551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6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公司名字</a:t>
              </a:r>
            </a:p>
          </p:txBody>
        </p:sp>
      </p:grpSp>
      <p:sp>
        <p:nvSpPr>
          <p:cNvPr id="30" name="文本框 29"/>
          <p:cNvSpPr txBox="1"/>
          <p:nvPr/>
        </p:nvSpPr>
        <p:spPr>
          <a:xfrm>
            <a:off x="5768340" y="286763"/>
            <a:ext cx="531495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zh-CN" altLang="en-US" sz="3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销售技巧</a:t>
            </a:r>
            <a:endParaRPr lang="zh-CN" altLang="en-US" sz="3200" b="1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610301420"/>
      </p:ext>
    </p:extLst>
  </p:cSld>
  <p:clrMapOvr>
    <a:masterClrMapping/>
  </p:clrMapOvr>
  <p:transition spd="med" advTm="8300">
    <p:push dir="u"/>
  </p:transition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fill="hold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7" dur="25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8" dur="25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8" fill="hold" grpId="0" nodeType="withEffect" p14:presetBounceEnd="40000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11" dur="5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12" dur="5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14" presetClass="entr" presetSubtype="10" fill="hold" grpId="0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15" dur="5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6" presetID="14" presetClass="entr" presetSubtype="10" fill="hold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18" dur="50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9" presetID="23" presetClass="entr" presetSubtype="32" fill="hold" grpId="0" nodeType="withEffect">
                                      <p:stCondLst>
                                        <p:cond delay="275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1" dur="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*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2" dur="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*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3" presetID="53" presetClass="entr" presetSubtype="16" fill="hold" grpId="0" nodeType="withEffect">
                                      <p:stCondLst>
                                        <p:cond delay="350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5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6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7" dur="5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8" presetID="12" presetClass="entr" presetSubtype="8" fill="hold" nodeType="withEffect">
                                      <p:stCondLst>
                                        <p:cond delay="425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0" dur="500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31" dur="500"/>
                                            <p:tgtEl>
                                              <p:spTgt spid="3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2" presetID="16" presetClass="entr" presetSubtype="42" fill="hold" grpId="0" nodeType="withEffect">
                                      <p:stCondLst>
                                        <p:cond delay="500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Horizontal)">
                                          <p:cBhvr>
                                            <p:cTn id="34" dur="5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5" presetID="12" presetClass="entr" presetSubtype="2" fill="hold" nodeType="withEffect">
                                      <p:stCondLst>
                                        <p:cond delay="575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7" dur="500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+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left)">
                                          <p:cBhvr>
                                            <p:cTn id="38" dur="500"/>
                                            <p:tgtEl>
                                              <p:spTgt spid="3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1" grpId="0" animBg="1"/>
          <p:bldP spid="17" grpId="0"/>
          <p:bldP spid="18" grpId="0"/>
          <p:bldP spid="19" grpId="0" animBg="1"/>
          <p:bldP spid="30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25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25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8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5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5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14" presetClass="entr" presetSubtype="10" fill="hold" grpId="0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15" dur="5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6" presetID="14" presetClass="entr" presetSubtype="10" fill="hold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18" dur="50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9" presetID="23" presetClass="entr" presetSubtype="32" fill="hold" grpId="0" nodeType="withEffect">
                                      <p:stCondLst>
                                        <p:cond delay="275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1" dur="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*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2" dur="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*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3" presetID="53" presetClass="entr" presetSubtype="16" fill="hold" grpId="0" nodeType="withEffect">
                                      <p:stCondLst>
                                        <p:cond delay="350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5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6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7" dur="5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8" presetID="12" presetClass="entr" presetSubtype="8" fill="hold" nodeType="withEffect">
                                      <p:stCondLst>
                                        <p:cond delay="425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0" dur="500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31" dur="500"/>
                                            <p:tgtEl>
                                              <p:spTgt spid="3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2" presetID="16" presetClass="entr" presetSubtype="42" fill="hold" grpId="0" nodeType="withEffect">
                                      <p:stCondLst>
                                        <p:cond delay="500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Horizontal)">
                                          <p:cBhvr>
                                            <p:cTn id="34" dur="5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5" presetID="12" presetClass="entr" presetSubtype="2" fill="hold" nodeType="withEffect">
                                      <p:stCondLst>
                                        <p:cond delay="575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7" dur="500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+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left)">
                                          <p:cBhvr>
                                            <p:cTn id="38" dur="500"/>
                                            <p:tgtEl>
                                              <p:spTgt spid="3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1" grpId="0" animBg="1"/>
          <p:bldP spid="17" grpId="0"/>
          <p:bldP spid="18" grpId="0"/>
          <p:bldP spid="19" grpId="0" animBg="1"/>
          <p:bldP spid="30" grpId="0"/>
        </p:bldLst>
      </p:timing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" name="图表 10"/>
          <p:cNvGraphicFramePr/>
          <p:nvPr>
            <p:extLst>
              <p:ext uri="{D42A27DB-BD31-4B8C-83A1-F6EECF244321}">
                <p14:modId xmlns:p14="http://schemas.microsoft.com/office/powerpoint/2010/main" val="152181484"/>
              </p:ext>
            </p:extLst>
          </p:nvPr>
        </p:nvGraphicFramePr>
        <p:xfrm>
          <a:off x="495507" y="1842573"/>
          <a:ext cx="3129767" cy="263298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2" name="文本框 11"/>
          <p:cNvSpPr txBox="1"/>
          <p:nvPr/>
        </p:nvSpPr>
        <p:spPr>
          <a:xfrm>
            <a:off x="1162606" y="2641890"/>
            <a:ext cx="1795567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6600" dirty="0">
                <a:latin typeface="TeXGyreAdventor" panose="00000500000000000000" pitchFamily="50" charset="0"/>
              </a:rPr>
              <a:t>85</a:t>
            </a:r>
            <a:r>
              <a:rPr lang="en-US" altLang="zh-CN" sz="4000" dirty="0">
                <a:latin typeface="TeXGyreAdventor" panose="00000500000000000000" pitchFamily="50" charset="0"/>
              </a:rPr>
              <a:t>%</a:t>
            </a:r>
            <a:endParaRPr lang="zh-CN" altLang="en-US" sz="4000" dirty="0">
              <a:latin typeface="TeXGyreAdventor" panose="00000500000000000000" pitchFamily="50" charset="0"/>
            </a:endParaRPr>
          </a:p>
        </p:txBody>
      </p:sp>
      <p:graphicFrame>
        <p:nvGraphicFramePr>
          <p:cNvPr id="13" name="图表 12"/>
          <p:cNvGraphicFramePr/>
          <p:nvPr>
            <p:extLst>
              <p:ext uri="{D42A27DB-BD31-4B8C-83A1-F6EECF244321}">
                <p14:modId xmlns:p14="http://schemas.microsoft.com/office/powerpoint/2010/main" val="2837604091"/>
              </p:ext>
            </p:extLst>
          </p:nvPr>
        </p:nvGraphicFramePr>
        <p:xfrm>
          <a:off x="3828651" y="3561443"/>
          <a:ext cx="5010948" cy="226050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pSp>
        <p:nvGrpSpPr>
          <p:cNvPr id="37" name="组合 36"/>
          <p:cNvGrpSpPr/>
          <p:nvPr/>
        </p:nvGrpSpPr>
        <p:grpSpPr>
          <a:xfrm>
            <a:off x="8499409" y="3473631"/>
            <a:ext cx="3321130" cy="850977"/>
            <a:chOff x="8499409" y="3473631"/>
            <a:chExt cx="3321130" cy="850977"/>
          </a:xfrm>
        </p:grpSpPr>
        <p:sp>
          <p:nvSpPr>
            <p:cNvPr id="14" name="文本框 13"/>
            <p:cNvSpPr txBox="1"/>
            <p:nvPr/>
          </p:nvSpPr>
          <p:spPr>
            <a:xfrm>
              <a:off x="8499409" y="3473631"/>
              <a:ext cx="1924761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000" dirty="0">
                  <a:solidFill>
                    <a:srgbClr val="687E93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添加文本标题</a:t>
              </a:r>
            </a:p>
          </p:txBody>
        </p:sp>
        <p:sp>
          <p:nvSpPr>
            <p:cNvPr id="15" name="文本框 14"/>
            <p:cNvSpPr txBox="1"/>
            <p:nvPr/>
          </p:nvSpPr>
          <p:spPr>
            <a:xfrm>
              <a:off x="8499409" y="3878588"/>
              <a:ext cx="3321130" cy="4460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000" dirty="0">
                  <a:solidFill>
                    <a:srgbClr val="89898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您的内容打在这里，或者通过复制您的文本后，在此框中选择粘贴，并选择只保留文字</a:t>
              </a:r>
            </a:p>
          </p:txBody>
        </p:sp>
      </p:grpSp>
      <p:grpSp>
        <p:nvGrpSpPr>
          <p:cNvPr id="36" name="组合 35"/>
          <p:cNvGrpSpPr/>
          <p:nvPr/>
        </p:nvGrpSpPr>
        <p:grpSpPr>
          <a:xfrm>
            <a:off x="8499409" y="1907634"/>
            <a:ext cx="3321130" cy="850977"/>
            <a:chOff x="8499409" y="1907634"/>
            <a:chExt cx="3321130" cy="850977"/>
          </a:xfrm>
        </p:grpSpPr>
        <p:sp>
          <p:nvSpPr>
            <p:cNvPr id="17" name="文本框 16"/>
            <p:cNvSpPr txBox="1"/>
            <p:nvPr/>
          </p:nvSpPr>
          <p:spPr>
            <a:xfrm>
              <a:off x="8499409" y="1907634"/>
              <a:ext cx="1924761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0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添加文本标题</a:t>
              </a:r>
            </a:p>
          </p:txBody>
        </p:sp>
        <p:sp>
          <p:nvSpPr>
            <p:cNvPr id="18" name="文本框 17"/>
            <p:cNvSpPr txBox="1"/>
            <p:nvPr/>
          </p:nvSpPr>
          <p:spPr>
            <a:xfrm>
              <a:off x="8499409" y="2312591"/>
              <a:ext cx="3321130" cy="4460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000" dirty="0">
                  <a:solidFill>
                    <a:srgbClr val="89898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您的内容打在这里，或者通过复制您的文本后，在此框中选择粘贴，并选择只保留文字</a:t>
              </a:r>
            </a:p>
          </p:txBody>
        </p:sp>
      </p:grpSp>
      <p:grpSp>
        <p:nvGrpSpPr>
          <p:cNvPr id="35" name="组合 34"/>
          <p:cNvGrpSpPr/>
          <p:nvPr/>
        </p:nvGrpSpPr>
        <p:grpSpPr>
          <a:xfrm>
            <a:off x="3883490" y="1945419"/>
            <a:ext cx="4144723" cy="1218720"/>
            <a:chOff x="3883490" y="1945419"/>
            <a:chExt cx="4144723" cy="1218720"/>
          </a:xfrm>
        </p:grpSpPr>
        <p:sp>
          <p:nvSpPr>
            <p:cNvPr id="19" name="文本框 18"/>
            <p:cNvSpPr txBox="1"/>
            <p:nvPr/>
          </p:nvSpPr>
          <p:spPr>
            <a:xfrm>
              <a:off x="3883491" y="1945419"/>
              <a:ext cx="1924761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000" dirty="0">
                  <a:solidFill>
                    <a:srgbClr val="0170C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添加文本标题</a:t>
              </a:r>
            </a:p>
          </p:txBody>
        </p:sp>
        <p:sp>
          <p:nvSpPr>
            <p:cNvPr id="20" name="文本框 19"/>
            <p:cNvSpPr txBox="1"/>
            <p:nvPr/>
          </p:nvSpPr>
          <p:spPr>
            <a:xfrm>
              <a:off x="3883490" y="2333142"/>
              <a:ext cx="4144723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000" dirty="0">
                  <a:solidFill>
                    <a:srgbClr val="89898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您的内容打在这里，或者通过复制您的文本后，在此框中选择粘贴，并选择只保留文字您的内容打在这里，或者通过复制您的文本后，在此框中选择粘贴，并选择只保留文字您的内容打在这里，或者通过复制您的文本后，在此框中选择粘贴，并选择只保留文字</a:t>
              </a:r>
            </a:p>
          </p:txBody>
        </p:sp>
      </p:grpSp>
      <p:grpSp>
        <p:nvGrpSpPr>
          <p:cNvPr id="38" name="组合 37"/>
          <p:cNvGrpSpPr/>
          <p:nvPr/>
        </p:nvGrpSpPr>
        <p:grpSpPr>
          <a:xfrm>
            <a:off x="8520033" y="4797411"/>
            <a:ext cx="3321130" cy="866622"/>
            <a:chOff x="8520033" y="4797411"/>
            <a:chExt cx="3321130" cy="866622"/>
          </a:xfrm>
        </p:grpSpPr>
        <p:sp>
          <p:nvSpPr>
            <p:cNvPr id="21" name="文本框 20"/>
            <p:cNvSpPr txBox="1"/>
            <p:nvPr/>
          </p:nvSpPr>
          <p:spPr>
            <a:xfrm>
              <a:off x="8520033" y="4797411"/>
              <a:ext cx="1924761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000" dirty="0">
                  <a:solidFill>
                    <a:srgbClr val="A5B1B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添加文本标题</a:t>
              </a:r>
            </a:p>
          </p:txBody>
        </p:sp>
        <p:sp>
          <p:nvSpPr>
            <p:cNvPr id="22" name="文本框 21"/>
            <p:cNvSpPr txBox="1"/>
            <p:nvPr/>
          </p:nvSpPr>
          <p:spPr>
            <a:xfrm>
              <a:off x="8520033" y="5202368"/>
              <a:ext cx="332113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000" dirty="0">
                  <a:solidFill>
                    <a:srgbClr val="89898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您的内容打在这里，或者通过复制您的文本后，在此框中选择粘贴，并选择只保留文字</a:t>
              </a:r>
            </a:p>
          </p:txBody>
        </p:sp>
      </p:grpSp>
      <p:grpSp>
        <p:nvGrpSpPr>
          <p:cNvPr id="16" name="组合 15"/>
          <p:cNvGrpSpPr/>
          <p:nvPr/>
        </p:nvGrpSpPr>
        <p:grpSpPr>
          <a:xfrm>
            <a:off x="399825" y="4599136"/>
            <a:ext cx="3321130" cy="1100142"/>
            <a:chOff x="399825" y="4599136"/>
            <a:chExt cx="3321130" cy="1100142"/>
          </a:xfrm>
        </p:grpSpPr>
        <p:sp>
          <p:nvSpPr>
            <p:cNvPr id="23" name="文本框 22"/>
            <p:cNvSpPr txBox="1"/>
            <p:nvPr/>
          </p:nvSpPr>
          <p:spPr>
            <a:xfrm>
              <a:off x="783133" y="4599136"/>
              <a:ext cx="2554515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28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添加文本标题</a:t>
              </a:r>
            </a:p>
          </p:txBody>
        </p:sp>
        <p:sp>
          <p:nvSpPr>
            <p:cNvPr id="24" name="文本框 23"/>
            <p:cNvSpPr txBox="1"/>
            <p:nvPr/>
          </p:nvSpPr>
          <p:spPr>
            <a:xfrm>
              <a:off x="399825" y="5163747"/>
              <a:ext cx="3321130" cy="5355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200" dirty="0">
                  <a:solidFill>
                    <a:srgbClr val="89898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您的内容打在这里，或者通过复制您的文本后，在此框中选择粘贴，并选择只保留文字</a:t>
              </a:r>
            </a:p>
          </p:txBody>
        </p:sp>
      </p:grpSp>
      <p:grpSp>
        <p:nvGrpSpPr>
          <p:cNvPr id="31" name="组合 30"/>
          <p:cNvGrpSpPr/>
          <p:nvPr/>
        </p:nvGrpSpPr>
        <p:grpSpPr>
          <a:xfrm>
            <a:off x="11098213" y="0"/>
            <a:ext cx="685800" cy="871538"/>
            <a:chOff x="11098213" y="0"/>
            <a:chExt cx="685800" cy="871538"/>
          </a:xfrm>
        </p:grpSpPr>
        <p:sp>
          <p:nvSpPr>
            <p:cNvPr id="32" name="矩形 31"/>
            <p:cNvSpPr/>
            <p:nvPr/>
          </p:nvSpPr>
          <p:spPr>
            <a:xfrm>
              <a:off x="11098213" y="0"/>
              <a:ext cx="685800" cy="871538"/>
            </a:xfrm>
            <a:prstGeom prst="rect">
              <a:avLst/>
            </a:prstGeom>
            <a:solidFill>
              <a:srgbClr val="0163A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3" name="文本框 32"/>
            <p:cNvSpPr txBox="1"/>
            <p:nvPr/>
          </p:nvSpPr>
          <p:spPr>
            <a:xfrm>
              <a:off x="11118838" y="286763"/>
              <a:ext cx="644551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6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公司名字</a:t>
              </a:r>
            </a:p>
          </p:txBody>
        </p:sp>
      </p:grpSp>
      <p:sp>
        <p:nvSpPr>
          <p:cNvPr id="34" name="文本框 33"/>
          <p:cNvSpPr txBox="1"/>
          <p:nvPr/>
        </p:nvSpPr>
        <p:spPr>
          <a:xfrm>
            <a:off x="5768340" y="286763"/>
            <a:ext cx="531495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zh-CN" altLang="en-US" sz="3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销售技巧</a:t>
            </a:r>
            <a:endParaRPr lang="zh-CN" altLang="en-US" sz="3200" b="1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5828861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Tm="12000">
        <p:cut/>
      </p:transition>
    </mc:Choice>
    <mc:Fallback xmlns="">
      <p:transition advTm="12000">
        <p:cut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fill="hold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7" dur="25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8" dur="25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8" fill="hold" grpId="0" nodeType="withEffect" p14:presetBounceEnd="40000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11" dur="5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12" dur="5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1" presetClass="entr" presetSubtype="1" fill="hold" grpId="0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heel(1)">
                                          <p:cBhvr>
                                            <p:cTn id="15" dur="75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6" presetID="53" presetClass="entr" presetSubtype="16" fill="hold" grpId="0" nodeType="withEffect">
                                      <p:stCondLst>
                                        <p:cond delay="225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8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9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0" dur="5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1" presetID="10" presetClass="entr" presetSubtype="0" fill="hold" nodeType="withEffect">
                                      <p:stCondLst>
                                        <p:cond delay="300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3" dur="50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4" presetID="22" presetClass="entr" presetSubtype="8" fill="hold" grpId="0" nodeType="withEffect">
                                      <p:stCondLst>
                                        <p:cond delay="350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>
                                                <p:graphicEl>
                                                  <a:chart seriesIdx="-3" categoryIdx="-3" bldStep="gridLegend"/>
                                                </p:graphic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6" dur="500"/>
                                            <p:tgtEl>
                                              <p:spTgt spid="13">
                                                <p:graphicEl>
                                                  <a:chart seriesIdx="-3" categoryIdx="-3" bldStep="gridLegend"/>
                                                </p:graphicEl>
                                              </p:spTgt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7" presetID="22" presetClass="entr" presetSubtype="8" fill="hold" grpId="0" nodeType="withEffect">
                                      <p:stCondLst>
                                        <p:cond delay="425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>
                                                <p:graphicEl>
                                                  <a:chart seriesIdx="0" categoryIdx="0" bldStep="ptInCategory"/>
                                                </p:graphic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9" dur="500"/>
                                            <p:tgtEl>
                                              <p:spTgt spid="13">
                                                <p:graphicEl>
                                                  <a:chart seriesIdx="0" categoryIdx="0" bldStep="ptInCategory"/>
                                                </p:graphicEl>
                                              </p:spTgt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0" presetID="14" presetClass="entr" presetSubtype="10" fill="hold" nodeType="withEffect">
                                      <p:stCondLst>
                                        <p:cond delay="500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32" dur="500"/>
                                            <p:tgtEl>
                                              <p:spTgt spid="3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3" presetID="22" presetClass="entr" presetSubtype="8" fill="hold" grpId="0" nodeType="withEffect">
                                      <p:stCondLst>
                                        <p:cond delay="575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>
                                                <p:graphicEl>
                                                  <a:chart seriesIdx="0" categoryIdx="1" bldStep="ptInCategory"/>
                                                </p:graphic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5" dur="500"/>
                                            <p:tgtEl>
                                              <p:spTgt spid="13">
                                                <p:graphicEl>
                                                  <a:chart seriesIdx="0" categoryIdx="1" bldStep="ptInCategory"/>
                                                </p:graphicEl>
                                              </p:spTgt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6" presetID="14" presetClass="entr" presetSubtype="10" fill="hold" nodeType="withEffect">
                                      <p:stCondLst>
                                        <p:cond delay="650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38" dur="500"/>
                                            <p:tgtEl>
                                              <p:spTgt spid="3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9" presetID="22" presetClass="entr" presetSubtype="8" fill="hold" grpId="0" nodeType="withEffect">
                                      <p:stCondLst>
                                        <p:cond delay="725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>
                                                <p:graphicEl>
                                                  <a:chart seriesIdx="0" categoryIdx="2" bldStep="ptInCategory"/>
                                                </p:graphic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41" dur="500"/>
                                            <p:tgtEl>
                                              <p:spTgt spid="13">
                                                <p:graphicEl>
                                                  <a:chart seriesIdx="0" categoryIdx="2" bldStep="ptInCategory"/>
                                                </p:graphicEl>
                                              </p:spTgt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2" presetID="14" presetClass="entr" presetSubtype="10" fill="hold" nodeType="withEffect">
                                      <p:stCondLst>
                                        <p:cond delay="8000"/>
                                      </p:stCondLst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44" dur="500"/>
                                            <p:tgtEl>
                                              <p:spTgt spid="3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5" presetID="22" presetClass="entr" presetSubtype="8" fill="hold" grpId="0" nodeType="withEffect">
                                      <p:stCondLst>
                                        <p:cond delay="875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>
                                                <p:graphicEl>
                                                  <a:chart seriesIdx="0" categoryIdx="3" bldStep="ptInCategory"/>
                                                </p:graphic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47" dur="500"/>
                                            <p:tgtEl>
                                              <p:spTgt spid="13">
                                                <p:graphicEl>
                                                  <a:chart seriesIdx="0" categoryIdx="3" bldStep="ptInCategory"/>
                                                </p:graphicEl>
                                              </p:spTgt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8" presetID="14" presetClass="entr" presetSubtype="10" fill="hold" nodeType="withEffect">
                                      <p:stCondLst>
                                        <p:cond delay="9500"/>
                                      </p:stCondLst>
                                      <p:childTnLst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50" dur="500"/>
                                            <p:tgtEl>
                                              <p:spTgt spid="3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Graphic spid="11" grpId="0">
            <p:bldAsOne/>
          </p:bldGraphic>
          <p:bldP spid="12" grpId="0"/>
          <p:bldGraphic spid="13" grpId="0" uiExpand="1">
            <p:bldSub>
              <a:bldChart bld="categoryEl"/>
            </p:bldSub>
          </p:bldGraphic>
          <p:bldP spid="34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25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25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8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5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5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1" presetClass="entr" presetSubtype="1" fill="hold" grpId="0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heel(1)">
                                          <p:cBhvr>
                                            <p:cTn id="15" dur="75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6" presetID="53" presetClass="entr" presetSubtype="16" fill="hold" grpId="0" nodeType="withEffect">
                                      <p:stCondLst>
                                        <p:cond delay="225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8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9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0" dur="5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1" presetID="10" presetClass="entr" presetSubtype="0" fill="hold" nodeType="withEffect">
                                      <p:stCondLst>
                                        <p:cond delay="300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3" dur="50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4" presetID="22" presetClass="entr" presetSubtype="8" fill="hold" grpId="0" nodeType="withEffect">
                                      <p:stCondLst>
                                        <p:cond delay="350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>
                                                <p:graphicEl>
                                                  <a:chart seriesIdx="-3" categoryIdx="-3" bldStep="gridLegend"/>
                                                </p:graphic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6" dur="500"/>
                                            <p:tgtEl>
                                              <p:spTgt spid="13">
                                                <p:graphicEl>
                                                  <a:chart seriesIdx="-3" categoryIdx="-3" bldStep="gridLegend"/>
                                                </p:graphicEl>
                                              </p:spTgt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7" presetID="22" presetClass="entr" presetSubtype="8" fill="hold" grpId="0" nodeType="withEffect">
                                      <p:stCondLst>
                                        <p:cond delay="425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>
                                                <p:graphicEl>
                                                  <a:chart seriesIdx="0" categoryIdx="0" bldStep="ptInCategory"/>
                                                </p:graphic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9" dur="500"/>
                                            <p:tgtEl>
                                              <p:spTgt spid="13">
                                                <p:graphicEl>
                                                  <a:chart seriesIdx="0" categoryIdx="0" bldStep="ptInCategory"/>
                                                </p:graphicEl>
                                              </p:spTgt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0" presetID="14" presetClass="entr" presetSubtype="10" fill="hold" nodeType="withEffect">
                                      <p:stCondLst>
                                        <p:cond delay="500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32" dur="500"/>
                                            <p:tgtEl>
                                              <p:spTgt spid="3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3" presetID="22" presetClass="entr" presetSubtype="8" fill="hold" grpId="0" nodeType="withEffect">
                                      <p:stCondLst>
                                        <p:cond delay="575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>
                                                <p:graphicEl>
                                                  <a:chart seriesIdx="0" categoryIdx="1" bldStep="ptInCategory"/>
                                                </p:graphic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5" dur="500"/>
                                            <p:tgtEl>
                                              <p:spTgt spid="13">
                                                <p:graphicEl>
                                                  <a:chart seriesIdx="0" categoryIdx="1" bldStep="ptInCategory"/>
                                                </p:graphicEl>
                                              </p:spTgt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6" presetID="14" presetClass="entr" presetSubtype="10" fill="hold" nodeType="withEffect">
                                      <p:stCondLst>
                                        <p:cond delay="650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38" dur="500"/>
                                            <p:tgtEl>
                                              <p:spTgt spid="3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9" presetID="22" presetClass="entr" presetSubtype="8" fill="hold" grpId="0" nodeType="withEffect">
                                      <p:stCondLst>
                                        <p:cond delay="725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>
                                                <p:graphicEl>
                                                  <a:chart seriesIdx="0" categoryIdx="2" bldStep="ptInCategory"/>
                                                </p:graphic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41" dur="500"/>
                                            <p:tgtEl>
                                              <p:spTgt spid="13">
                                                <p:graphicEl>
                                                  <a:chart seriesIdx="0" categoryIdx="2" bldStep="ptInCategory"/>
                                                </p:graphicEl>
                                              </p:spTgt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2" presetID="14" presetClass="entr" presetSubtype="10" fill="hold" nodeType="withEffect">
                                      <p:stCondLst>
                                        <p:cond delay="8000"/>
                                      </p:stCondLst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44" dur="500"/>
                                            <p:tgtEl>
                                              <p:spTgt spid="3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5" presetID="22" presetClass="entr" presetSubtype="8" fill="hold" grpId="0" nodeType="withEffect">
                                      <p:stCondLst>
                                        <p:cond delay="875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>
                                                <p:graphicEl>
                                                  <a:chart seriesIdx="0" categoryIdx="3" bldStep="ptInCategory"/>
                                                </p:graphic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47" dur="500"/>
                                            <p:tgtEl>
                                              <p:spTgt spid="13">
                                                <p:graphicEl>
                                                  <a:chart seriesIdx="0" categoryIdx="3" bldStep="ptInCategory"/>
                                                </p:graphicEl>
                                              </p:spTgt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8" presetID="14" presetClass="entr" presetSubtype="10" fill="hold" nodeType="withEffect">
                                      <p:stCondLst>
                                        <p:cond delay="9500"/>
                                      </p:stCondLst>
                                      <p:childTnLst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50" dur="500"/>
                                            <p:tgtEl>
                                              <p:spTgt spid="3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Graphic spid="11" grpId="0">
            <p:bldAsOne/>
          </p:bldGraphic>
          <p:bldP spid="12" grpId="0"/>
          <p:bldGraphic spid="13" grpId="0" uiExpand="1">
            <p:bldSub>
              <a:bldChart bld="categoryEl"/>
            </p:bldSub>
          </p:bldGraphic>
          <p:bldP spid="34" grpId="0"/>
        </p:bldLst>
      </p:timing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矩形 14"/>
          <p:cNvSpPr/>
          <p:nvPr/>
        </p:nvSpPr>
        <p:spPr>
          <a:xfrm>
            <a:off x="6465576" y="1634966"/>
            <a:ext cx="5726424" cy="4176000"/>
          </a:xfrm>
          <a:prstGeom prst="rect">
            <a:avLst/>
          </a:prstGeom>
          <a:blipFill dpi="0" rotWithShape="1">
            <a:blip r:embed="rId2"/>
            <a:srcRect/>
            <a:tile tx="0" ty="0" sx="100000" sy="10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2" name="组合 11"/>
          <p:cNvGrpSpPr/>
          <p:nvPr/>
        </p:nvGrpSpPr>
        <p:grpSpPr>
          <a:xfrm>
            <a:off x="475730" y="2357978"/>
            <a:ext cx="5125414" cy="1051287"/>
            <a:chOff x="475730" y="2357978"/>
            <a:chExt cx="5125414" cy="1051287"/>
          </a:xfrm>
        </p:grpSpPr>
        <p:sp>
          <p:nvSpPr>
            <p:cNvPr id="16" name="文本框 15"/>
            <p:cNvSpPr txBox="1"/>
            <p:nvPr/>
          </p:nvSpPr>
          <p:spPr>
            <a:xfrm>
              <a:off x="475730" y="2357978"/>
              <a:ext cx="1924761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0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添加文本标题</a:t>
              </a:r>
            </a:p>
          </p:txBody>
        </p:sp>
        <p:sp>
          <p:nvSpPr>
            <p:cNvPr id="17" name="文本框 16"/>
            <p:cNvSpPr txBox="1"/>
            <p:nvPr/>
          </p:nvSpPr>
          <p:spPr>
            <a:xfrm>
              <a:off x="475730" y="2762934"/>
              <a:ext cx="5125414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000" dirty="0">
                  <a:solidFill>
                    <a:srgbClr val="89898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您的内容打在这里，或者通过复制您的文本后，在此框中选择粘贴，并选择只保留文字您的内容打在这里，或者通过复制您的文本后，在此框中选择粘贴，并选择只保留文字您的内容打在这里，或者通过复制您的文本后，在此框中选择粘贴，并选择只保留文字</a:t>
              </a:r>
            </a:p>
          </p:txBody>
        </p:sp>
      </p:grpSp>
      <p:grpSp>
        <p:nvGrpSpPr>
          <p:cNvPr id="32" name="组合 31"/>
          <p:cNvGrpSpPr/>
          <p:nvPr/>
        </p:nvGrpSpPr>
        <p:grpSpPr>
          <a:xfrm>
            <a:off x="488430" y="4765856"/>
            <a:ext cx="5125414" cy="1051287"/>
            <a:chOff x="488430" y="4765856"/>
            <a:chExt cx="5125414" cy="1051287"/>
          </a:xfrm>
        </p:grpSpPr>
        <p:sp>
          <p:nvSpPr>
            <p:cNvPr id="18" name="文本框 17"/>
            <p:cNvSpPr txBox="1"/>
            <p:nvPr/>
          </p:nvSpPr>
          <p:spPr>
            <a:xfrm>
              <a:off x="488430" y="4765856"/>
              <a:ext cx="1924761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0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添加文本标题</a:t>
              </a:r>
            </a:p>
          </p:txBody>
        </p:sp>
        <p:sp>
          <p:nvSpPr>
            <p:cNvPr id="19" name="文本框 18"/>
            <p:cNvSpPr txBox="1"/>
            <p:nvPr/>
          </p:nvSpPr>
          <p:spPr>
            <a:xfrm>
              <a:off x="488430" y="5170812"/>
              <a:ext cx="5125414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000" dirty="0">
                  <a:solidFill>
                    <a:srgbClr val="89898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您的内容打在这里，或者通过复制您的文本后，在此框中选择粘贴，并选择只保留文字您的内容打在这里，或者通过复制您的文本后，在此框中选择粘贴，并选择只保留文字您的内容打在这里，或者通过复制您的文本后，在此框中选择粘贴，并选择只保留文字</a:t>
              </a:r>
            </a:p>
          </p:txBody>
        </p:sp>
      </p:grpSp>
      <p:grpSp>
        <p:nvGrpSpPr>
          <p:cNvPr id="2" name="组合 1"/>
          <p:cNvGrpSpPr/>
          <p:nvPr/>
        </p:nvGrpSpPr>
        <p:grpSpPr>
          <a:xfrm>
            <a:off x="-25713" y="1634966"/>
            <a:ext cx="6103108" cy="517681"/>
            <a:chOff x="-25713" y="1634966"/>
            <a:chExt cx="6103108" cy="517681"/>
          </a:xfrm>
        </p:grpSpPr>
        <p:sp>
          <p:nvSpPr>
            <p:cNvPr id="13" name="任意多边形 12"/>
            <p:cNvSpPr/>
            <p:nvPr/>
          </p:nvSpPr>
          <p:spPr>
            <a:xfrm rot="16200000" flipV="1">
              <a:off x="2767000" y="-1157747"/>
              <a:ext cx="517681" cy="6103108"/>
            </a:xfrm>
            <a:custGeom>
              <a:avLst/>
              <a:gdLst>
                <a:gd name="connsiteX0" fmla="*/ 517681 w 517681"/>
                <a:gd name="connsiteY0" fmla="*/ 6103108 h 6103108"/>
                <a:gd name="connsiteX1" fmla="*/ 517681 w 517681"/>
                <a:gd name="connsiteY1" fmla="*/ 0 h 6103108"/>
                <a:gd name="connsiteX2" fmla="*/ 0 w 517681"/>
                <a:gd name="connsiteY2" fmla="*/ 100901 h 6103108"/>
                <a:gd name="connsiteX3" fmla="*/ 0 w 517681"/>
                <a:gd name="connsiteY3" fmla="*/ 6103108 h 61031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17681" h="6103108">
                  <a:moveTo>
                    <a:pt x="517681" y="6103108"/>
                  </a:moveTo>
                  <a:lnTo>
                    <a:pt x="517681" y="0"/>
                  </a:lnTo>
                  <a:lnTo>
                    <a:pt x="0" y="100901"/>
                  </a:lnTo>
                  <a:lnTo>
                    <a:pt x="0" y="6103108"/>
                  </a:lnTo>
                  <a:close/>
                </a:path>
              </a:pathLst>
            </a:custGeom>
            <a:pattFill prst="pct5">
              <a:fgClr>
                <a:srgbClr val="2682C8"/>
              </a:fgClr>
              <a:bgClr>
                <a:srgbClr val="0170C1"/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" name="文本框 19"/>
            <p:cNvSpPr txBox="1"/>
            <p:nvPr/>
          </p:nvSpPr>
          <p:spPr>
            <a:xfrm>
              <a:off x="475729" y="1689996"/>
              <a:ext cx="1924761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0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添加文本标题</a:t>
              </a:r>
            </a:p>
          </p:txBody>
        </p:sp>
      </p:grpSp>
      <p:grpSp>
        <p:nvGrpSpPr>
          <p:cNvPr id="11" name="组合 10"/>
          <p:cNvGrpSpPr/>
          <p:nvPr/>
        </p:nvGrpSpPr>
        <p:grpSpPr>
          <a:xfrm>
            <a:off x="-25716" y="4063840"/>
            <a:ext cx="5626859" cy="517681"/>
            <a:chOff x="-25716" y="4063840"/>
            <a:chExt cx="5626859" cy="517681"/>
          </a:xfrm>
        </p:grpSpPr>
        <p:sp>
          <p:nvSpPr>
            <p:cNvPr id="14" name="任意多边形 13"/>
            <p:cNvSpPr/>
            <p:nvPr/>
          </p:nvSpPr>
          <p:spPr>
            <a:xfrm rot="16200000" flipV="1">
              <a:off x="2528873" y="1509251"/>
              <a:ext cx="517681" cy="5626859"/>
            </a:xfrm>
            <a:custGeom>
              <a:avLst/>
              <a:gdLst>
                <a:gd name="connsiteX0" fmla="*/ 517681 w 517681"/>
                <a:gd name="connsiteY0" fmla="*/ 6103108 h 6103108"/>
                <a:gd name="connsiteX1" fmla="*/ 517681 w 517681"/>
                <a:gd name="connsiteY1" fmla="*/ 0 h 6103108"/>
                <a:gd name="connsiteX2" fmla="*/ 0 w 517681"/>
                <a:gd name="connsiteY2" fmla="*/ 100901 h 6103108"/>
                <a:gd name="connsiteX3" fmla="*/ 0 w 517681"/>
                <a:gd name="connsiteY3" fmla="*/ 6103108 h 61031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17681" h="6103108">
                  <a:moveTo>
                    <a:pt x="517681" y="6103108"/>
                  </a:moveTo>
                  <a:lnTo>
                    <a:pt x="517681" y="0"/>
                  </a:lnTo>
                  <a:lnTo>
                    <a:pt x="0" y="100901"/>
                  </a:lnTo>
                  <a:lnTo>
                    <a:pt x="0" y="6103108"/>
                  </a:lnTo>
                  <a:close/>
                </a:path>
              </a:pathLst>
            </a:custGeom>
            <a:pattFill prst="pct5">
              <a:fgClr>
                <a:srgbClr val="46535E"/>
              </a:fgClr>
              <a:bgClr>
                <a:schemeClr val="tx1"/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" name="文本框 20"/>
            <p:cNvSpPr txBox="1"/>
            <p:nvPr/>
          </p:nvSpPr>
          <p:spPr>
            <a:xfrm>
              <a:off x="484188" y="4119005"/>
              <a:ext cx="1924761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0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添加文本标题</a:t>
              </a:r>
            </a:p>
          </p:txBody>
        </p:sp>
      </p:grpSp>
      <p:grpSp>
        <p:nvGrpSpPr>
          <p:cNvPr id="28" name="组合 27"/>
          <p:cNvGrpSpPr/>
          <p:nvPr/>
        </p:nvGrpSpPr>
        <p:grpSpPr>
          <a:xfrm>
            <a:off x="11098213" y="0"/>
            <a:ext cx="685800" cy="871538"/>
            <a:chOff x="11098213" y="0"/>
            <a:chExt cx="685800" cy="871538"/>
          </a:xfrm>
        </p:grpSpPr>
        <p:sp>
          <p:nvSpPr>
            <p:cNvPr id="29" name="矩形 28"/>
            <p:cNvSpPr/>
            <p:nvPr/>
          </p:nvSpPr>
          <p:spPr>
            <a:xfrm>
              <a:off x="11098213" y="0"/>
              <a:ext cx="685800" cy="871538"/>
            </a:xfrm>
            <a:prstGeom prst="rect">
              <a:avLst/>
            </a:prstGeom>
            <a:solidFill>
              <a:srgbClr val="0163A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0" name="文本框 29"/>
            <p:cNvSpPr txBox="1"/>
            <p:nvPr/>
          </p:nvSpPr>
          <p:spPr>
            <a:xfrm>
              <a:off x="11118838" y="286763"/>
              <a:ext cx="644551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6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公司名字</a:t>
              </a:r>
            </a:p>
          </p:txBody>
        </p:sp>
      </p:grpSp>
      <p:sp>
        <p:nvSpPr>
          <p:cNvPr id="31" name="文本框 30"/>
          <p:cNvSpPr txBox="1"/>
          <p:nvPr/>
        </p:nvSpPr>
        <p:spPr>
          <a:xfrm>
            <a:off x="5768340" y="286763"/>
            <a:ext cx="531495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zh-CN" altLang="en-US" sz="3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销售技巧</a:t>
            </a:r>
            <a:endParaRPr lang="zh-CN" altLang="en-US" sz="3200" b="1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6030577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Tm="6800">
        <p:cut/>
      </p:transition>
    </mc:Choice>
    <mc:Fallback xmlns="">
      <p:transition advTm="6800">
        <p:cut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fill="hold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7" dur="25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8" dur="25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8" fill="hold" grpId="0" nodeType="withEffect" p14:presetBounceEnd="40000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11" dur="5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12" dur="5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2" fill="hold" grpId="0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4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4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8" fill="hold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0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53" presetClass="entr" presetSubtype="16" fill="hold" nodeType="withEffect">
                                      <p:stCondLst>
                                        <p:cond delay="275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3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4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5" dur="5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6" presetID="2" presetClass="entr" presetSubtype="8" fill="hold" nodeType="withEffect">
                                      <p:stCondLst>
                                        <p:cond delay="350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8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9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0" presetID="53" presetClass="entr" presetSubtype="16" fill="hold" nodeType="withEffect">
                                      <p:stCondLst>
                                        <p:cond delay="425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2" dur="5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3" dur="5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4" dur="500"/>
                                            <p:tgtEl>
                                              <p:spTgt spid="3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5" grpId="0" animBg="1"/>
          <p:bldP spid="31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25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25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8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5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5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2" fill="hold" grpId="0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4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4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8" fill="hold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0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53" presetClass="entr" presetSubtype="16" fill="hold" nodeType="withEffect">
                                      <p:stCondLst>
                                        <p:cond delay="275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3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4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5" dur="5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6" presetID="2" presetClass="entr" presetSubtype="8" fill="hold" nodeType="withEffect">
                                      <p:stCondLst>
                                        <p:cond delay="350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8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9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0" presetID="53" presetClass="entr" presetSubtype="16" fill="hold" nodeType="withEffect">
                                      <p:stCondLst>
                                        <p:cond delay="425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2" dur="5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3" dur="5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4" dur="500"/>
                                            <p:tgtEl>
                                              <p:spTgt spid="3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5" grpId="0" animBg="1"/>
          <p:bldP spid="31" grpId="0"/>
        </p:bldLst>
      </p:timing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5">
          <a:fgClr>
            <a:schemeClr val="bg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/>
          <p:cNvSpPr/>
          <p:nvPr/>
        </p:nvSpPr>
        <p:spPr>
          <a:xfrm>
            <a:off x="0" y="1715788"/>
            <a:ext cx="12192000" cy="841918"/>
          </a:xfrm>
          <a:prstGeom prst="rect">
            <a:avLst/>
          </a:prstGeom>
          <a:solidFill>
            <a:srgbClr val="2682C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5" name="组合 4"/>
          <p:cNvGrpSpPr/>
          <p:nvPr/>
        </p:nvGrpSpPr>
        <p:grpSpPr>
          <a:xfrm>
            <a:off x="5153025" y="1073393"/>
            <a:ext cx="1885950" cy="2028825"/>
            <a:chOff x="5153025" y="0"/>
            <a:chExt cx="1885950" cy="2028825"/>
          </a:xfrm>
          <a:solidFill>
            <a:schemeClr val="bg1"/>
          </a:solidFill>
        </p:grpSpPr>
        <p:sp>
          <p:nvSpPr>
            <p:cNvPr id="4" name="矩形 3"/>
            <p:cNvSpPr/>
            <p:nvPr/>
          </p:nvSpPr>
          <p:spPr>
            <a:xfrm>
              <a:off x="5153025" y="0"/>
              <a:ext cx="1885950" cy="2028825"/>
            </a:xfrm>
            <a:prstGeom prst="rect">
              <a:avLst/>
            </a:prstGeom>
            <a:solidFill>
              <a:srgbClr val="0163A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" name="Freeform 152"/>
            <p:cNvSpPr>
              <a:spLocks noChangeAspect="1" noEditPoints="1"/>
            </p:cNvSpPr>
            <p:nvPr/>
          </p:nvSpPr>
          <p:spPr bwMode="auto">
            <a:xfrm>
              <a:off x="5702436" y="636412"/>
              <a:ext cx="787718" cy="756000"/>
            </a:xfrm>
            <a:custGeom>
              <a:avLst/>
              <a:gdLst>
                <a:gd name="T0" fmla="*/ 59 w 126"/>
                <a:gd name="T1" fmla="*/ 0 h 121"/>
                <a:gd name="T2" fmla="*/ 112 w 126"/>
                <a:gd name="T3" fmla="*/ 0 h 121"/>
                <a:gd name="T4" fmla="*/ 122 w 126"/>
                <a:gd name="T5" fmla="*/ 4 h 121"/>
                <a:gd name="T6" fmla="*/ 126 w 126"/>
                <a:gd name="T7" fmla="*/ 14 h 121"/>
                <a:gd name="T8" fmla="*/ 126 w 126"/>
                <a:gd name="T9" fmla="*/ 44 h 121"/>
                <a:gd name="T10" fmla="*/ 122 w 126"/>
                <a:gd name="T11" fmla="*/ 54 h 121"/>
                <a:gd name="T12" fmla="*/ 112 w 126"/>
                <a:gd name="T13" fmla="*/ 58 h 121"/>
                <a:gd name="T14" fmla="*/ 82 w 126"/>
                <a:gd name="T15" fmla="*/ 58 h 121"/>
                <a:gd name="T16" fmla="*/ 67 w 126"/>
                <a:gd name="T17" fmla="*/ 71 h 121"/>
                <a:gd name="T18" fmla="*/ 66 w 126"/>
                <a:gd name="T19" fmla="*/ 70 h 121"/>
                <a:gd name="T20" fmla="*/ 62 w 126"/>
                <a:gd name="T21" fmla="*/ 68 h 121"/>
                <a:gd name="T22" fmla="*/ 64 w 126"/>
                <a:gd name="T23" fmla="*/ 58 h 121"/>
                <a:gd name="T24" fmla="*/ 63 w 126"/>
                <a:gd name="T25" fmla="*/ 58 h 121"/>
                <a:gd name="T26" fmla="*/ 65 w 126"/>
                <a:gd name="T27" fmla="*/ 52 h 121"/>
                <a:gd name="T28" fmla="*/ 68 w 126"/>
                <a:gd name="T29" fmla="*/ 52 h 121"/>
                <a:gd name="T30" fmla="*/ 72 w 126"/>
                <a:gd name="T31" fmla="*/ 52 h 121"/>
                <a:gd name="T32" fmla="*/ 71 w 126"/>
                <a:gd name="T33" fmla="*/ 56 h 121"/>
                <a:gd name="T34" fmla="*/ 70 w 126"/>
                <a:gd name="T35" fmla="*/ 60 h 121"/>
                <a:gd name="T36" fmla="*/ 78 w 126"/>
                <a:gd name="T37" fmla="*/ 52 h 121"/>
                <a:gd name="T38" fmla="*/ 79 w 126"/>
                <a:gd name="T39" fmla="*/ 52 h 121"/>
                <a:gd name="T40" fmla="*/ 81 w 126"/>
                <a:gd name="T41" fmla="*/ 52 h 121"/>
                <a:gd name="T42" fmla="*/ 112 w 126"/>
                <a:gd name="T43" fmla="*/ 52 h 121"/>
                <a:gd name="T44" fmla="*/ 117 w 126"/>
                <a:gd name="T45" fmla="*/ 49 h 121"/>
                <a:gd name="T46" fmla="*/ 120 w 126"/>
                <a:gd name="T47" fmla="*/ 44 h 121"/>
                <a:gd name="T48" fmla="*/ 120 w 126"/>
                <a:gd name="T49" fmla="*/ 14 h 121"/>
                <a:gd name="T50" fmla="*/ 117 w 126"/>
                <a:gd name="T51" fmla="*/ 8 h 121"/>
                <a:gd name="T52" fmla="*/ 112 w 126"/>
                <a:gd name="T53" fmla="*/ 6 h 121"/>
                <a:gd name="T54" fmla="*/ 59 w 126"/>
                <a:gd name="T55" fmla="*/ 6 h 121"/>
                <a:gd name="T56" fmla="*/ 53 w 126"/>
                <a:gd name="T57" fmla="*/ 8 h 121"/>
                <a:gd name="T58" fmla="*/ 51 w 126"/>
                <a:gd name="T59" fmla="*/ 14 h 121"/>
                <a:gd name="T60" fmla="*/ 51 w 126"/>
                <a:gd name="T61" fmla="*/ 18 h 121"/>
                <a:gd name="T62" fmla="*/ 44 w 126"/>
                <a:gd name="T63" fmla="*/ 16 h 121"/>
                <a:gd name="T64" fmla="*/ 44 w 126"/>
                <a:gd name="T65" fmla="*/ 14 h 121"/>
                <a:gd name="T66" fmla="*/ 48 w 126"/>
                <a:gd name="T67" fmla="*/ 4 h 121"/>
                <a:gd name="T68" fmla="*/ 59 w 126"/>
                <a:gd name="T69" fmla="*/ 0 h 121"/>
                <a:gd name="T70" fmla="*/ 102 w 126"/>
                <a:gd name="T71" fmla="*/ 24 h 121"/>
                <a:gd name="T72" fmla="*/ 96 w 126"/>
                <a:gd name="T73" fmla="*/ 29 h 121"/>
                <a:gd name="T74" fmla="*/ 102 w 126"/>
                <a:gd name="T75" fmla="*/ 34 h 121"/>
                <a:gd name="T76" fmla="*/ 107 w 126"/>
                <a:gd name="T77" fmla="*/ 29 h 121"/>
                <a:gd name="T78" fmla="*/ 102 w 126"/>
                <a:gd name="T79" fmla="*/ 24 h 121"/>
                <a:gd name="T80" fmla="*/ 85 w 126"/>
                <a:gd name="T81" fmla="*/ 24 h 121"/>
                <a:gd name="T82" fmla="*/ 80 w 126"/>
                <a:gd name="T83" fmla="*/ 29 h 121"/>
                <a:gd name="T84" fmla="*/ 85 w 126"/>
                <a:gd name="T85" fmla="*/ 34 h 121"/>
                <a:gd name="T86" fmla="*/ 90 w 126"/>
                <a:gd name="T87" fmla="*/ 29 h 121"/>
                <a:gd name="T88" fmla="*/ 85 w 126"/>
                <a:gd name="T89" fmla="*/ 24 h 121"/>
                <a:gd name="T90" fmla="*/ 69 w 126"/>
                <a:gd name="T91" fmla="*/ 24 h 121"/>
                <a:gd name="T92" fmla="*/ 64 w 126"/>
                <a:gd name="T93" fmla="*/ 29 h 121"/>
                <a:gd name="T94" fmla="*/ 69 w 126"/>
                <a:gd name="T95" fmla="*/ 34 h 121"/>
                <a:gd name="T96" fmla="*/ 75 w 126"/>
                <a:gd name="T97" fmla="*/ 29 h 121"/>
                <a:gd name="T98" fmla="*/ 69 w 126"/>
                <a:gd name="T99" fmla="*/ 24 h 121"/>
                <a:gd name="T100" fmla="*/ 37 w 126"/>
                <a:gd name="T101" fmla="*/ 23 h 121"/>
                <a:gd name="T102" fmla="*/ 16 w 126"/>
                <a:gd name="T103" fmla="*/ 44 h 121"/>
                <a:gd name="T104" fmla="*/ 37 w 126"/>
                <a:gd name="T105" fmla="*/ 65 h 121"/>
                <a:gd name="T106" fmla="*/ 58 w 126"/>
                <a:gd name="T107" fmla="*/ 44 h 121"/>
                <a:gd name="T108" fmla="*/ 37 w 126"/>
                <a:gd name="T109" fmla="*/ 23 h 121"/>
                <a:gd name="T110" fmla="*/ 74 w 126"/>
                <a:gd name="T111" fmla="*/ 111 h 121"/>
                <a:gd name="T112" fmla="*/ 51 w 126"/>
                <a:gd name="T113" fmla="*/ 71 h 121"/>
                <a:gd name="T114" fmla="*/ 37 w 126"/>
                <a:gd name="T115" fmla="*/ 93 h 121"/>
                <a:gd name="T116" fmla="*/ 24 w 126"/>
                <a:gd name="T117" fmla="*/ 71 h 121"/>
                <a:gd name="T118" fmla="*/ 0 w 126"/>
                <a:gd name="T119" fmla="*/ 111 h 121"/>
                <a:gd name="T120" fmla="*/ 74 w 126"/>
                <a:gd name="T121" fmla="*/ 111 h 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26" h="121">
                  <a:moveTo>
                    <a:pt x="59" y="0"/>
                  </a:moveTo>
                  <a:cubicBezTo>
                    <a:pt x="112" y="0"/>
                    <a:pt x="112" y="0"/>
                    <a:pt x="112" y="0"/>
                  </a:cubicBezTo>
                  <a:cubicBezTo>
                    <a:pt x="116" y="0"/>
                    <a:pt x="119" y="1"/>
                    <a:pt x="122" y="4"/>
                  </a:cubicBezTo>
                  <a:cubicBezTo>
                    <a:pt x="124" y="6"/>
                    <a:pt x="126" y="10"/>
                    <a:pt x="126" y="14"/>
                  </a:cubicBezTo>
                  <a:cubicBezTo>
                    <a:pt x="126" y="44"/>
                    <a:pt x="126" y="44"/>
                    <a:pt x="126" y="44"/>
                  </a:cubicBezTo>
                  <a:cubicBezTo>
                    <a:pt x="126" y="48"/>
                    <a:pt x="124" y="51"/>
                    <a:pt x="122" y="54"/>
                  </a:cubicBezTo>
                  <a:cubicBezTo>
                    <a:pt x="119" y="56"/>
                    <a:pt x="116" y="58"/>
                    <a:pt x="112" y="58"/>
                  </a:cubicBezTo>
                  <a:cubicBezTo>
                    <a:pt x="82" y="58"/>
                    <a:pt x="82" y="58"/>
                    <a:pt x="82" y="58"/>
                  </a:cubicBezTo>
                  <a:cubicBezTo>
                    <a:pt x="67" y="71"/>
                    <a:pt x="67" y="71"/>
                    <a:pt x="67" y="71"/>
                  </a:cubicBezTo>
                  <a:cubicBezTo>
                    <a:pt x="66" y="70"/>
                    <a:pt x="66" y="70"/>
                    <a:pt x="66" y="70"/>
                  </a:cubicBezTo>
                  <a:cubicBezTo>
                    <a:pt x="64" y="69"/>
                    <a:pt x="63" y="68"/>
                    <a:pt x="62" y="68"/>
                  </a:cubicBezTo>
                  <a:cubicBezTo>
                    <a:pt x="64" y="58"/>
                    <a:pt x="64" y="58"/>
                    <a:pt x="64" y="58"/>
                  </a:cubicBezTo>
                  <a:cubicBezTo>
                    <a:pt x="63" y="58"/>
                    <a:pt x="63" y="58"/>
                    <a:pt x="63" y="58"/>
                  </a:cubicBezTo>
                  <a:cubicBezTo>
                    <a:pt x="64" y="56"/>
                    <a:pt x="65" y="54"/>
                    <a:pt x="65" y="52"/>
                  </a:cubicBezTo>
                  <a:cubicBezTo>
                    <a:pt x="68" y="52"/>
                    <a:pt x="68" y="52"/>
                    <a:pt x="68" y="52"/>
                  </a:cubicBezTo>
                  <a:cubicBezTo>
                    <a:pt x="72" y="52"/>
                    <a:pt x="72" y="52"/>
                    <a:pt x="72" y="52"/>
                  </a:cubicBezTo>
                  <a:cubicBezTo>
                    <a:pt x="71" y="56"/>
                    <a:pt x="71" y="56"/>
                    <a:pt x="71" y="56"/>
                  </a:cubicBezTo>
                  <a:cubicBezTo>
                    <a:pt x="70" y="60"/>
                    <a:pt x="70" y="60"/>
                    <a:pt x="70" y="60"/>
                  </a:cubicBezTo>
                  <a:cubicBezTo>
                    <a:pt x="78" y="52"/>
                    <a:pt x="78" y="52"/>
                    <a:pt x="78" y="52"/>
                  </a:cubicBezTo>
                  <a:cubicBezTo>
                    <a:pt x="79" y="52"/>
                    <a:pt x="79" y="52"/>
                    <a:pt x="79" y="52"/>
                  </a:cubicBezTo>
                  <a:cubicBezTo>
                    <a:pt x="81" y="52"/>
                    <a:pt x="81" y="52"/>
                    <a:pt x="81" y="52"/>
                  </a:cubicBezTo>
                  <a:cubicBezTo>
                    <a:pt x="112" y="52"/>
                    <a:pt x="112" y="52"/>
                    <a:pt x="112" y="52"/>
                  </a:cubicBezTo>
                  <a:cubicBezTo>
                    <a:pt x="114" y="52"/>
                    <a:pt x="116" y="51"/>
                    <a:pt x="117" y="49"/>
                  </a:cubicBezTo>
                  <a:cubicBezTo>
                    <a:pt x="119" y="48"/>
                    <a:pt x="120" y="46"/>
                    <a:pt x="120" y="44"/>
                  </a:cubicBezTo>
                  <a:cubicBezTo>
                    <a:pt x="120" y="14"/>
                    <a:pt x="120" y="14"/>
                    <a:pt x="120" y="14"/>
                  </a:cubicBezTo>
                  <a:cubicBezTo>
                    <a:pt x="120" y="12"/>
                    <a:pt x="119" y="10"/>
                    <a:pt x="117" y="8"/>
                  </a:cubicBezTo>
                  <a:cubicBezTo>
                    <a:pt x="116" y="7"/>
                    <a:pt x="114" y="6"/>
                    <a:pt x="112" y="6"/>
                  </a:cubicBezTo>
                  <a:cubicBezTo>
                    <a:pt x="59" y="6"/>
                    <a:pt x="59" y="6"/>
                    <a:pt x="59" y="6"/>
                  </a:cubicBezTo>
                  <a:cubicBezTo>
                    <a:pt x="56" y="6"/>
                    <a:pt x="54" y="7"/>
                    <a:pt x="53" y="8"/>
                  </a:cubicBezTo>
                  <a:cubicBezTo>
                    <a:pt x="52" y="10"/>
                    <a:pt x="51" y="12"/>
                    <a:pt x="51" y="14"/>
                  </a:cubicBezTo>
                  <a:cubicBezTo>
                    <a:pt x="51" y="18"/>
                    <a:pt x="51" y="18"/>
                    <a:pt x="51" y="18"/>
                  </a:cubicBezTo>
                  <a:cubicBezTo>
                    <a:pt x="49" y="17"/>
                    <a:pt x="47" y="16"/>
                    <a:pt x="44" y="16"/>
                  </a:cubicBezTo>
                  <a:cubicBezTo>
                    <a:pt x="44" y="14"/>
                    <a:pt x="44" y="14"/>
                    <a:pt x="44" y="14"/>
                  </a:cubicBezTo>
                  <a:cubicBezTo>
                    <a:pt x="44" y="10"/>
                    <a:pt x="46" y="6"/>
                    <a:pt x="48" y="4"/>
                  </a:cubicBezTo>
                  <a:cubicBezTo>
                    <a:pt x="51" y="1"/>
                    <a:pt x="55" y="0"/>
                    <a:pt x="59" y="0"/>
                  </a:cubicBezTo>
                  <a:close/>
                  <a:moveTo>
                    <a:pt x="102" y="24"/>
                  </a:moveTo>
                  <a:cubicBezTo>
                    <a:pt x="99" y="24"/>
                    <a:pt x="96" y="26"/>
                    <a:pt x="96" y="29"/>
                  </a:cubicBezTo>
                  <a:cubicBezTo>
                    <a:pt x="96" y="32"/>
                    <a:pt x="99" y="34"/>
                    <a:pt x="102" y="34"/>
                  </a:cubicBezTo>
                  <a:cubicBezTo>
                    <a:pt x="104" y="34"/>
                    <a:pt x="107" y="32"/>
                    <a:pt x="107" y="29"/>
                  </a:cubicBezTo>
                  <a:cubicBezTo>
                    <a:pt x="107" y="26"/>
                    <a:pt x="104" y="24"/>
                    <a:pt x="102" y="24"/>
                  </a:cubicBezTo>
                  <a:close/>
                  <a:moveTo>
                    <a:pt x="85" y="24"/>
                  </a:moveTo>
                  <a:cubicBezTo>
                    <a:pt x="82" y="24"/>
                    <a:pt x="80" y="26"/>
                    <a:pt x="80" y="29"/>
                  </a:cubicBezTo>
                  <a:cubicBezTo>
                    <a:pt x="80" y="32"/>
                    <a:pt x="82" y="34"/>
                    <a:pt x="85" y="34"/>
                  </a:cubicBezTo>
                  <a:cubicBezTo>
                    <a:pt x="88" y="34"/>
                    <a:pt x="90" y="32"/>
                    <a:pt x="90" y="29"/>
                  </a:cubicBezTo>
                  <a:cubicBezTo>
                    <a:pt x="90" y="26"/>
                    <a:pt x="88" y="24"/>
                    <a:pt x="85" y="24"/>
                  </a:cubicBezTo>
                  <a:close/>
                  <a:moveTo>
                    <a:pt x="69" y="24"/>
                  </a:moveTo>
                  <a:cubicBezTo>
                    <a:pt x="67" y="24"/>
                    <a:pt x="64" y="26"/>
                    <a:pt x="64" y="29"/>
                  </a:cubicBezTo>
                  <a:cubicBezTo>
                    <a:pt x="64" y="32"/>
                    <a:pt x="67" y="34"/>
                    <a:pt x="69" y="34"/>
                  </a:cubicBezTo>
                  <a:cubicBezTo>
                    <a:pt x="72" y="34"/>
                    <a:pt x="75" y="32"/>
                    <a:pt x="75" y="29"/>
                  </a:cubicBezTo>
                  <a:cubicBezTo>
                    <a:pt x="75" y="26"/>
                    <a:pt x="72" y="24"/>
                    <a:pt x="69" y="24"/>
                  </a:cubicBezTo>
                  <a:close/>
                  <a:moveTo>
                    <a:pt x="37" y="23"/>
                  </a:moveTo>
                  <a:cubicBezTo>
                    <a:pt x="25" y="23"/>
                    <a:pt x="16" y="33"/>
                    <a:pt x="16" y="44"/>
                  </a:cubicBezTo>
                  <a:cubicBezTo>
                    <a:pt x="16" y="56"/>
                    <a:pt x="25" y="65"/>
                    <a:pt x="37" y="65"/>
                  </a:cubicBezTo>
                  <a:cubicBezTo>
                    <a:pt x="48" y="65"/>
                    <a:pt x="58" y="56"/>
                    <a:pt x="58" y="44"/>
                  </a:cubicBezTo>
                  <a:cubicBezTo>
                    <a:pt x="58" y="33"/>
                    <a:pt x="48" y="23"/>
                    <a:pt x="37" y="23"/>
                  </a:cubicBezTo>
                  <a:close/>
                  <a:moveTo>
                    <a:pt x="74" y="111"/>
                  </a:moveTo>
                  <a:cubicBezTo>
                    <a:pt x="74" y="90"/>
                    <a:pt x="64" y="77"/>
                    <a:pt x="51" y="71"/>
                  </a:cubicBezTo>
                  <a:cubicBezTo>
                    <a:pt x="37" y="93"/>
                    <a:pt x="37" y="93"/>
                    <a:pt x="37" y="93"/>
                  </a:cubicBezTo>
                  <a:cubicBezTo>
                    <a:pt x="24" y="71"/>
                    <a:pt x="24" y="71"/>
                    <a:pt x="24" y="71"/>
                  </a:cubicBezTo>
                  <a:cubicBezTo>
                    <a:pt x="11" y="76"/>
                    <a:pt x="0" y="90"/>
                    <a:pt x="0" y="111"/>
                  </a:cubicBezTo>
                  <a:cubicBezTo>
                    <a:pt x="26" y="121"/>
                    <a:pt x="51" y="120"/>
                    <a:pt x="74" y="111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13" name="组合 12"/>
          <p:cNvGrpSpPr/>
          <p:nvPr/>
        </p:nvGrpSpPr>
        <p:grpSpPr>
          <a:xfrm>
            <a:off x="4712584" y="3278945"/>
            <a:ext cx="3010821" cy="923330"/>
            <a:chOff x="3600451" y="3224149"/>
            <a:chExt cx="3386237" cy="923330"/>
          </a:xfrm>
        </p:grpSpPr>
        <p:sp>
          <p:nvSpPr>
            <p:cNvPr id="14" name="文本框 13"/>
            <p:cNvSpPr txBox="1"/>
            <p:nvPr/>
          </p:nvSpPr>
          <p:spPr>
            <a:xfrm>
              <a:off x="4564519" y="3309720"/>
              <a:ext cx="2263422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8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销售应用</a:t>
              </a:r>
              <a:endParaRPr lang="zh-CN" altLang="en-US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5" name="文本框 14"/>
            <p:cNvSpPr txBox="1"/>
            <p:nvPr/>
          </p:nvSpPr>
          <p:spPr>
            <a:xfrm>
              <a:off x="4564519" y="3724924"/>
              <a:ext cx="2422169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Reflection Summary</a:t>
              </a:r>
              <a:endPara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6" name="文本框 15"/>
            <p:cNvSpPr txBox="1"/>
            <p:nvPr/>
          </p:nvSpPr>
          <p:spPr>
            <a:xfrm>
              <a:off x="3600451" y="3224149"/>
              <a:ext cx="1196414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5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TeXGyreAdventor" panose="00000500000000000000" pitchFamily="50" charset="0"/>
                  <a:ea typeface="微软雅黑" panose="020B0503020204020204" pitchFamily="34" charset="-122"/>
                </a:rPr>
                <a:t>03</a:t>
              </a:r>
              <a:endParaRPr lang="zh-CN" altLang="en-US" sz="5400" dirty="0">
                <a:solidFill>
                  <a:schemeClr val="tx1">
                    <a:lumMod val="75000"/>
                    <a:lumOff val="25000"/>
                  </a:schemeClr>
                </a:solidFill>
                <a:latin typeface="TeXGyreAdventor" panose="00000500000000000000" pitchFamily="50" charset="0"/>
                <a:ea typeface="微软雅黑" panose="020B0503020204020204" pitchFamily="34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6880045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Tm="3300">
        <p:cut/>
      </p:transition>
    </mc:Choice>
    <mc:Fallback xmlns="">
      <p:transition advTm="3300">
        <p:cut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fill="hold" nodeType="withEffect" p14:presetBounceEnd="40000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7" dur="25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8" dur="25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8" fill="hold" nodeType="withEffect" p14:presetBounceEnd="40000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11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12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3" presetClass="entr" presetSubtype="3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5" dur="35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*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6" dur="35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*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9" grpId="0" animBg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25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25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8" fill="hold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3" presetClass="entr" presetSubtype="3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5" dur="35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*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6" dur="35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*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9" grpId="0" animBg="1"/>
        </p:bldLst>
      </p:timing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文本框 14"/>
          <p:cNvSpPr txBox="1"/>
          <p:nvPr/>
        </p:nvSpPr>
        <p:spPr>
          <a:xfrm>
            <a:off x="410288" y="5304139"/>
            <a:ext cx="1138212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000" dirty="0">
                <a:solidFill>
                  <a:srgbClr val="89898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，并选择只保留文字您的内容打在这里，或者通过复制您的文本后，在此框中选择粘贴，并选择只保留文字您的内容打在这里，或者通过复制您的文本后，在此框中选择粘贴，并选择只保留文字您的内容打在这里，或者通过复制您的文本后，在此框中选择粘贴，并选择只保留文字</a:t>
            </a:r>
          </a:p>
        </p:txBody>
      </p:sp>
      <p:grpSp>
        <p:nvGrpSpPr>
          <p:cNvPr id="27" name="组合 26"/>
          <p:cNvGrpSpPr/>
          <p:nvPr/>
        </p:nvGrpSpPr>
        <p:grpSpPr>
          <a:xfrm>
            <a:off x="0" y="4548188"/>
            <a:ext cx="6120000" cy="514350"/>
            <a:chOff x="0" y="4548188"/>
            <a:chExt cx="6120000" cy="514350"/>
          </a:xfrm>
        </p:grpSpPr>
        <p:sp>
          <p:nvSpPr>
            <p:cNvPr id="13" name="任意多边形 12"/>
            <p:cNvSpPr/>
            <p:nvPr/>
          </p:nvSpPr>
          <p:spPr>
            <a:xfrm>
              <a:off x="0" y="4548188"/>
              <a:ext cx="6120000" cy="514350"/>
            </a:xfrm>
            <a:custGeom>
              <a:avLst/>
              <a:gdLst>
                <a:gd name="connsiteX0" fmla="*/ 0 w 6156000"/>
                <a:gd name="connsiteY0" fmla="*/ 0 h 514350"/>
                <a:gd name="connsiteX1" fmla="*/ 6156000 w 6156000"/>
                <a:gd name="connsiteY1" fmla="*/ 0 h 514350"/>
                <a:gd name="connsiteX2" fmla="*/ 6156000 w 6156000"/>
                <a:gd name="connsiteY2" fmla="*/ 10319 h 514350"/>
                <a:gd name="connsiteX3" fmla="*/ 6019314 w 6156000"/>
                <a:gd name="connsiteY3" fmla="*/ 514350 h 514350"/>
                <a:gd name="connsiteX4" fmla="*/ 0 w 6156000"/>
                <a:gd name="connsiteY4" fmla="*/ 514350 h 5143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156000" h="514350">
                  <a:moveTo>
                    <a:pt x="0" y="0"/>
                  </a:moveTo>
                  <a:lnTo>
                    <a:pt x="6156000" y="0"/>
                  </a:lnTo>
                  <a:lnTo>
                    <a:pt x="6156000" y="10319"/>
                  </a:lnTo>
                  <a:lnTo>
                    <a:pt x="6019314" y="514350"/>
                  </a:lnTo>
                  <a:lnTo>
                    <a:pt x="0" y="514350"/>
                  </a:lnTo>
                  <a:close/>
                </a:path>
              </a:pathLst>
            </a:custGeom>
            <a:pattFill prst="pct5">
              <a:fgClr>
                <a:srgbClr val="2682C8"/>
              </a:fgClr>
              <a:bgClr>
                <a:srgbClr val="0170C1"/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" name="文本框 17"/>
            <p:cNvSpPr txBox="1"/>
            <p:nvPr/>
          </p:nvSpPr>
          <p:spPr>
            <a:xfrm>
              <a:off x="830850" y="4605308"/>
              <a:ext cx="1924761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0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添加文本标题</a:t>
              </a:r>
            </a:p>
          </p:txBody>
        </p:sp>
      </p:grpSp>
      <p:grpSp>
        <p:nvGrpSpPr>
          <p:cNvPr id="46" name="组合 45"/>
          <p:cNvGrpSpPr/>
          <p:nvPr/>
        </p:nvGrpSpPr>
        <p:grpSpPr>
          <a:xfrm>
            <a:off x="6072000" y="4548188"/>
            <a:ext cx="6120000" cy="514350"/>
            <a:chOff x="6072000" y="4548188"/>
            <a:chExt cx="6120000" cy="514350"/>
          </a:xfrm>
        </p:grpSpPr>
        <p:sp>
          <p:nvSpPr>
            <p:cNvPr id="14" name="任意多边形 13"/>
            <p:cNvSpPr/>
            <p:nvPr/>
          </p:nvSpPr>
          <p:spPr>
            <a:xfrm flipH="1" flipV="1">
              <a:off x="6072000" y="4548188"/>
              <a:ext cx="6120000" cy="514350"/>
            </a:xfrm>
            <a:custGeom>
              <a:avLst/>
              <a:gdLst>
                <a:gd name="connsiteX0" fmla="*/ 0 w 6156000"/>
                <a:gd name="connsiteY0" fmla="*/ 0 h 514350"/>
                <a:gd name="connsiteX1" fmla="*/ 6156000 w 6156000"/>
                <a:gd name="connsiteY1" fmla="*/ 0 h 514350"/>
                <a:gd name="connsiteX2" fmla="*/ 6156000 w 6156000"/>
                <a:gd name="connsiteY2" fmla="*/ 10319 h 514350"/>
                <a:gd name="connsiteX3" fmla="*/ 6019314 w 6156000"/>
                <a:gd name="connsiteY3" fmla="*/ 514350 h 514350"/>
                <a:gd name="connsiteX4" fmla="*/ 0 w 6156000"/>
                <a:gd name="connsiteY4" fmla="*/ 514350 h 5143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156000" h="514350">
                  <a:moveTo>
                    <a:pt x="0" y="0"/>
                  </a:moveTo>
                  <a:lnTo>
                    <a:pt x="6156000" y="0"/>
                  </a:lnTo>
                  <a:lnTo>
                    <a:pt x="6156000" y="10319"/>
                  </a:lnTo>
                  <a:lnTo>
                    <a:pt x="6019314" y="514350"/>
                  </a:lnTo>
                  <a:lnTo>
                    <a:pt x="0" y="514350"/>
                  </a:lnTo>
                  <a:close/>
                </a:path>
              </a:pathLst>
            </a:custGeom>
            <a:pattFill prst="pct5">
              <a:fgClr>
                <a:srgbClr val="46535E"/>
              </a:fgClr>
              <a:bgClr>
                <a:schemeClr val="tx1"/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" name="文本框 18"/>
            <p:cNvSpPr txBox="1"/>
            <p:nvPr/>
          </p:nvSpPr>
          <p:spPr>
            <a:xfrm>
              <a:off x="6889184" y="4604631"/>
              <a:ext cx="1924761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0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添加文本标题</a:t>
              </a:r>
            </a:p>
          </p:txBody>
        </p:sp>
      </p:grpSp>
      <p:graphicFrame>
        <p:nvGraphicFramePr>
          <p:cNvPr id="16" name="图表 15"/>
          <p:cNvGraphicFramePr/>
          <p:nvPr>
            <p:extLst>
              <p:ext uri="{D42A27DB-BD31-4B8C-83A1-F6EECF244321}">
                <p14:modId xmlns:p14="http://schemas.microsoft.com/office/powerpoint/2010/main" val="993037046"/>
              </p:ext>
            </p:extLst>
          </p:nvPr>
        </p:nvGraphicFramePr>
        <p:xfrm>
          <a:off x="1248974" y="1423645"/>
          <a:ext cx="2183297" cy="183674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7" name="文本框 16"/>
          <p:cNvSpPr txBox="1"/>
          <p:nvPr/>
        </p:nvSpPr>
        <p:spPr>
          <a:xfrm>
            <a:off x="1854312" y="2118507"/>
            <a:ext cx="101072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800" dirty="0">
                <a:latin typeface="TeXGyreAdventor" panose="00000500000000000000" pitchFamily="50" charset="0"/>
              </a:rPr>
              <a:t>83%</a:t>
            </a:r>
            <a:endParaRPr lang="zh-CN" altLang="en-US" sz="2800" dirty="0">
              <a:latin typeface="TeXGyreAdventor" panose="00000500000000000000" pitchFamily="50" charset="0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1194187" y="3345482"/>
            <a:ext cx="2292870" cy="1051287"/>
            <a:chOff x="1194187" y="3345482"/>
            <a:chExt cx="2292870" cy="1051287"/>
          </a:xfrm>
        </p:grpSpPr>
        <p:sp>
          <p:nvSpPr>
            <p:cNvPr id="20" name="文本框 19"/>
            <p:cNvSpPr txBox="1"/>
            <p:nvPr/>
          </p:nvSpPr>
          <p:spPr>
            <a:xfrm>
              <a:off x="1378242" y="3345482"/>
              <a:ext cx="1924761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20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添加文本标题</a:t>
              </a:r>
            </a:p>
          </p:txBody>
        </p:sp>
        <p:sp>
          <p:nvSpPr>
            <p:cNvPr id="21" name="文本框 20"/>
            <p:cNvSpPr txBox="1"/>
            <p:nvPr/>
          </p:nvSpPr>
          <p:spPr>
            <a:xfrm>
              <a:off x="1194187" y="3750438"/>
              <a:ext cx="229287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000" dirty="0">
                  <a:solidFill>
                    <a:srgbClr val="89898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您的内容打在这里，或者通过复制您的文本后，在此框中选择粘贴，并选择只保留文字</a:t>
              </a:r>
            </a:p>
          </p:txBody>
        </p:sp>
      </p:grpSp>
      <p:graphicFrame>
        <p:nvGraphicFramePr>
          <p:cNvPr id="23" name="图表 22"/>
          <p:cNvGraphicFramePr/>
          <p:nvPr>
            <p:extLst>
              <p:ext uri="{D42A27DB-BD31-4B8C-83A1-F6EECF244321}">
                <p14:modId xmlns:p14="http://schemas.microsoft.com/office/powerpoint/2010/main" val="2844588980"/>
              </p:ext>
            </p:extLst>
          </p:nvPr>
        </p:nvGraphicFramePr>
        <p:xfrm>
          <a:off x="3756916" y="1423645"/>
          <a:ext cx="2183297" cy="183674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4" name="文本框 23"/>
          <p:cNvSpPr txBox="1"/>
          <p:nvPr/>
        </p:nvSpPr>
        <p:spPr>
          <a:xfrm>
            <a:off x="4362254" y="2118507"/>
            <a:ext cx="101072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800" dirty="0">
                <a:latin typeface="TeXGyreAdventor" panose="00000500000000000000" pitchFamily="50" charset="0"/>
              </a:rPr>
              <a:t>59%</a:t>
            </a:r>
            <a:endParaRPr lang="zh-CN" altLang="en-US" sz="2800" dirty="0">
              <a:latin typeface="TeXGyreAdventor" panose="00000500000000000000" pitchFamily="50" charset="0"/>
            </a:endParaRPr>
          </a:p>
        </p:txBody>
      </p:sp>
      <p:grpSp>
        <p:nvGrpSpPr>
          <p:cNvPr id="11" name="组合 10"/>
          <p:cNvGrpSpPr/>
          <p:nvPr/>
        </p:nvGrpSpPr>
        <p:grpSpPr>
          <a:xfrm>
            <a:off x="3702129" y="3345482"/>
            <a:ext cx="2292870" cy="1051287"/>
            <a:chOff x="3702129" y="3345482"/>
            <a:chExt cx="2292870" cy="1051287"/>
          </a:xfrm>
        </p:grpSpPr>
        <p:sp>
          <p:nvSpPr>
            <p:cNvPr id="25" name="文本框 24"/>
            <p:cNvSpPr txBox="1"/>
            <p:nvPr/>
          </p:nvSpPr>
          <p:spPr>
            <a:xfrm>
              <a:off x="3886184" y="3345482"/>
              <a:ext cx="1924761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20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添加文本标题</a:t>
              </a:r>
            </a:p>
          </p:txBody>
        </p:sp>
        <p:sp>
          <p:nvSpPr>
            <p:cNvPr id="26" name="文本框 25"/>
            <p:cNvSpPr txBox="1"/>
            <p:nvPr/>
          </p:nvSpPr>
          <p:spPr>
            <a:xfrm>
              <a:off x="3702129" y="3750438"/>
              <a:ext cx="229287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000" dirty="0">
                  <a:solidFill>
                    <a:srgbClr val="89898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您的内容打在这里，或者通过复制您的文本后，在此框中选择粘贴，并选择只保留文字</a:t>
              </a:r>
            </a:p>
          </p:txBody>
        </p:sp>
      </p:grpSp>
      <p:graphicFrame>
        <p:nvGraphicFramePr>
          <p:cNvPr id="28" name="图表 27"/>
          <p:cNvGraphicFramePr/>
          <p:nvPr>
            <p:extLst>
              <p:ext uri="{D42A27DB-BD31-4B8C-83A1-F6EECF244321}">
                <p14:modId xmlns:p14="http://schemas.microsoft.com/office/powerpoint/2010/main" val="1505009815"/>
              </p:ext>
            </p:extLst>
          </p:nvPr>
        </p:nvGraphicFramePr>
        <p:xfrm>
          <a:off x="6264858" y="1423645"/>
          <a:ext cx="2183297" cy="183674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29" name="文本框 28"/>
          <p:cNvSpPr txBox="1"/>
          <p:nvPr/>
        </p:nvSpPr>
        <p:spPr>
          <a:xfrm>
            <a:off x="6870196" y="2118507"/>
            <a:ext cx="101072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800" dirty="0">
                <a:latin typeface="TeXGyreAdventor" panose="00000500000000000000" pitchFamily="50" charset="0"/>
              </a:rPr>
              <a:t>18%</a:t>
            </a:r>
            <a:endParaRPr lang="zh-CN" altLang="en-US" sz="2800" dirty="0">
              <a:latin typeface="TeXGyreAdventor" panose="00000500000000000000" pitchFamily="50" charset="0"/>
            </a:endParaRPr>
          </a:p>
        </p:txBody>
      </p:sp>
      <p:grpSp>
        <p:nvGrpSpPr>
          <p:cNvPr id="12" name="组合 11"/>
          <p:cNvGrpSpPr/>
          <p:nvPr/>
        </p:nvGrpSpPr>
        <p:grpSpPr>
          <a:xfrm>
            <a:off x="6210071" y="3345482"/>
            <a:ext cx="2292870" cy="1051287"/>
            <a:chOff x="6210071" y="3345482"/>
            <a:chExt cx="2292870" cy="1051287"/>
          </a:xfrm>
        </p:grpSpPr>
        <p:sp>
          <p:nvSpPr>
            <p:cNvPr id="30" name="文本框 29"/>
            <p:cNvSpPr txBox="1"/>
            <p:nvPr/>
          </p:nvSpPr>
          <p:spPr>
            <a:xfrm>
              <a:off x="6394126" y="3345482"/>
              <a:ext cx="1924761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20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添加文本标题</a:t>
              </a:r>
            </a:p>
          </p:txBody>
        </p:sp>
        <p:sp>
          <p:nvSpPr>
            <p:cNvPr id="31" name="文本框 30"/>
            <p:cNvSpPr txBox="1"/>
            <p:nvPr/>
          </p:nvSpPr>
          <p:spPr>
            <a:xfrm>
              <a:off x="6210071" y="3750438"/>
              <a:ext cx="229287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000" dirty="0">
                  <a:solidFill>
                    <a:srgbClr val="89898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您的内容打在这里，或者通过复制您的文本后，在此框中选择粘贴，并选择只保留文字</a:t>
              </a:r>
            </a:p>
          </p:txBody>
        </p:sp>
      </p:grpSp>
      <p:graphicFrame>
        <p:nvGraphicFramePr>
          <p:cNvPr id="33" name="图表 32"/>
          <p:cNvGraphicFramePr/>
          <p:nvPr>
            <p:extLst>
              <p:ext uri="{D42A27DB-BD31-4B8C-83A1-F6EECF244321}">
                <p14:modId xmlns:p14="http://schemas.microsoft.com/office/powerpoint/2010/main" val="1614736446"/>
              </p:ext>
            </p:extLst>
          </p:nvPr>
        </p:nvGraphicFramePr>
        <p:xfrm>
          <a:off x="8772799" y="1423645"/>
          <a:ext cx="2183297" cy="183674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34" name="文本框 33"/>
          <p:cNvSpPr txBox="1"/>
          <p:nvPr/>
        </p:nvSpPr>
        <p:spPr>
          <a:xfrm>
            <a:off x="9378137" y="2118507"/>
            <a:ext cx="101072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800" dirty="0">
                <a:latin typeface="TeXGyreAdventor" panose="00000500000000000000" pitchFamily="50" charset="0"/>
              </a:rPr>
              <a:t>67%</a:t>
            </a:r>
            <a:endParaRPr lang="zh-CN" altLang="en-US" sz="2800" dirty="0">
              <a:latin typeface="TeXGyreAdventor" panose="00000500000000000000" pitchFamily="50" charset="0"/>
            </a:endParaRPr>
          </a:p>
        </p:txBody>
      </p:sp>
      <p:grpSp>
        <p:nvGrpSpPr>
          <p:cNvPr id="22" name="组合 21"/>
          <p:cNvGrpSpPr/>
          <p:nvPr/>
        </p:nvGrpSpPr>
        <p:grpSpPr>
          <a:xfrm>
            <a:off x="8718012" y="3345482"/>
            <a:ext cx="2292870" cy="1051287"/>
            <a:chOff x="8718012" y="3345482"/>
            <a:chExt cx="2292870" cy="1051287"/>
          </a:xfrm>
        </p:grpSpPr>
        <p:sp>
          <p:nvSpPr>
            <p:cNvPr id="35" name="文本框 34"/>
            <p:cNvSpPr txBox="1"/>
            <p:nvPr/>
          </p:nvSpPr>
          <p:spPr>
            <a:xfrm>
              <a:off x="8902067" y="3345482"/>
              <a:ext cx="1924761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20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添加文本标题</a:t>
              </a:r>
            </a:p>
          </p:txBody>
        </p:sp>
        <p:sp>
          <p:nvSpPr>
            <p:cNvPr id="36" name="文本框 35"/>
            <p:cNvSpPr txBox="1"/>
            <p:nvPr/>
          </p:nvSpPr>
          <p:spPr>
            <a:xfrm>
              <a:off x="8718012" y="3750438"/>
              <a:ext cx="229287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000" dirty="0">
                  <a:solidFill>
                    <a:srgbClr val="89898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您的内容打在这里，或者通过复制您的文本后，在此框中选择粘贴，并选择只保留文字</a:t>
              </a:r>
            </a:p>
          </p:txBody>
        </p:sp>
      </p:grpSp>
      <p:grpSp>
        <p:nvGrpSpPr>
          <p:cNvPr id="42" name="组合 41"/>
          <p:cNvGrpSpPr/>
          <p:nvPr/>
        </p:nvGrpSpPr>
        <p:grpSpPr>
          <a:xfrm>
            <a:off x="11098213" y="0"/>
            <a:ext cx="685800" cy="871538"/>
            <a:chOff x="11098213" y="0"/>
            <a:chExt cx="685800" cy="871538"/>
          </a:xfrm>
        </p:grpSpPr>
        <p:sp>
          <p:nvSpPr>
            <p:cNvPr id="43" name="矩形 42"/>
            <p:cNvSpPr/>
            <p:nvPr/>
          </p:nvSpPr>
          <p:spPr>
            <a:xfrm>
              <a:off x="11098213" y="0"/>
              <a:ext cx="685800" cy="871538"/>
            </a:xfrm>
            <a:prstGeom prst="rect">
              <a:avLst/>
            </a:prstGeom>
            <a:solidFill>
              <a:srgbClr val="0163A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4" name="文本框 43"/>
            <p:cNvSpPr txBox="1"/>
            <p:nvPr/>
          </p:nvSpPr>
          <p:spPr>
            <a:xfrm>
              <a:off x="11118838" y="286763"/>
              <a:ext cx="644551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6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公司名字</a:t>
              </a:r>
            </a:p>
          </p:txBody>
        </p:sp>
      </p:grpSp>
      <p:sp>
        <p:nvSpPr>
          <p:cNvPr id="45" name="文本框 44"/>
          <p:cNvSpPr txBox="1"/>
          <p:nvPr/>
        </p:nvSpPr>
        <p:spPr>
          <a:xfrm>
            <a:off x="5768340" y="286763"/>
            <a:ext cx="531495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zh-CN" altLang="en-US" sz="3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销售应用</a:t>
            </a:r>
            <a:endParaRPr lang="zh-CN" altLang="en-US" sz="3200" b="1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9809164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Tm="14300">
        <p:cut/>
      </p:transition>
    </mc:Choice>
    <mc:Fallback xmlns="">
      <p:transition advTm="14300">
        <p:cut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fill="hold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7" dur="25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8" dur="25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8" fill="hold" grpId="0" nodeType="withEffect" p14:presetBounceEnd="40000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11" dur="5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12" dur="5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1" presetClass="entr" presetSubtype="1" fill="hold" grpId="0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heel(1)">
                                          <p:cBhvr>
                                            <p:cTn id="15" dur="75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6" presetID="53" presetClass="entr" presetSubtype="16" fill="hold" grpId="0" nodeType="withEffect">
                                      <p:stCondLst>
                                        <p:cond delay="225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8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9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0" dur="5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1" presetID="10" presetClass="entr" presetSubtype="0" fill="hold" nodeType="withEffect">
                                      <p:stCondLst>
                                        <p:cond delay="300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3" dur="50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4" presetID="21" presetClass="entr" presetSubtype="1" fill="hold" grpId="0" nodeType="withEffect">
                                      <p:stCondLst>
                                        <p:cond delay="375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heel(1)">
                                          <p:cBhvr>
                                            <p:cTn id="26" dur="75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7" presetID="53" presetClass="entr" presetSubtype="16" fill="hold" grpId="0" nodeType="withEffect">
                                      <p:stCondLst>
                                        <p:cond delay="475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9" dur="5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0" dur="5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1" dur="50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2" presetID="10" presetClass="entr" presetSubtype="0" fill="hold" nodeType="withEffect">
                                      <p:stCondLst>
                                        <p:cond delay="550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4" dur="5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5" presetID="21" presetClass="entr" presetSubtype="1" fill="hold" grpId="0" nodeType="withEffect">
                                      <p:stCondLst>
                                        <p:cond delay="625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heel(1)">
                                          <p:cBhvr>
                                            <p:cTn id="37" dur="75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8" presetID="53" presetClass="entr" presetSubtype="16" fill="hold" grpId="0" nodeType="withEffect">
                                      <p:stCondLst>
                                        <p:cond delay="725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0" dur="5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1" dur="5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2" dur="500"/>
                                            <p:tgtEl>
                                              <p:spTgt spid="2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3" presetID="10" presetClass="entr" presetSubtype="0" fill="hold" nodeType="withEffect">
                                      <p:stCondLst>
                                        <p:cond delay="800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5" dur="5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6" presetID="21" presetClass="entr" presetSubtype="1" fill="hold" grpId="0" nodeType="withEffect">
                                      <p:stCondLst>
                                        <p:cond delay="8750"/>
                                      </p:stCondLst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heel(1)">
                                          <p:cBhvr>
                                            <p:cTn id="48" dur="750"/>
                                            <p:tgtEl>
                                              <p:spTgt spid="3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9" presetID="53" presetClass="entr" presetSubtype="16" fill="hold" grpId="0" nodeType="withEffect">
                                      <p:stCondLst>
                                        <p:cond delay="975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1" dur="5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2" dur="5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3" dur="500"/>
                                            <p:tgtEl>
                                              <p:spTgt spid="3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4" presetID="10" presetClass="entr" presetSubtype="0" fill="hold" nodeType="withEffect">
                                      <p:stCondLst>
                                        <p:cond delay="10500"/>
                                      </p:stCondLst>
                                      <p:childTnLst>
                                        <p:set>
                                          <p:cBhvr>
                                            <p:cTn id="5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6" dur="500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7" presetID="2" presetClass="entr" presetSubtype="8" fill="hold" nodeType="withEffect">
                                      <p:stCondLst>
                                        <p:cond delay="1125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9" dur="35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0" dur="35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1" presetID="2" presetClass="entr" presetSubtype="2" fill="hold" nodeType="withEffect">
                                      <p:stCondLst>
                                        <p:cond delay="11250"/>
                                      </p:stCondLst>
                                      <p:childTnLst>
                                        <p:set>
                                          <p:cBhvr>
                                            <p:cTn id="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3" dur="350" fill="hold"/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4" dur="350" fill="hold"/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5" presetID="53" presetClass="entr" presetSubtype="16" fill="hold" grpId="0" nodeType="withEffect">
                                      <p:stCondLst>
                                        <p:cond delay="11750"/>
                                      </p:stCondLst>
                                      <p:childTnLst>
                                        <p:set>
                                          <p:cBhvr>
                                            <p:cTn id="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7" dur="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8" dur="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9" dur="50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5" grpId="0"/>
          <p:bldGraphic spid="16" grpId="0">
            <p:bldAsOne/>
          </p:bldGraphic>
          <p:bldP spid="17" grpId="0"/>
          <p:bldGraphic spid="23" grpId="0">
            <p:bldAsOne/>
          </p:bldGraphic>
          <p:bldP spid="24" grpId="0"/>
          <p:bldGraphic spid="28" grpId="0">
            <p:bldAsOne/>
          </p:bldGraphic>
          <p:bldP spid="29" grpId="0"/>
          <p:bldGraphic spid="33" grpId="0">
            <p:bldAsOne/>
          </p:bldGraphic>
          <p:bldP spid="34" grpId="0"/>
          <p:bldP spid="45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25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25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8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5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5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1" presetClass="entr" presetSubtype="1" fill="hold" grpId="0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heel(1)">
                                          <p:cBhvr>
                                            <p:cTn id="15" dur="75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6" presetID="53" presetClass="entr" presetSubtype="16" fill="hold" grpId="0" nodeType="withEffect">
                                      <p:stCondLst>
                                        <p:cond delay="225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8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9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0" dur="5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1" presetID="10" presetClass="entr" presetSubtype="0" fill="hold" nodeType="withEffect">
                                      <p:stCondLst>
                                        <p:cond delay="300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3" dur="50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4" presetID="21" presetClass="entr" presetSubtype="1" fill="hold" grpId="0" nodeType="withEffect">
                                      <p:stCondLst>
                                        <p:cond delay="375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heel(1)">
                                          <p:cBhvr>
                                            <p:cTn id="26" dur="75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7" presetID="53" presetClass="entr" presetSubtype="16" fill="hold" grpId="0" nodeType="withEffect">
                                      <p:stCondLst>
                                        <p:cond delay="475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9" dur="5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0" dur="5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1" dur="50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2" presetID="10" presetClass="entr" presetSubtype="0" fill="hold" nodeType="withEffect">
                                      <p:stCondLst>
                                        <p:cond delay="550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4" dur="5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5" presetID="21" presetClass="entr" presetSubtype="1" fill="hold" grpId="0" nodeType="withEffect">
                                      <p:stCondLst>
                                        <p:cond delay="625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heel(1)">
                                          <p:cBhvr>
                                            <p:cTn id="37" dur="75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8" presetID="53" presetClass="entr" presetSubtype="16" fill="hold" grpId="0" nodeType="withEffect">
                                      <p:stCondLst>
                                        <p:cond delay="725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0" dur="5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1" dur="5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2" dur="500"/>
                                            <p:tgtEl>
                                              <p:spTgt spid="2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3" presetID="10" presetClass="entr" presetSubtype="0" fill="hold" nodeType="withEffect">
                                      <p:stCondLst>
                                        <p:cond delay="800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5" dur="5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6" presetID="21" presetClass="entr" presetSubtype="1" fill="hold" grpId="0" nodeType="withEffect">
                                      <p:stCondLst>
                                        <p:cond delay="8750"/>
                                      </p:stCondLst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heel(1)">
                                          <p:cBhvr>
                                            <p:cTn id="48" dur="750"/>
                                            <p:tgtEl>
                                              <p:spTgt spid="3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9" presetID="53" presetClass="entr" presetSubtype="16" fill="hold" grpId="0" nodeType="withEffect">
                                      <p:stCondLst>
                                        <p:cond delay="975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1" dur="5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2" dur="5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3" dur="500"/>
                                            <p:tgtEl>
                                              <p:spTgt spid="3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4" presetID="10" presetClass="entr" presetSubtype="0" fill="hold" nodeType="withEffect">
                                      <p:stCondLst>
                                        <p:cond delay="10500"/>
                                      </p:stCondLst>
                                      <p:childTnLst>
                                        <p:set>
                                          <p:cBhvr>
                                            <p:cTn id="5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6" dur="500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7" presetID="2" presetClass="entr" presetSubtype="8" fill="hold" nodeType="withEffect">
                                      <p:stCondLst>
                                        <p:cond delay="1125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9" dur="35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0" dur="35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1" presetID="2" presetClass="entr" presetSubtype="2" fill="hold" nodeType="withEffect">
                                      <p:stCondLst>
                                        <p:cond delay="11250"/>
                                      </p:stCondLst>
                                      <p:childTnLst>
                                        <p:set>
                                          <p:cBhvr>
                                            <p:cTn id="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3" dur="350" fill="hold"/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4" dur="350" fill="hold"/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5" presetID="53" presetClass="entr" presetSubtype="16" fill="hold" grpId="0" nodeType="withEffect">
                                      <p:stCondLst>
                                        <p:cond delay="11750"/>
                                      </p:stCondLst>
                                      <p:childTnLst>
                                        <p:set>
                                          <p:cBhvr>
                                            <p:cTn id="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7" dur="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8" dur="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9" dur="50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5" grpId="0"/>
          <p:bldGraphic spid="16" grpId="0">
            <p:bldAsOne/>
          </p:bldGraphic>
          <p:bldP spid="17" grpId="0"/>
          <p:bldGraphic spid="23" grpId="0">
            <p:bldAsOne/>
          </p:bldGraphic>
          <p:bldP spid="24" grpId="0"/>
          <p:bldGraphic spid="28" grpId="0">
            <p:bldAsOne/>
          </p:bldGraphic>
          <p:bldP spid="29" grpId="0"/>
          <p:bldGraphic spid="33" grpId="0">
            <p:bldAsOne/>
          </p:bldGraphic>
          <p:bldP spid="34" grpId="0"/>
          <p:bldP spid="45" grpId="0"/>
        </p:bldLst>
      </p:timing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文本框 14"/>
          <p:cNvSpPr txBox="1"/>
          <p:nvPr/>
        </p:nvSpPr>
        <p:spPr>
          <a:xfrm>
            <a:off x="4836707" y="4982918"/>
            <a:ext cx="6926682" cy="7017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100" dirty="0">
                <a:solidFill>
                  <a:srgbClr val="89898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，并选择只保留文字您的内容打在这里，或者通过复制您的文本后，在此框中选择粘贴，并选择只保留文字您的内容打在这里，或者通过复制您的文本后，在此框中选择粘贴，并选择只保留文字</a:t>
            </a:r>
          </a:p>
        </p:txBody>
      </p:sp>
      <p:sp>
        <p:nvSpPr>
          <p:cNvPr id="39" name="椭圆 38"/>
          <p:cNvSpPr/>
          <p:nvPr/>
        </p:nvSpPr>
        <p:spPr>
          <a:xfrm>
            <a:off x="2782121" y="2217337"/>
            <a:ext cx="716234" cy="716234"/>
          </a:xfrm>
          <a:prstGeom prst="ellipse">
            <a:avLst/>
          </a:prstGeom>
          <a:pattFill prst="pct5">
            <a:fgClr>
              <a:srgbClr val="2889D2"/>
            </a:fgClr>
            <a:bgClr>
              <a:srgbClr val="0170C1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1" name="椭圆 40"/>
          <p:cNvSpPr/>
          <p:nvPr/>
        </p:nvSpPr>
        <p:spPr>
          <a:xfrm>
            <a:off x="1267021" y="4446832"/>
            <a:ext cx="441830" cy="441830"/>
          </a:xfrm>
          <a:prstGeom prst="ellipse">
            <a:avLst/>
          </a:prstGeom>
          <a:pattFill prst="pct5">
            <a:fgClr>
              <a:srgbClr val="2889D2"/>
            </a:fgClr>
            <a:bgClr>
              <a:srgbClr val="0170C1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2" name="椭圆 41"/>
          <p:cNvSpPr/>
          <p:nvPr/>
        </p:nvSpPr>
        <p:spPr>
          <a:xfrm>
            <a:off x="3114765" y="4365348"/>
            <a:ext cx="133627" cy="133627"/>
          </a:xfrm>
          <a:prstGeom prst="ellipse">
            <a:avLst/>
          </a:prstGeom>
          <a:pattFill prst="pct5">
            <a:fgClr>
              <a:srgbClr val="2889D2"/>
            </a:fgClr>
            <a:bgClr>
              <a:srgbClr val="0170C1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3" name="椭圆 42"/>
          <p:cNvSpPr/>
          <p:nvPr/>
        </p:nvSpPr>
        <p:spPr>
          <a:xfrm>
            <a:off x="2591464" y="3890297"/>
            <a:ext cx="158967" cy="158967"/>
          </a:xfrm>
          <a:prstGeom prst="ellipse">
            <a:avLst/>
          </a:prstGeom>
          <a:pattFill prst="pct5">
            <a:fgClr>
              <a:srgbClr val="2889D2"/>
            </a:fgClr>
            <a:bgClr>
              <a:srgbClr val="0170C1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50" name="组合 49"/>
          <p:cNvGrpSpPr/>
          <p:nvPr/>
        </p:nvGrpSpPr>
        <p:grpSpPr>
          <a:xfrm>
            <a:off x="11098213" y="0"/>
            <a:ext cx="685800" cy="871538"/>
            <a:chOff x="11098213" y="0"/>
            <a:chExt cx="685800" cy="871538"/>
          </a:xfrm>
        </p:grpSpPr>
        <p:sp>
          <p:nvSpPr>
            <p:cNvPr id="51" name="矩形 50"/>
            <p:cNvSpPr/>
            <p:nvPr/>
          </p:nvSpPr>
          <p:spPr>
            <a:xfrm>
              <a:off x="11098213" y="0"/>
              <a:ext cx="685800" cy="871538"/>
            </a:xfrm>
            <a:prstGeom prst="rect">
              <a:avLst/>
            </a:prstGeom>
            <a:solidFill>
              <a:srgbClr val="0163A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2" name="文本框 51"/>
            <p:cNvSpPr txBox="1"/>
            <p:nvPr/>
          </p:nvSpPr>
          <p:spPr>
            <a:xfrm>
              <a:off x="11118838" y="286763"/>
              <a:ext cx="644551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6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公司名字</a:t>
              </a:r>
            </a:p>
          </p:txBody>
        </p:sp>
      </p:grpSp>
      <p:sp>
        <p:nvSpPr>
          <p:cNvPr id="53" name="文本框 52"/>
          <p:cNvSpPr txBox="1"/>
          <p:nvPr/>
        </p:nvSpPr>
        <p:spPr>
          <a:xfrm>
            <a:off x="5768340" y="286763"/>
            <a:ext cx="531495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zh-CN" altLang="en-US" sz="3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销售应用</a:t>
            </a:r>
            <a:endParaRPr lang="zh-CN" altLang="en-US" sz="3200" b="1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7" name="组合 6"/>
          <p:cNvGrpSpPr/>
          <p:nvPr/>
        </p:nvGrpSpPr>
        <p:grpSpPr>
          <a:xfrm>
            <a:off x="4914900" y="3750466"/>
            <a:ext cx="1891169" cy="880157"/>
            <a:chOff x="4914900" y="3750466"/>
            <a:chExt cx="1891169" cy="880157"/>
          </a:xfrm>
        </p:grpSpPr>
        <p:sp>
          <p:nvSpPr>
            <p:cNvPr id="18" name="椭圆 17"/>
            <p:cNvSpPr/>
            <p:nvPr/>
          </p:nvSpPr>
          <p:spPr>
            <a:xfrm>
              <a:off x="4914900" y="3831249"/>
              <a:ext cx="762000" cy="762000"/>
            </a:xfrm>
            <a:prstGeom prst="ellipse">
              <a:avLst/>
            </a:prstGeom>
            <a:pattFill prst="pct5">
              <a:fgClr>
                <a:srgbClr val="2889D2"/>
              </a:fgClr>
              <a:bgClr>
                <a:srgbClr val="0170C1"/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" name="文本框 18"/>
            <p:cNvSpPr txBox="1"/>
            <p:nvPr/>
          </p:nvSpPr>
          <p:spPr>
            <a:xfrm>
              <a:off x="5675769" y="3750466"/>
              <a:ext cx="113030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3600" dirty="0">
                  <a:latin typeface="TeXGyreAdventor" panose="00000500000000000000" pitchFamily="50" charset="0"/>
                </a:rPr>
                <a:t>30%</a:t>
              </a:r>
              <a:endParaRPr lang="zh-CN" altLang="en-US" sz="3600" dirty="0">
                <a:latin typeface="TeXGyreAdventor" panose="00000500000000000000" pitchFamily="50" charset="0"/>
              </a:endParaRPr>
            </a:p>
          </p:txBody>
        </p:sp>
        <p:sp>
          <p:nvSpPr>
            <p:cNvPr id="20" name="文本框 19"/>
            <p:cNvSpPr txBox="1"/>
            <p:nvPr/>
          </p:nvSpPr>
          <p:spPr>
            <a:xfrm>
              <a:off x="5706389" y="4292069"/>
              <a:ext cx="1069061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6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添加文本</a:t>
              </a:r>
            </a:p>
          </p:txBody>
        </p:sp>
        <p:sp>
          <p:nvSpPr>
            <p:cNvPr id="54" name="Freeform 251"/>
            <p:cNvSpPr>
              <a:spLocks noChangeAspect="1" noEditPoints="1"/>
            </p:cNvSpPr>
            <p:nvPr/>
          </p:nvSpPr>
          <p:spPr bwMode="auto">
            <a:xfrm rot="16200000">
              <a:off x="5103845" y="4032250"/>
              <a:ext cx="384110" cy="360000"/>
            </a:xfrm>
            <a:custGeom>
              <a:avLst/>
              <a:gdLst>
                <a:gd name="T0" fmla="*/ 266 w 301"/>
                <a:gd name="T1" fmla="*/ 192 h 282"/>
                <a:gd name="T2" fmla="*/ 234 w 301"/>
                <a:gd name="T3" fmla="*/ 69 h 282"/>
                <a:gd name="T4" fmla="*/ 81 w 301"/>
                <a:gd name="T5" fmla="*/ 36 h 282"/>
                <a:gd name="T6" fmla="*/ 32 w 301"/>
                <a:gd name="T7" fmla="*/ 3 h 282"/>
                <a:gd name="T8" fmla="*/ 12 w 301"/>
                <a:gd name="T9" fmla="*/ 13 h 282"/>
                <a:gd name="T10" fmla="*/ 61 w 301"/>
                <a:gd name="T11" fmla="*/ 57 h 282"/>
                <a:gd name="T12" fmla="*/ 132 w 301"/>
                <a:gd name="T13" fmla="*/ 249 h 282"/>
                <a:gd name="T14" fmla="*/ 301 w 301"/>
                <a:gd name="T15" fmla="*/ 260 h 282"/>
                <a:gd name="T16" fmla="*/ 266 w 301"/>
                <a:gd name="T17" fmla="*/ 192 h 282"/>
                <a:gd name="T18" fmla="*/ 242 w 301"/>
                <a:gd name="T19" fmla="*/ 232 h 282"/>
                <a:gd name="T20" fmla="*/ 240 w 301"/>
                <a:gd name="T21" fmla="*/ 233 h 282"/>
                <a:gd name="T22" fmla="*/ 238 w 301"/>
                <a:gd name="T23" fmla="*/ 232 h 282"/>
                <a:gd name="T24" fmla="*/ 159 w 301"/>
                <a:gd name="T25" fmla="*/ 138 h 282"/>
                <a:gd name="T26" fmla="*/ 106 w 301"/>
                <a:gd name="T27" fmla="*/ 75 h 282"/>
                <a:gd name="T28" fmla="*/ 106 w 301"/>
                <a:gd name="T29" fmla="*/ 71 h 282"/>
                <a:gd name="T30" fmla="*/ 109 w 301"/>
                <a:gd name="T31" fmla="*/ 71 h 282"/>
                <a:gd name="T32" fmla="*/ 178 w 301"/>
                <a:gd name="T33" fmla="*/ 122 h 282"/>
                <a:gd name="T34" fmla="*/ 243 w 301"/>
                <a:gd name="T35" fmla="*/ 229 h 282"/>
                <a:gd name="T36" fmla="*/ 242 w 301"/>
                <a:gd name="T37" fmla="*/ 232 h 2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301" h="282">
                  <a:moveTo>
                    <a:pt x="266" y="192"/>
                  </a:moveTo>
                  <a:cubicBezTo>
                    <a:pt x="268" y="152"/>
                    <a:pt x="252" y="95"/>
                    <a:pt x="234" y="69"/>
                  </a:cubicBezTo>
                  <a:cubicBezTo>
                    <a:pt x="197" y="16"/>
                    <a:pt x="116" y="0"/>
                    <a:pt x="81" y="36"/>
                  </a:cubicBezTo>
                  <a:cubicBezTo>
                    <a:pt x="74" y="43"/>
                    <a:pt x="32" y="3"/>
                    <a:pt x="32" y="3"/>
                  </a:cubicBezTo>
                  <a:cubicBezTo>
                    <a:pt x="12" y="13"/>
                    <a:pt x="12" y="13"/>
                    <a:pt x="12" y="13"/>
                  </a:cubicBezTo>
                  <a:cubicBezTo>
                    <a:pt x="61" y="57"/>
                    <a:pt x="61" y="57"/>
                    <a:pt x="61" y="57"/>
                  </a:cubicBezTo>
                  <a:cubicBezTo>
                    <a:pt x="61" y="57"/>
                    <a:pt x="0" y="152"/>
                    <a:pt x="132" y="249"/>
                  </a:cubicBezTo>
                  <a:cubicBezTo>
                    <a:pt x="177" y="282"/>
                    <a:pt x="241" y="269"/>
                    <a:pt x="301" y="260"/>
                  </a:cubicBezTo>
                  <a:cubicBezTo>
                    <a:pt x="301" y="260"/>
                    <a:pt x="265" y="248"/>
                    <a:pt x="266" y="192"/>
                  </a:cubicBezTo>
                  <a:close/>
                  <a:moveTo>
                    <a:pt x="242" y="232"/>
                  </a:moveTo>
                  <a:cubicBezTo>
                    <a:pt x="241" y="233"/>
                    <a:pt x="241" y="233"/>
                    <a:pt x="240" y="233"/>
                  </a:cubicBezTo>
                  <a:cubicBezTo>
                    <a:pt x="240" y="233"/>
                    <a:pt x="239" y="232"/>
                    <a:pt x="238" y="232"/>
                  </a:cubicBezTo>
                  <a:cubicBezTo>
                    <a:pt x="238" y="232"/>
                    <a:pt x="198" y="182"/>
                    <a:pt x="159" y="138"/>
                  </a:cubicBezTo>
                  <a:cubicBezTo>
                    <a:pt x="115" y="89"/>
                    <a:pt x="106" y="75"/>
                    <a:pt x="106" y="75"/>
                  </a:cubicBezTo>
                  <a:cubicBezTo>
                    <a:pt x="105" y="74"/>
                    <a:pt x="105" y="72"/>
                    <a:pt x="106" y="71"/>
                  </a:cubicBezTo>
                  <a:cubicBezTo>
                    <a:pt x="107" y="71"/>
                    <a:pt x="108" y="70"/>
                    <a:pt x="109" y="71"/>
                  </a:cubicBezTo>
                  <a:cubicBezTo>
                    <a:pt x="109" y="71"/>
                    <a:pt x="144" y="87"/>
                    <a:pt x="178" y="122"/>
                  </a:cubicBezTo>
                  <a:cubicBezTo>
                    <a:pt x="210" y="156"/>
                    <a:pt x="243" y="229"/>
                    <a:pt x="243" y="229"/>
                  </a:cubicBezTo>
                  <a:cubicBezTo>
                    <a:pt x="243" y="230"/>
                    <a:pt x="243" y="232"/>
                    <a:pt x="242" y="232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7068046" y="2329042"/>
            <a:ext cx="1891169" cy="880157"/>
            <a:chOff x="7068046" y="2329042"/>
            <a:chExt cx="1891169" cy="880157"/>
          </a:xfrm>
        </p:grpSpPr>
        <p:sp>
          <p:nvSpPr>
            <p:cNvPr id="22" name="椭圆 21"/>
            <p:cNvSpPr/>
            <p:nvPr/>
          </p:nvSpPr>
          <p:spPr>
            <a:xfrm>
              <a:off x="7068046" y="2409825"/>
              <a:ext cx="762000" cy="762000"/>
            </a:xfrm>
            <a:prstGeom prst="ellipse">
              <a:avLst/>
            </a:prstGeom>
            <a:pattFill prst="pct5">
              <a:fgClr>
                <a:srgbClr val="2889D2"/>
              </a:fgClr>
              <a:bgClr>
                <a:srgbClr val="0170C1"/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3" name="文本框 22"/>
            <p:cNvSpPr txBox="1"/>
            <p:nvPr/>
          </p:nvSpPr>
          <p:spPr>
            <a:xfrm>
              <a:off x="7828915" y="2329042"/>
              <a:ext cx="113030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3600" dirty="0">
                  <a:latin typeface="TeXGyreAdventor" panose="00000500000000000000" pitchFamily="50" charset="0"/>
                </a:rPr>
                <a:t>60%</a:t>
              </a:r>
              <a:endParaRPr lang="zh-CN" altLang="en-US" sz="3600" dirty="0">
                <a:latin typeface="TeXGyreAdventor" panose="00000500000000000000" pitchFamily="50" charset="0"/>
              </a:endParaRPr>
            </a:p>
          </p:txBody>
        </p:sp>
        <p:sp>
          <p:nvSpPr>
            <p:cNvPr id="24" name="文本框 23"/>
            <p:cNvSpPr txBox="1"/>
            <p:nvPr/>
          </p:nvSpPr>
          <p:spPr>
            <a:xfrm>
              <a:off x="7859535" y="2870645"/>
              <a:ext cx="1069061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6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添加文本</a:t>
              </a:r>
            </a:p>
          </p:txBody>
        </p:sp>
        <p:grpSp>
          <p:nvGrpSpPr>
            <p:cNvPr id="55" name="组合 54"/>
            <p:cNvGrpSpPr>
              <a:grpSpLocks noChangeAspect="1"/>
            </p:cNvGrpSpPr>
            <p:nvPr/>
          </p:nvGrpSpPr>
          <p:grpSpPr>
            <a:xfrm>
              <a:off x="7262892" y="2664825"/>
              <a:ext cx="372309" cy="252000"/>
              <a:chOff x="-168276" y="939801"/>
              <a:chExt cx="363538" cy="246063"/>
            </a:xfrm>
            <a:solidFill>
              <a:schemeClr val="bg1"/>
            </a:solidFill>
          </p:grpSpPr>
          <p:sp>
            <p:nvSpPr>
              <p:cNvPr id="56" name="Rectangle 50"/>
              <p:cNvSpPr>
                <a:spLocks noChangeArrowheads="1"/>
              </p:cNvSpPr>
              <p:nvPr/>
            </p:nvSpPr>
            <p:spPr bwMode="auto">
              <a:xfrm>
                <a:off x="-168276" y="939801"/>
                <a:ext cx="363538" cy="42863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7" name="Rectangle 51"/>
              <p:cNvSpPr>
                <a:spLocks noChangeArrowheads="1"/>
              </p:cNvSpPr>
              <p:nvPr/>
            </p:nvSpPr>
            <p:spPr bwMode="auto">
              <a:xfrm>
                <a:off x="-168276" y="1044576"/>
                <a:ext cx="363538" cy="39688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8" name="Rectangle 52"/>
              <p:cNvSpPr>
                <a:spLocks noChangeArrowheads="1"/>
              </p:cNvSpPr>
              <p:nvPr/>
            </p:nvSpPr>
            <p:spPr bwMode="auto">
              <a:xfrm>
                <a:off x="-168276" y="1146176"/>
                <a:ext cx="363538" cy="39688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</p:grpSp>
      <p:grpSp>
        <p:nvGrpSpPr>
          <p:cNvPr id="8" name="组合 7"/>
          <p:cNvGrpSpPr/>
          <p:nvPr/>
        </p:nvGrpSpPr>
        <p:grpSpPr>
          <a:xfrm>
            <a:off x="7068046" y="3750466"/>
            <a:ext cx="1891169" cy="880157"/>
            <a:chOff x="7068046" y="3750466"/>
            <a:chExt cx="1891169" cy="880157"/>
          </a:xfrm>
        </p:grpSpPr>
        <p:sp>
          <p:nvSpPr>
            <p:cNvPr id="26" name="椭圆 25"/>
            <p:cNvSpPr/>
            <p:nvPr/>
          </p:nvSpPr>
          <p:spPr>
            <a:xfrm>
              <a:off x="7068046" y="3831249"/>
              <a:ext cx="762000" cy="762000"/>
            </a:xfrm>
            <a:prstGeom prst="ellipse">
              <a:avLst/>
            </a:prstGeom>
            <a:pattFill prst="pct5">
              <a:fgClr>
                <a:srgbClr val="2889D2"/>
              </a:fgClr>
              <a:bgClr>
                <a:srgbClr val="0170C1"/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7" name="文本框 26"/>
            <p:cNvSpPr txBox="1"/>
            <p:nvPr/>
          </p:nvSpPr>
          <p:spPr>
            <a:xfrm>
              <a:off x="7828915" y="3750466"/>
              <a:ext cx="113030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3600" dirty="0">
                  <a:latin typeface="TeXGyreAdventor" panose="00000500000000000000" pitchFamily="50" charset="0"/>
                </a:rPr>
                <a:t>75%</a:t>
              </a:r>
              <a:endParaRPr lang="zh-CN" altLang="en-US" sz="3600" dirty="0">
                <a:latin typeface="TeXGyreAdventor" panose="00000500000000000000" pitchFamily="50" charset="0"/>
              </a:endParaRPr>
            </a:p>
          </p:txBody>
        </p:sp>
        <p:sp>
          <p:nvSpPr>
            <p:cNvPr id="28" name="文本框 27"/>
            <p:cNvSpPr txBox="1"/>
            <p:nvPr/>
          </p:nvSpPr>
          <p:spPr>
            <a:xfrm>
              <a:off x="7859535" y="4292069"/>
              <a:ext cx="1069061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6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添加文本</a:t>
              </a:r>
            </a:p>
          </p:txBody>
        </p:sp>
        <p:sp>
          <p:nvSpPr>
            <p:cNvPr id="59" name="Freeform 135"/>
            <p:cNvSpPr>
              <a:spLocks noChangeAspect="1" noEditPoints="1"/>
            </p:cNvSpPr>
            <p:nvPr/>
          </p:nvSpPr>
          <p:spPr bwMode="auto">
            <a:xfrm>
              <a:off x="7265842" y="4050249"/>
              <a:ext cx="366408" cy="324000"/>
            </a:xfrm>
            <a:custGeom>
              <a:avLst/>
              <a:gdLst>
                <a:gd name="T0" fmla="*/ 91 w 91"/>
                <a:gd name="T1" fmla="*/ 17 h 81"/>
                <a:gd name="T2" fmla="*/ 91 w 91"/>
                <a:gd name="T3" fmla="*/ 63 h 81"/>
                <a:gd name="T4" fmla="*/ 86 w 91"/>
                <a:gd name="T5" fmla="*/ 76 h 81"/>
                <a:gd name="T6" fmla="*/ 74 w 91"/>
                <a:gd name="T7" fmla="*/ 81 h 81"/>
                <a:gd name="T8" fmla="*/ 17 w 91"/>
                <a:gd name="T9" fmla="*/ 81 h 81"/>
                <a:gd name="T10" fmla="*/ 5 w 91"/>
                <a:gd name="T11" fmla="*/ 76 h 81"/>
                <a:gd name="T12" fmla="*/ 0 w 91"/>
                <a:gd name="T13" fmla="*/ 63 h 81"/>
                <a:gd name="T14" fmla="*/ 0 w 91"/>
                <a:gd name="T15" fmla="*/ 17 h 81"/>
                <a:gd name="T16" fmla="*/ 0 w 91"/>
                <a:gd name="T17" fmla="*/ 12 h 81"/>
                <a:gd name="T18" fmla="*/ 5 w 91"/>
                <a:gd name="T19" fmla="*/ 12 h 81"/>
                <a:gd name="T20" fmla="*/ 15 w 91"/>
                <a:gd name="T21" fmla="*/ 12 h 81"/>
                <a:gd name="T22" fmla="*/ 15 w 91"/>
                <a:gd name="T23" fmla="*/ 24 h 81"/>
                <a:gd name="T24" fmla="*/ 21 w 91"/>
                <a:gd name="T25" fmla="*/ 30 h 81"/>
                <a:gd name="T26" fmla="*/ 21 w 91"/>
                <a:gd name="T27" fmla="*/ 30 h 81"/>
                <a:gd name="T28" fmla="*/ 24 w 91"/>
                <a:gd name="T29" fmla="*/ 30 h 81"/>
                <a:gd name="T30" fmla="*/ 21 w 91"/>
                <a:gd name="T31" fmla="*/ 24 h 81"/>
                <a:gd name="T32" fmla="*/ 21 w 91"/>
                <a:gd name="T33" fmla="*/ 6 h 81"/>
                <a:gd name="T34" fmla="*/ 27 w 91"/>
                <a:gd name="T35" fmla="*/ 0 h 81"/>
                <a:gd name="T36" fmla="*/ 27 w 91"/>
                <a:gd name="T37" fmla="*/ 0 h 81"/>
                <a:gd name="T38" fmla="*/ 33 w 91"/>
                <a:gd name="T39" fmla="*/ 6 h 81"/>
                <a:gd name="T40" fmla="*/ 33 w 91"/>
                <a:gd name="T41" fmla="*/ 12 h 81"/>
                <a:gd name="T42" fmla="*/ 59 w 91"/>
                <a:gd name="T43" fmla="*/ 12 h 81"/>
                <a:gd name="T44" fmla="*/ 59 w 91"/>
                <a:gd name="T45" fmla="*/ 24 h 81"/>
                <a:gd name="T46" fmla="*/ 64 w 91"/>
                <a:gd name="T47" fmla="*/ 30 h 81"/>
                <a:gd name="T48" fmla="*/ 64 w 91"/>
                <a:gd name="T49" fmla="*/ 30 h 81"/>
                <a:gd name="T50" fmla="*/ 67 w 91"/>
                <a:gd name="T51" fmla="*/ 30 h 81"/>
                <a:gd name="T52" fmla="*/ 64 w 91"/>
                <a:gd name="T53" fmla="*/ 24 h 81"/>
                <a:gd name="T54" fmla="*/ 64 w 91"/>
                <a:gd name="T55" fmla="*/ 6 h 81"/>
                <a:gd name="T56" fmla="*/ 70 w 91"/>
                <a:gd name="T57" fmla="*/ 0 h 81"/>
                <a:gd name="T58" fmla="*/ 70 w 91"/>
                <a:gd name="T59" fmla="*/ 0 h 81"/>
                <a:gd name="T60" fmla="*/ 76 w 91"/>
                <a:gd name="T61" fmla="*/ 6 h 81"/>
                <a:gd name="T62" fmla="*/ 76 w 91"/>
                <a:gd name="T63" fmla="*/ 12 h 81"/>
                <a:gd name="T64" fmla="*/ 86 w 91"/>
                <a:gd name="T65" fmla="*/ 12 h 81"/>
                <a:gd name="T66" fmla="*/ 91 w 91"/>
                <a:gd name="T67" fmla="*/ 12 h 81"/>
                <a:gd name="T68" fmla="*/ 91 w 91"/>
                <a:gd name="T69" fmla="*/ 17 h 81"/>
                <a:gd name="T70" fmla="*/ 44 w 91"/>
                <a:gd name="T71" fmla="*/ 68 h 81"/>
                <a:gd name="T72" fmla="*/ 44 w 91"/>
                <a:gd name="T73" fmla="*/ 40 h 81"/>
                <a:gd name="T74" fmla="*/ 39 w 91"/>
                <a:gd name="T75" fmla="*/ 40 h 81"/>
                <a:gd name="T76" fmla="*/ 38 w 91"/>
                <a:gd name="T77" fmla="*/ 42 h 81"/>
                <a:gd name="T78" fmla="*/ 36 w 91"/>
                <a:gd name="T79" fmla="*/ 43 h 81"/>
                <a:gd name="T80" fmla="*/ 36 w 91"/>
                <a:gd name="T81" fmla="*/ 47 h 81"/>
                <a:gd name="T82" fmla="*/ 38 w 91"/>
                <a:gd name="T83" fmla="*/ 47 h 81"/>
                <a:gd name="T84" fmla="*/ 38 w 91"/>
                <a:gd name="T85" fmla="*/ 68 h 81"/>
                <a:gd name="T86" fmla="*/ 44 w 91"/>
                <a:gd name="T87" fmla="*/ 68 h 81"/>
                <a:gd name="T88" fmla="*/ 54 w 91"/>
                <a:gd name="T89" fmla="*/ 68 h 81"/>
                <a:gd name="T90" fmla="*/ 54 w 91"/>
                <a:gd name="T91" fmla="*/ 40 h 81"/>
                <a:gd name="T92" fmla="*/ 49 w 91"/>
                <a:gd name="T93" fmla="*/ 40 h 81"/>
                <a:gd name="T94" fmla="*/ 48 w 91"/>
                <a:gd name="T95" fmla="*/ 42 h 81"/>
                <a:gd name="T96" fmla="*/ 46 w 91"/>
                <a:gd name="T97" fmla="*/ 43 h 81"/>
                <a:gd name="T98" fmla="*/ 46 w 91"/>
                <a:gd name="T99" fmla="*/ 47 h 81"/>
                <a:gd name="T100" fmla="*/ 48 w 91"/>
                <a:gd name="T101" fmla="*/ 47 h 81"/>
                <a:gd name="T102" fmla="*/ 48 w 91"/>
                <a:gd name="T103" fmla="*/ 68 h 81"/>
                <a:gd name="T104" fmla="*/ 54 w 91"/>
                <a:gd name="T105" fmla="*/ 68 h 81"/>
                <a:gd name="T106" fmla="*/ 81 w 91"/>
                <a:gd name="T107" fmla="*/ 36 h 81"/>
                <a:gd name="T108" fmla="*/ 10 w 91"/>
                <a:gd name="T109" fmla="*/ 36 h 81"/>
                <a:gd name="T110" fmla="*/ 10 w 91"/>
                <a:gd name="T111" fmla="*/ 63 h 81"/>
                <a:gd name="T112" fmla="*/ 12 w 91"/>
                <a:gd name="T113" fmla="*/ 69 h 81"/>
                <a:gd name="T114" fmla="*/ 17 w 91"/>
                <a:gd name="T115" fmla="*/ 71 h 81"/>
                <a:gd name="T116" fmla="*/ 74 w 91"/>
                <a:gd name="T117" fmla="*/ 71 h 81"/>
                <a:gd name="T118" fmla="*/ 79 w 91"/>
                <a:gd name="T119" fmla="*/ 69 h 81"/>
                <a:gd name="T120" fmla="*/ 81 w 91"/>
                <a:gd name="T121" fmla="*/ 63 h 81"/>
                <a:gd name="T122" fmla="*/ 81 w 91"/>
                <a:gd name="T123" fmla="*/ 36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91" h="81">
                  <a:moveTo>
                    <a:pt x="91" y="17"/>
                  </a:moveTo>
                  <a:cubicBezTo>
                    <a:pt x="91" y="63"/>
                    <a:pt x="91" y="63"/>
                    <a:pt x="91" y="63"/>
                  </a:cubicBezTo>
                  <a:cubicBezTo>
                    <a:pt x="91" y="68"/>
                    <a:pt x="89" y="72"/>
                    <a:pt x="86" y="76"/>
                  </a:cubicBezTo>
                  <a:cubicBezTo>
                    <a:pt x="83" y="79"/>
                    <a:pt x="78" y="81"/>
                    <a:pt x="74" y="81"/>
                  </a:cubicBezTo>
                  <a:cubicBezTo>
                    <a:pt x="17" y="81"/>
                    <a:pt x="17" y="81"/>
                    <a:pt x="17" y="81"/>
                  </a:cubicBezTo>
                  <a:cubicBezTo>
                    <a:pt x="13" y="81"/>
                    <a:pt x="8" y="79"/>
                    <a:pt x="5" y="76"/>
                  </a:cubicBezTo>
                  <a:cubicBezTo>
                    <a:pt x="2" y="72"/>
                    <a:pt x="0" y="68"/>
                    <a:pt x="0" y="63"/>
                  </a:cubicBezTo>
                  <a:cubicBezTo>
                    <a:pt x="0" y="17"/>
                    <a:pt x="0" y="17"/>
                    <a:pt x="0" y="17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5" y="12"/>
                    <a:pt x="5" y="12"/>
                    <a:pt x="5" y="12"/>
                  </a:cubicBezTo>
                  <a:cubicBezTo>
                    <a:pt x="15" y="12"/>
                    <a:pt x="15" y="12"/>
                    <a:pt x="15" y="12"/>
                  </a:cubicBezTo>
                  <a:cubicBezTo>
                    <a:pt x="15" y="24"/>
                    <a:pt x="15" y="24"/>
                    <a:pt x="15" y="24"/>
                  </a:cubicBezTo>
                  <a:cubicBezTo>
                    <a:pt x="15" y="28"/>
                    <a:pt x="18" y="30"/>
                    <a:pt x="21" y="30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2" y="30"/>
                    <a:pt x="23" y="30"/>
                    <a:pt x="24" y="30"/>
                  </a:cubicBezTo>
                  <a:cubicBezTo>
                    <a:pt x="22" y="28"/>
                    <a:pt x="21" y="27"/>
                    <a:pt x="21" y="24"/>
                  </a:cubicBezTo>
                  <a:cubicBezTo>
                    <a:pt x="21" y="6"/>
                    <a:pt x="21" y="6"/>
                    <a:pt x="21" y="6"/>
                  </a:cubicBezTo>
                  <a:cubicBezTo>
                    <a:pt x="21" y="3"/>
                    <a:pt x="24" y="0"/>
                    <a:pt x="27" y="0"/>
                  </a:cubicBezTo>
                  <a:cubicBezTo>
                    <a:pt x="27" y="0"/>
                    <a:pt x="27" y="0"/>
                    <a:pt x="27" y="0"/>
                  </a:cubicBezTo>
                  <a:cubicBezTo>
                    <a:pt x="30" y="0"/>
                    <a:pt x="33" y="3"/>
                    <a:pt x="33" y="6"/>
                  </a:cubicBezTo>
                  <a:cubicBezTo>
                    <a:pt x="33" y="12"/>
                    <a:pt x="33" y="12"/>
                    <a:pt x="33" y="12"/>
                  </a:cubicBezTo>
                  <a:cubicBezTo>
                    <a:pt x="59" y="12"/>
                    <a:pt x="59" y="12"/>
                    <a:pt x="59" y="12"/>
                  </a:cubicBezTo>
                  <a:cubicBezTo>
                    <a:pt x="59" y="24"/>
                    <a:pt x="59" y="24"/>
                    <a:pt x="59" y="24"/>
                  </a:cubicBezTo>
                  <a:cubicBezTo>
                    <a:pt x="59" y="28"/>
                    <a:pt x="61" y="30"/>
                    <a:pt x="64" y="30"/>
                  </a:cubicBezTo>
                  <a:cubicBezTo>
                    <a:pt x="64" y="30"/>
                    <a:pt x="64" y="30"/>
                    <a:pt x="64" y="30"/>
                  </a:cubicBezTo>
                  <a:cubicBezTo>
                    <a:pt x="66" y="30"/>
                    <a:pt x="67" y="30"/>
                    <a:pt x="67" y="30"/>
                  </a:cubicBezTo>
                  <a:cubicBezTo>
                    <a:pt x="66" y="28"/>
                    <a:pt x="64" y="27"/>
                    <a:pt x="64" y="24"/>
                  </a:cubicBezTo>
                  <a:cubicBezTo>
                    <a:pt x="64" y="6"/>
                    <a:pt x="64" y="6"/>
                    <a:pt x="64" y="6"/>
                  </a:cubicBezTo>
                  <a:cubicBezTo>
                    <a:pt x="64" y="3"/>
                    <a:pt x="67" y="0"/>
                    <a:pt x="70" y="0"/>
                  </a:cubicBezTo>
                  <a:cubicBezTo>
                    <a:pt x="70" y="0"/>
                    <a:pt x="70" y="0"/>
                    <a:pt x="70" y="0"/>
                  </a:cubicBezTo>
                  <a:cubicBezTo>
                    <a:pt x="74" y="0"/>
                    <a:pt x="76" y="3"/>
                    <a:pt x="76" y="6"/>
                  </a:cubicBezTo>
                  <a:cubicBezTo>
                    <a:pt x="76" y="12"/>
                    <a:pt x="76" y="12"/>
                    <a:pt x="76" y="12"/>
                  </a:cubicBezTo>
                  <a:cubicBezTo>
                    <a:pt x="86" y="12"/>
                    <a:pt x="86" y="12"/>
                    <a:pt x="86" y="12"/>
                  </a:cubicBezTo>
                  <a:cubicBezTo>
                    <a:pt x="91" y="12"/>
                    <a:pt x="91" y="12"/>
                    <a:pt x="91" y="12"/>
                  </a:cubicBezTo>
                  <a:cubicBezTo>
                    <a:pt x="91" y="17"/>
                    <a:pt x="91" y="17"/>
                    <a:pt x="91" y="17"/>
                  </a:cubicBezTo>
                  <a:close/>
                  <a:moveTo>
                    <a:pt x="44" y="68"/>
                  </a:moveTo>
                  <a:cubicBezTo>
                    <a:pt x="44" y="40"/>
                    <a:pt x="44" y="40"/>
                    <a:pt x="44" y="40"/>
                  </a:cubicBezTo>
                  <a:cubicBezTo>
                    <a:pt x="39" y="40"/>
                    <a:pt x="39" y="40"/>
                    <a:pt x="39" y="40"/>
                  </a:cubicBezTo>
                  <a:cubicBezTo>
                    <a:pt x="39" y="40"/>
                    <a:pt x="39" y="41"/>
                    <a:pt x="38" y="42"/>
                  </a:cubicBezTo>
                  <a:cubicBezTo>
                    <a:pt x="37" y="43"/>
                    <a:pt x="37" y="43"/>
                    <a:pt x="36" y="43"/>
                  </a:cubicBezTo>
                  <a:cubicBezTo>
                    <a:pt x="36" y="47"/>
                    <a:pt x="36" y="47"/>
                    <a:pt x="36" y="47"/>
                  </a:cubicBezTo>
                  <a:cubicBezTo>
                    <a:pt x="38" y="47"/>
                    <a:pt x="38" y="47"/>
                    <a:pt x="38" y="47"/>
                  </a:cubicBezTo>
                  <a:cubicBezTo>
                    <a:pt x="38" y="68"/>
                    <a:pt x="38" y="68"/>
                    <a:pt x="38" y="68"/>
                  </a:cubicBezTo>
                  <a:cubicBezTo>
                    <a:pt x="44" y="68"/>
                    <a:pt x="44" y="68"/>
                    <a:pt x="44" y="68"/>
                  </a:cubicBezTo>
                  <a:close/>
                  <a:moveTo>
                    <a:pt x="54" y="68"/>
                  </a:moveTo>
                  <a:cubicBezTo>
                    <a:pt x="54" y="40"/>
                    <a:pt x="54" y="40"/>
                    <a:pt x="54" y="40"/>
                  </a:cubicBezTo>
                  <a:cubicBezTo>
                    <a:pt x="49" y="40"/>
                    <a:pt x="49" y="40"/>
                    <a:pt x="49" y="40"/>
                  </a:cubicBezTo>
                  <a:cubicBezTo>
                    <a:pt x="49" y="40"/>
                    <a:pt x="49" y="41"/>
                    <a:pt x="48" y="42"/>
                  </a:cubicBezTo>
                  <a:cubicBezTo>
                    <a:pt x="47" y="43"/>
                    <a:pt x="47" y="43"/>
                    <a:pt x="46" y="43"/>
                  </a:cubicBezTo>
                  <a:cubicBezTo>
                    <a:pt x="46" y="47"/>
                    <a:pt x="46" y="47"/>
                    <a:pt x="46" y="47"/>
                  </a:cubicBezTo>
                  <a:cubicBezTo>
                    <a:pt x="48" y="47"/>
                    <a:pt x="48" y="47"/>
                    <a:pt x="48" y="47"/>
                  </a:cubicBezTo>
                  <a:cubicBezTo>
                    <a:pt x="48" y="68"/>
                    <a:pt x="48" y="68"/>
                    <a:pt x="48" y="68"/>
                  </a:cubicBezTo>
                  <a:cubicBezTo>
                    <a:pt x="54" y="68"/>
                    <a:pt x="54" y="68"/>
                    <a:pt x="54" y="68"/>
                  </a:cubicBezTo>
                  <a:close/>
                  <a:moveTo>
                    <a:pt x="81" y="36"/>
                  </a:moveTo>
                  <a:cubicBezTo>
                    <a:pt x="10" y="36"/>
                    <a:pt x="10" y="36"/>
                    <a:pt x="10" y="36"/>
                  </a:cubicBezTo>
                  <a:cubicBezTo>
                    <a:pt x="10" y="63"/>
                    <a:pt x="10" y="63"/>
                    <a:pt x="10" y="63"/>
                  </a:cubicBezTo>
                  <a:cubicBezTo>
                    <a:pt x="10" y="65"/>
                    <a:pt x="11" y="67"/>
                    <a:pt x="12" y="69"/>
                  </a:cubicBezTo>
                  <a:cubicBezTo>
                    <a:pt x="13" y="70"/>
                    <a:pt x="15" y="71"/>
                    <a:pt x="17" y="71"/>
                  </a:cubicBezTo>
                  <a:cubicBezTo>
                    <a:pt x="74" y="71"/>
                    <a:pt x="74" y="71"/>
                    <a:pt x="74" y="71"/>
                  </a:cubicBezTo>
                  <a:cubicBezTo>
                    <a:pt x="76" y="71"/>
                    <a:pt x="78" y="70"/>
                    <a:pt x="79" y="69"/>
                  </a:cubicBezTo>
                  <a:cubicBezTo>
                    <a:pt x="80" y="67"/>
                    <a:pt x="81" y="65"/>
                    <a:pt x="81" y="63"/>
                  </a:cubicBezTo>
                  <a:lnTo>
                    <a:pt x="81" y="3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9304905" y="2329042"/>
            <a:ext cx="1891169" cy="880157"/>
            <a:chOff x="9304905" y="2329042"/>
            <a:chExt cx="1891169" cy="880157"/>
          </a:xfrm>
        </p:grpSpPr>
        <p:sp>
          <p:nvSpPr>
            <p:cNvPr id="30" name="椭圆 29"/>
            <p:cNvSpPr/>
            <p:nvPr/>
          </p:nvSpPr>
          <p:spPr>
            <a:xfrm>
              <a:off x="9304905" y="2409825"/>
              <a:ext cx="762000" cy="762000"/>
            </a:xfrm>
            <a:prstGeom prst="ellipse">
              <a:avLst/>
            </a:prstGeom>
            <a:pattFill prst="pct5">
              <a:fgClr>
                <a:srgbClr val="2889D2"/>
              </a:fgClr>
              <a:bgClr>
                <a:srgbClr val="0170C1"/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1" name="文本框 30"/>
            <p:cNvSpPr txBox="1"/>
            <p:nvPr/>
          </p:nvSpPr>
          <p:spPr>
            <a:xfrm>
              <a:off x="10065774" y="2329042"/>
              <a:ext cx="113030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3600" dirty="0">
                  <a:latin typeface="TeXGyreAdventor" panose="00000500000000000000" pitchFamily="50" charset="0"/>
                </a:rPr>
                <a:t>48%</a:t>
              </a:r>
              <a:endParaRPr lang="zh-CN" altLang="en-US" sz="3600" dirty="0">
                <a:latin typeface="TeXGyreAdventor" panose="00000500000000000000" pitchFamily="50" charset="0"/>
              </a:endParaRPr>
            </a:p>
          </p:txBody>
        </p:sp>
        <p:sp>
          <p:nvSpPr>
            <p:cNvPr id="32" name="文本框 31"/>
            <p:cNvSpPr txBox="1"/>
            <p:nvPr/>
          </p:nvSpPr>
          <p:spPr>
            <a:xfrm>
              <a:off x="10096394" y="2870645"/>
              <a:ext cx="1069061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6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添加文本</a:t>
              </a:r>
            </a:p>
          </p:txBody>
        </p:sp>
        <p:sp>
          <p:nvSpPr>
            <p:cNvPr id="60" name="Freeform 122"/>
            <p:cNvSpPr>
              <a:spLocks noChangeAspect="1" noEditPoints="1"/>
            </p:cNvSpPr>
            <p:nvPr/>
          </p:nvSpPr>
          <p:spPr bwMode="auto">
            <a:xfrm rot="858852" flipH="1">
              <a:off x="9545295" y="2574825"/>
              <a:ext cx="281220" cy="432000"/>
            </a:xfrm>
            <a:custGeom>
              <a:avLst/>
              <a:gdLst>
                <a:gd name="T0" fmla="*/ 31 w 70"/>
                <a:gd name="T1" fmla="*/ 20 h 108"/>
                <a:gd name="T2" fmla="*/ 36 w 70"/>
                <a:gd name="T3" fmla="*/ 20 h 108"/>
                <a:gd name="T4" fmla="*/ 51 w 70"/>
                <a:gd name="T5" fmla="*/ 32 h 108"/>
                <a:gd name="T6" fmla="*/ 62 w 70"/>
                <a:gd name="T7" fmla="*/ 51 h 108"/>
                <a:gd name="T8" fmla="*/ 64 w 70"/>
                <a:gd name="T9" fmla="*/ 69 h 108"/>
                <a:gd name="T10" fmla="*/ 63 w 70"/>
                <a:gd name="T11" fmla="*/ 74 h 108"/>
                <a:gd name="T12" fmla="*/ 54 w 70"/>
                <a:gd name="T13" fmla="*/ 60 h 108"/>
                <a:gd name="T14" fmla="*/ 49 w 70"/>
                <a:gd name="T15" fmla="*/ 55 h 108"/>
                <a:gd name="T16" fmla="*/ 41 w 70"/>
                <a:gd name="T17" fmla="*/ 42 h 108"/>
                <a:gd name="T18" fmla="*/ 40 w 70"/>
                <a:gd name="T19" fmla="*/ 34 h 108"/>
                <a:gd name="T20" fmla="*/ 31 w 70"/>
                <a:gd name="T21" fmla="*/ 20 h 108"/>
                <a:gd name="T22" fmla="*/ 39 w 70"/>
                <a:gd name="T23" fmla="*/ 60 h 108"/>
                <a:gd name="T24" fmla="*/ 36 w 70"/>
                <a:gd name="T25" fmla="*/ 70 h 108"/>
                <a:gd name="T26" fmla="*/ 54 w 70"/>
                <a:gd name="T27" fmla="*/ 103 h 108"/>
                <a:gd name="T28" fmla="*/ 65 w 70"/>
                <a:gd name="T29" fmla="*/ 106 h 108"/>
                <a:gd name="T30" fmla="*/ 65 w 70"/>
                <a:gd name="T31" fmla="*/ 106 h 108"/>
                <a:gd name="T32" fmla="*/ 68 w 70"/>
                <a:gd name="T33" fmla="*/ 95 h 108"/>
                <a:gd name="T34" fmla="*/ 49 w 70"/>
                <a:gd name="T35" fmla="*/ 63 h 108"/>
                <a:gd name="T36" fmla="*/ 39 w 70"/>
                <a:gd name="T37" fmla="*/ 60 h 108"/>
                <a:gd name="T38" fmla="*/ 39 w 70"/>
                <a:gd name="T39" fmla="*/ 60 h 108"/>
                <a:gd name="T40" fmla="*/ 5 w 70"/>
                <a:gd name="T41" fmla="*/ 2 h 108"/>
                <a:gd name="T42" fmla="*/ 2 w 70"/>
                <a:gd name="T43" fmla="*/ 13 h 108"/>
                <a:gd name="T44" fmla="*/ 21 w 70"/>
                <a:gd name="T45" fmla="*/ 45 h 108"/>
                <a:gd name="T46" fmla="*/ 32 w 70"/>
                <a:gd name="T47" fmla="*/ 48 h 108"/>
                <a:gd name="T48" fmla="*/ 32 w 70"/>
                <a:gd name="T49" fmla="*/ 48 h 108"/>
                <a:gd name="T50" fmla="*/ 35 w 70"/>
                <a:gd name="T51" fmla="*/ 37 h 108"/>
                <a:gd name="T52" fmla="*/ 16 w 70"/>
                <a:gd name="T53" fmla="*/ 5 h 108"/>
                <a:gd name="T54" fmla="*/ 5 w 70"/>
                <a:gd name="T55" fmla="*/ 2 h 108"/>
                <a:gd name="T56" fmla="*/ 5 w 70"/>
                <a:gd name="T57" fmla="*/ 2 h 108"/>
                <a:gd name="T58" fmla="*/ 39 w 70"/>
                <a:gd name="T59" fmla="*/ 88 h 108"/>
                <a:gd name="T60" fmla="*/ 31 w 70"/>
                <a:gd name="T61" fmla="*/ 73 h 108"/>
                <a:gd name="T62" fmla="*/ 29 w 70"/>
                <a:gd name="T63" fmla="*/ 66 h 108"/>
                <a:gd name="T64" fmla="*/ 22 w 70"/>
                <a:gd name="T65" fmla="*/ 53 h 108"/>
                <a:gd name="T66" fmla="*/ 16 w 70"/>
                <a:gd name="T67" fmla="*/ 48 h 108"/>
                <a:gd name="T68" fmla="*/ 8 w 70"/>
                <a:gd name="T69" fmla="*/ 33 h 108"/>
                <a:gd name="T70" fmla="*/ 6 w 70"/>
                <a:gd name="T71" fmla="*/ 38 h 108"/>
                <a:gd name="T72" fmla="*/ 8 w 70"/>
                <a:gd name="T73" fmla="*/ 57 h 108"/>
                <a:gd name="T74" fmla="*/ 19 w 70"/>
                <a:gd name="T75" fmla="*/ 75 h 108"/>
                <a:gd name="T76" fmla="*/ 34 w 70"/>
                <a:gd name="T77" fmla="*/ 87 h 108"/>
                <a:gd name="T78" fmla="*/ 39 w 70"/>
                <a:gd name="T79" fmla="*/ 88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70" h="108">
                  <a:moveTo>
                    <a:pt x="31" y="20"/>
                  </a:moveTo>
                  <a:cubicBezTo>
                    <a:pt x="33" y="20"/>
                    <a:pt x="34" y="20"/>
                    <a:pt x="36" y="20"/>
                  </a:cubicBezTo>
                  <a:cubicBezTo>
                    <a:pt x="42" y="22"/>
                    <a:pt x="48" y="26"/>
                    <a:pt x="51" y="32"/>
                  </a:cubicBezTo>
                  <a:cubicBezTo>
                    <a:pt x="62" y="51"/>
                    <a:pt x="62" y="51"/>
                    <a:pt x="62" y="51"/>
                  </a:cubicBezTo>
                  <a:cubicBezTo>
                    <a:pt x="65" y="56"/>
                    <a:pt x="66" y="63"/>
                    <a:pt x="64" y="69"/>
                  </a:cubicBezTo>
                  <a:cubicBezTo>
                    <a:pt x="64" y="71"/>
                    <a:pt x="63" y="73"/>
                    <a:pt x="63" y="74"/>
                  </a:cubicBezTo>
                  <a:cubicBezTo>
                    <a:pt x="54" y="60"/>
                    <a:pt x="54" y="60"/>
                    <a:pt x="54" y="60"/>
                  </a:cubicBezTo>
                  <a:cubicBezTo>
                    <a:pt x="53" y="58"/>
                    <a:pt x="51" y="56"/>
                    <a:pt x="49" y="55"/>
                  </a:cubicBezTo>
                  <a:cubicBezTo>
                    <a:pt x="41" y="42"/>
                    <a:pt x="41" y="42"/>
                    <a:pt x="41" y="42"/>
                  </a:cubicBezTo>
                  <a:cubicBezTo>
                    <a:pt x="41" y="39"/>
                    <a:pt x="41" y="37"/>
                    <a:pt x="40" y="34"/>
                  </a:cubicBezTo>
                  <a:cubicBezTo>
                    <a:pt x="31" y="20"/>
                    <a:pt x="31" y="20"/>
                    <a:pt x="31" y="20"/>
                  </a:cubicBezTo>
                  <a:close/>
                  <a:moveTo>
                    <a:pt x="39" y="60"/>
                  </a:moveTo>
                  <a:cubicBezTo>
                    <a:pt x="35" y="62"/>
                    <a:pt x="34" y="67"/>
                    <a:pt x="36" y="70"/>
                  </a:cubicBezTo>
                  <a:cubicBezTo>
                    <a:pt x="54" y="103"/>
                    <a:pt x="54" y="103"/>
                    <a:pt x="54" y="103"/>
                  </a:cubicBezTo>
                  <a:cubicBezTo>
                    <a:pt x="57" y="107"/>
                    <a:pt x="61" y="108"/>
                    <a:pt x="65" y="106"/>
                  </a:cubicBezTo>
                  <a:cubicBezTo>
                    <a:pt x="65" y="106"/>
                    <a:pt x="65" y="106"/>
                    <a:pt x="65" y="106"/>
                  </a:cubicBezTo>
                  <a:cubicBezTo>
                    <a:pt x="69" y="104"/>
                    <a:pt x="70" y="99"/>
                    <a:pt x="68" y="95"/>
                  </a:cubicBezTo>
                  <a:cubicBezTo>
                    <a:pt x="49" y="63"/>
                    <a:pt x="49" y="63"/>
                    <a:pt x="49" y="63"/>
                  </a:cubicBezTo>
                  <a:cubicBezTo>
                    <a:pt x="47" y="59"/>
                    <a:pt x="42" y="57"/>
                    <a:pt x="39" y="60"/>
                  </a:cubicBezTo>
                  <a:cubicBezTo>
                    <a:pt x="39" y="60"/>
                    <a:pt x="39" y="60"/>
                    <a:pt x="39" y="60"/>
                  </a:cubicBezTo>
                  <a:close/>
                  <a:moveTo>
                    <a:pt x="5" y="2"/>
                  </a:moveTo>
                  <a:cubicBezTo>
                    <a:pt x="2" y="4"/>
                    <a:pt x="0" y="9"/>
                    <a:pt x="2" y="13"/>
                  </a:cubicBezTo>
                  <a:cubicBezTo>
                    <a:pt x="21" y="45"/>
                    <a:pt x="21" y="45"/>
                    <a:pt x="21" y="45"/>
                  </a:cubicBezTo>
                  <a:cubicBezTo>
                    <a:pt x="23" y="49"/>
                    <a:pt x="28" y="50"/>
                    <a:pt x="32" y="48"/>
                  </a:cubicBezTo>
                  <a:cubicBezTo>
                    <a:pt x="32" y="48"/>
                    <a:pt x="32" y="48"/>
                    <a:pt x="32" y="48"/>
                  </a:cubicBezTo>
                  <a:cubicBezTo>
                    <a:pt x="36" y="46"/>
                    <a:pt x="37" y="41"/>
                    <a:pt x="35" y="37"/>
                  </a:cubicBezTo>
                  <a:cubicBezTo>
                    <a:pt x="16" y="5"/>
                    <a:pt x="16" y="5"/>
                    <a:pt x="16" y="5"/>
                  </a:cubicBezTo>
                  <a:cubicBezTo>
                    <a:pt x="14" y="1"/>
                    <a:pt x="9" y="0"/>
                    <a:pt x="5" y="2"/>
                  </a:cubicBezTo>
                  <a:cubicBezTo>
                    <a:pt x="5" y="2"/>
                    <a:pt x="5" y="2"/>
                    <a:pt x="5" y="2"/>
                  </a:cubicBezTo>
                  <a:close/>
                  <a:moveTo>
                    <a:pt x="39" y="88"/>
                  </a:moveTo>
                  <a:cubicBezTo>
                    <a:pt x="31" y="73"/>
                    <a:pt x="31" y="73"/>
                    <a:pt x="31" y="73"/>
                  </a:cubicBezTo>
                  <a:cubicBezTo>
                    <a:pt x="30" y="71"/>
                    <a:pt x="29" y="69"/>
                    <a:pt x="29" y="66"/>
                  </a:cubicBezTo>
                  <a:cubicBezTo>
                    <a:pt x="22" y="53"/>
                    <a:pt x="22" y="53"/>
                    <a:pt x="22" y="53"/>
                  </a:cubicBezTo>
                  <a:cubicBezTo>
                    <a:pt x="19" y="52"/>
                    <a:pt x="18" y="50"/>
                    <a:pt x="16" y="48"/>
                  </a:cubicBezTo>
                  <a:cubicBezTo>
                    <a:pt x="8" y="33"/>
                    <a:pt x="8" y="33"/>
                    <a:pt x="8" y="33"/>
                  </a:cubicBezTo>
                  <a:cubicBezTo>
                    <a:pt x="7" y="34"/>
                    <a:pt x="6" y="36"/>
                    <a:pt x="6" y="38"/>
                  </a:cubicBezTo>
                  <a:cubicBezTo>
                    <a:pt x="4" y="44"/>
                    <a:pt x="5" y="51"/>
                    <a:pt x="8" y="57"/>
                  </a:cubicBezTo>
                  <a:cubicBezTo>
                    <a:pt x="19" y="75"/>
                    <a:pt x="19" y="75"/>
                    <a:pt x="19" y="75"/>
                  </a:cubicBezTo>
                  <a:cubicBezTo>
                    <a:pt x="22" y="81"/>
                    <a:pt x="28" y="85"/>
                    <a:pt x="34" y="87"/>
                  </a:cubicBezTo>
                  <a:cubicBezTo>
                    <a:pt x="36" y="87"/>
                    <a:pt x="38" y="88"/>
                    <a:pt x="39" y="88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4914900" y="2329042"/>
            <a:ext cx="1891169" cy="880157"/>
            <a:chOff x="4914900" y="2329042"/>
            <a:chExt cx="1891169" cy="880157"/>
          </a:xfrm>
        </p:grpSpPr>
        <p:sp>
          <p:nvSpPr>
            <p:cNvPr id="11" name="椭圆 10"/>
            <p:cNvSpPr/>
            <p:nvPr/>
          </p:nvSpPr>
          <p:spPr>
            <a:xfrm>
              <a:off x="4914900" y="2409825"/>
              <a:ext cx="762000" cy="762000"/>
            </a:xfrm>
            <a:prstGeom prst="ellipse">
              <a:avLst/>
            </a:prstGeom>
            <a:pattFill prst="pct5">
              <a:fgClr>
                <a:srgbClr val="2889D2"/>
              </a:fgClr>
              <a:bgClr>
                <a:srgbClr val="0170C1"/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" name="文本框 11"/>
            <p:cNvSpPr txBox="1"/>
            <p:nvPr/>
          </p:nvSpPr>
          <p:spPr>
            <a:xfrm>
              <a:off x="5675769" y="2329042"/>
              <a:ext cx="113030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3600" dirty="0">
                  <a:latin typeface="TeXGyreAdventor" panose="00000500000000000000" pitchFamily="50" charset="0"/>
                </a:rPr>
                <a:t>85%</a:t>
              </a:r>
              <a:endParaRPr lang="zh-CN" altLang="en-US" sz="3600" dirty="0">
                <a:latin typeface="TeXGyreAdventor" panose="00000500000000000000" pitchFamily="50" charset="0"/>
              </a:endParaRPr>
            </a:p>
          </p:txBody>
        </p:sp>
        <p:sp>
          <p:nvSpPr>
            <p:cNvPr id="14" name="文本框 13"/>
            <p:cNvSpPr txBox="1"/>
            <p:nvPr/>
          </p:nvSpPr>
          <p:spPr>
            <a:xfrm>
              <a:off x="5706389" y="2870645"/>
              <a:ext cx="1069061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6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添加文本</a:t>
              </a:r>
            </a:p>
          </p:txBody>
        </p:sp>
        <p:sp>
          <p:nvSpPr>
            <p:cNvPr id="61" name="Freeform 304"/>
            <p:cNvSpPr>
              <a:spLocks noChangeAspect="1"/>
            </p:cNvSpPr>
            <p:nvPr/>
          </p:nvSpPr>
          <p:spPr bwMode="auto">
            <a:xfrm>
              <a:off x="5107450" y="2610825"/>
              <a:ext cx="376900" cy="360000"/>
            </a:xfrm>
            <a:custGeom>
              <a:avLst/>
              <a:gdLst>
                <a:gd name="T0" fmla="*/ 45 w 94"/>
                <a:gd name="T1" fmla="*/ 2 h 90"/>
                <a:gd name="T2" fmla="*/ 47 w 94"/>
                <a:gd name="T3" fmla="*/ 0 h 90"/>
                <a:gd name="T4" fmla="*/ 50 w 94"/>
                <a:gd name="T5" fmla="*/ 2 h 90"/>
                <a:gd name="T6" fmla="*/ 63 w 94"/>
                <a:gd name="T7" fmla="*/ 28 h 90"/>
                <a:gd name="T8" fmla="*/ 92 w 94"/>
                <a:gd name="T9" fmla="*/ 32 h 90"/>
                <a:gd name="T10" fmla="*/ 94 w 94"/>
                <a:gd name="T11" fmla="*/ 34 h 90"/>
                <a:gd name="T12" fmla="*/ 93 w 94"/>
                <a:gd name="T13" fmla="*/ 38 h 90"/>
                <a:gd name="T14" fmla="*/ 72 w 94"/>
                <a:gd name="T15" fmla="*/ 58 h 90"/>
                <a:gd name="T16" fmla="*/ 77 w 94"/>
                <a:gd name="T17" fmla="*/ 87 h 90"/>
                <a:gd name="T18" fmla="*/ 76 w 94"/>
                <a:gd name="T19" fmla="*/ 90 h 90"/>
                <a:gd name="T20" fmla="*/ 73 w 94"/>
                <a:gd name="T21" fmla="*/ 90 h 90"/>
                <a:gd name="T22" fmla="*/ 47 w 94"/>
                <a:gd name="T23" fmla="*/ 76 h 90"/>
                <a:gd name="T24" fmla="*/ 21 w 94"/>
                <a:gd name="T25" fmla="*/ 90 h 90"/>
                <a:gd name="T26" fmla="*/ 18 w 94"/>
                <a:gd name="T27" fmla="*/ 90 h 90"/>
                <a:gd name="T28" fmla="*/ 17 w 94"/>
                <a:gd name="T29" fmla="*/ 87 h 90"/>
                <a:gd name="T30" fmla="*/ 22 w 94"/>
                <a:gd name="T31" fmla="*/ 58 h 90"/>
                <a:gd name="T32" fmla="*/ 1 w 94"/>
                <a:gd name="T33" fmla="*/ 38 h 90"/>
                <a:gd name="T34" fmla="*/ 0 w 94"/>
                <a:gd name="T35" fmla="*/ 34 h 90"/>
                <a:gd name="T36" fmla="*/ 3 w 94"/>
                <a:gd name="T37" fmla="*/ 32 h 90"/>
                <a:gd name="T38" fmla="*/ 32 w 94"/>
                <a:gd name="T39" fmla="*/ 28 h 90"/>
                <a:gd name="T40" fmla="*/ 45 w 94"/>
                <a:gd name="T41" fmla="*/ 2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94" h="90">
                  <a:moveTo>
                    <a:pt x="45" y="2"/>
                  </a:moveTo>
                  <a:cubicBezTo>
                    <a:pt x="45" y="1"/>
                    <a:pt x="46" y="0"/>
                    <a:pt x="47" y="0"/>
                  </a:cubicBezTo>
                  <a:cubicBezTo>
                    <a:pt x="48" y="0"/>
                    <a:pt x="49" y="1"/>
                    <a:pt x="50" y="2"/>
                  </a:cubicBezTo>
                  <a:cubicBezTo>
                    <a:pt x="63" y="28"/>
                    <a:pt x="63" y="28"/>
                    <a:pt x="63" y="28"/>
                  </a:cubicBezTo>
                  <a:cubicBezTo>
                    <a:pt x="92" y="32"/>
                    <a:pt x="92" y="32"/>
                    <a:pt x="92" y="32"/>
                  </a:cubicBezTo>
                  <a:cubicBezTo>
                    <a:pt x="93" y="33"/>
                    <a:pt x="94" y="33"/>
                    <a:pt x="94" y="34"/>
                  </a:cubicBezTo>
                  <a:cubicBezTo>
                    <a:pt x="94" y="36"/>
                    <a:pt x="94" y="37"/>
                    <a:pt x="93" y="38"/>
                  </a:cubicBezTo>
                  <a:cubicBezTo>
                    <a:pt x="72" y="58"/>
                    <a:pt x="72" y="58"/>
                    <a:pt x="72" y="58"/>
                  </a:cubicBezTo>
                  <a:cubicBezTo>
                    <a:pt x="77" y="87"/>
                    <a:pt x="77" y="87"/>
                    <a:pt x="77" y="87"/>
                  </a:cubicBezTo>
                  <a:cubicBezTo>
                    <a:pt x="78" y="88"/>
                    <a:pt x="77" y="89"/>
                    <a:pt x="76" y="90"/>
                  </a:cubicBezTo>
                  <a:cubicBezTo>
                    <a:pt x="75" y="90"/>
                    <a:pt x="74" y="90"/>
                    <a:pt x="73" y="90"/>
                  </a:cubicBezTo>
                  <a:cubicBezTo>
                    <a:pt x="47" y="76"/>
                    <a:pt x="47" y="76"/>
                    <a:pt x="47" y="76"/>
                  </a:cubicBezTo>
                  <a:cubicBezTo>
                    <a:pt x="21" y="90"/>
                    <a:pt x="21" y="90"/>
                    <a:pt x="21" y="90"/>
                  </a:cubicBezTo>
                  <a:cubicBezTo>
                    <a:pt x="20" y="90"/>
                    <a:pt x="19" y="90"/>
                    <a:pt x="18" y="90"/>
                  </a:cubicBezTo>
                  <a:cubicBezTo>
                    <a:pt x="17" y="89"/>
                    <a:pt x="17" y="88"/>
                    <a:pt x="17" y="87"/>
                  </a:cubicBezTo>
                  <a:cubicBezTo>
                    <a:pt x="22" y="58"/>
                    <a:pt x="22" y="58"/>
                    <a:pt x="22" y="58"/>
                  </a:cubicBezTo>
                  <a:cubicBezTo>
                    <a:pt x="1" y="38"/>
                    <a:pt x="1" y="38"/>
                    <a:pt x="1" y="38"/>
                  </a:cubicBezTo>
                  <a:cubicBezTo>
                    <a:pt x="0" y="37"/>
                    <a:pt x="0" y="36"/>
                    <a:pt x="0" y="34"/>
                  </a:cubicBezTo>
                  <a:cubicBezTo>
                    <a:pt x="1" y="33"/>
                    <a:pt x="2" y="33"/>
                    <a:pt x="3" y="32"/>
                  </a:cubicBezTo>
                  <a:cubicBezTo>
                    <a:pt x="32" y="28"/>
                    <a:pt x="32" y="28"/>
                    <a:pt x="32" y="28"/>
                  </a:cubicBezTo>
                  <a:lnTo>
                    <a:pt x="45" y="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9304905" y="3750466"/>
            <a:ext cx="1891169" cy="880157"/>
            <a:chOff x="9304905" y="3750466"/>
            <a:chExt cx="1891169" cy="880157"/>
          </a:xfrm>
        </p:grpSpPr>
        <p:sp>
          <p:nvSpPr>
            <p:cNvPr id="34" name="椭圆 33"/>
            <p:cNvSpPr/>
            <p:nvPr/>
          </p:nvSpPr>
          <p:spPr>
            <a:xfrm>
              <a:off x="9304905" y="3831249"/>
              <a:ext cx="762000" cy="762000"/>
            </a:xfrm>
            <a:prstGeom prst="ellipse">
              <a:avLst/>
            </a:prstGeom>
            <a:pattFill prst="pct5">
              <a:fgClr>
                <a:srgbClr val="2889D2"/>
              </a:fgClr>
              <a:bgClr>
                <a:srgbClr val="0170C1"/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35" name="文本框 34"/>
            <p:cNvSpPr txBox="1"/>
            <p:nvPr/>
          </p:nvSpPr>
          <p:spPr>
            <a:xfrm>
              <a:off x="10065774" y="3750466"/>
              <a:ext cx="113030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3600" dirty="0">
                  <a:latin typeface="TeXGyreAdventor" panose="00000500000000000000" pitchFamily="50" charset="0"/>
                </a:rPr>
                <a:t>63%</a:t>
              </a:r>
              <a:endParaRPr lang="zh-CN" altLang="en-US" sz="3600" dirty="0">
                <a:latin typeface="TeXGyreAdventor" panose="00000500000000000000" pitchFamily="50" charset="0"/>
              </a:endParaRPr>
            </a:p>
          </p:txBody>
        </p:sp>
        <p:sp>
          <p:nvSpPr>
            <p:cNvPr id="36" name="文本框 35"/>
            <p:cNvSpPr txBox="1"/>
            <p:nvPr/>
          </p:nvSpPr>
          <p:spPr>
            <a:xfrm>
              <a:off x="10096394" y="4292069"/>
              <a:ext cx="1069061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6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添加文本</a:t>
              </a:r>
            </a:p>
          </p:txBody>
        </p:sp>
        <p:grpSp>
          <p:nvGrpSpPr>
            <p:cNvPr id="62" name="组合 61"/>
            <p:cNvGrpSpPr>
              <a:grpSpLocks noChangeAspect="1"/>
            </p:cNvGrpSpPr>
            <p:nvPr/>
          </p:nvGrpSpPr>
          <p:grpSpPr>
            <a:xfrm>
              <a:off x="9469575" y="4032249"/>
              <a:ext cx="432660" cy="360000"/>
              <a:chOff x="11231563" y="4389437"/>
              <a:chExt cx="415925" cy="346075"/>
            </a:xfrm>
            <a:solidFill>
              <a:schemeClr val="bg1"/>
            </a:solidFill>
          </p:grpSpPr>
          <p:sp>
            <p:nvSpPr>
              <p:cNvPr id="63" name="Freeform 202"/>
              <p:cNvSpPr>
                <a:spLocks/>
              </p:cNvSpPr>
              <p:nvPr/>
            </p:nvSpPr>
            <p:spPr bwMode="auto">
              <a:xfrm>
                <a:off x="11377613" y="4389437"/>
                <a:ext cx="269875" cy="292100"/>
              </a:xfrm>
              <a:custGeom>
                <a:avLst/>
                <a:gdLst>
                  <a:gd name="T0" fmla="*/ 190 w 195"/>
                  <a:gd name="T1" fmla="*/ 102 h 210"/>
                  <a:gd name="T2" fmla="*/ 92 w 195"/>
                  <a:gd name="T3" fmla="*/ 4 h 210"/>
                  <a:gd name="T4" fmla="*/ 0 w 195"/>
                  <a:gd name="T5" fmla="*/ 30 h 210"/>
                  <a:gd name="T6" fmla="*/ 15 w 195"/>
                  <a:gd name="T7" fmla="*/ 30 h 210"/>
                  <a:gd name="T8" fmla="*/ 94 w 195"/>
                  <a:gd name="T9" fmla="*/ 54 h 210"/>
                  <a:gd name="T10" fmla="*/ 135 w 195"/>
                  <a:gd name="T11" fmla="*/ 120 h 210"/>
                  <a:gd name="T12" fmla="*/ 116 w 195"/>
                  <a:gd name="T13" fmla="*/ 187 h 210"/>
                  <a:gd name="T14" fmla="*/ 168 w 195"/>
                  <a:gd name="T15" fmla="*/ 198 h 210"/>
                  <a:gd name="T16" fmla="*/ 147 w 195"/>
                  <a:gd name="T17" fmla="*/ 161 h 210"/>
                  <a:gd name="T18" fmla="*/ 190 w 195"/>
                  <a:gd name="T19" fmla="*/ 102 h 2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95" h="210">
                    <a:moveTo>
                      <a:pt x="190" y="102"/>
                    </a:moveTo>
                    <a:cubicBezTo>
                      <a:pt x="195" y="54"/>
                      <a:pt x="152" y="10"/>
                      <a:pt x="92" y="4"/>
                    </a:cubicBezTo>
                    <a:cubicBezTo>
                      <a:pt x="56" y="0"/>
                      <a:pt x="22" y="11"/>
                      <a:pt x="0" y="30"/>
                    </a:cubicBezTo>
                    <a:cubicBezTo>
                      <a:pt x="5" y="30"/>
                      <a:pt x="10" y="30"/>
                      <a:pt x="15" y="30"/>
                    </a:cubicBezTo>
                    <a:cubicBezTo>
                      <a:pt x="44" y="30"/>
                      <a:pt x="72" y="38"/>
                      <a:pt x="94" y="54"/>
                    </a:cubicBezTo>
                    <a:cubicBezTo>
                      <a:pt x="118" y="71"/>
                      <a:pt x="132" y="94"/>
                      <a:pt x="135" y="120"/>
                    </a:cubicBezTo>
                    <a:cubicBezTo>
                      <a:pt x="138" y="143"/>
                      <a:pt x="131" y="167"/>
                      <a:pt x="116" y="187"/>
                    </a:cubicBezTo>
                    <a:cubicBezTo>
                      <a:pt x="147" y="210"/>
                      <a:pt x="175" y="203"/>
                      <a:pt x="168" y="198"/>
                    </a:cubicBezTo>
                    <a:cubicBezTo>
                      <a:pt x="150" y="185"/>
                      <a:pt x="146" y="171"/>
                      <a:pt x="147" y="161"/>
                    </a:cubicBezTo>
                    <a:cubicBezTo>
                      <a:pt x="171" y="148"/>
                      <a:pt x="187" y="127"/>
                      <a:pt x="190" y="10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4" name="Freeform 203"/>
              <p:cNvSpPr>
                <a:spLocks/>
              </p:cNvSpPr>
              <p:nvPr/>
            </p:nvSpPr>
            <p:spPr bwMode="auto">
              <a:xfrm>
                <a:off x="11231563" y="4456112"/>
                <a:ext cx="315913" cy="279400"/>
              </a:xfrm>
              <a:custGeom>
                <a:avLst/>
                <a:gdLst>
                  <a:gd name="T0" fmla="*/ 221 w 227"/>
                  <a:gd name="T1" fmla="*/ 74 h 200"/>
                  <a:gd name="T2" fmla="*/ 119 w 227"/>
                  <a:gd name="T3" fmla="*/ 0 h 200"/>
                  <a:gd name="T4" fmla="*/ 103 w 227"/>
                  <a:gd name="T5" fmla="*/ 1 h 200"/>
                  <a:gd name="T6" fmla="*/ 6 w 227"/>
                  <a:gd name="T7" fmla="*/ 98 h 200"/>
                  <a:gd name="T8" fmla="*/ 48 w 227"/>
                  <a:gd name="T9" fmla="*/ 158 h 200"/>
                  <a:gd name="T10" fmla="*/ 27 w 227"/>
                  <a:gd name="T11" fmla="*/ 195 h 200"/>
                  <a:gd name="T12" fmla="*/ 36 w 227"/>
                  <a:gd name="T13" fmla="*/ 200 h 200"/>
                  <a:gd name="T14" fmla="*/ 92 w 227"/>
                  <a:gd name="T15" fmla="*/ 172 h 200"/>
                  <a:gd name="T16" fmla="*/ 108 w 227"/>
                  <a:gd name="T17" fmla="*/ 173 h 200"/>
                  <a:gd name="T18" fmla="*/ 123 w 227"/>
                  <a:gd name="T19" fmla="*/ 172 h 200"/>
                  <a:gd name="T20" fmla="*/ 221 w 227"/>
                  <a:gd name="T21" fmla="*/ 74 h 2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27" h="200">
                    <a:moveTo>
                      <a:pt x="221" y="74"/>
                    </a:moveTo>
                    <a:cubicBezTo>
                      <a:pt x="216" y="31"/>
                      <a:pt x="172" y="0"/>
                      <a:pt x="119" y="0"/>
                    </a:cubicBezTo>
                    <a:cubicBezTo>
                      <a:pt x="114" y="0"/>
                      <a:pt x="108" y="0"/>
                      <a:pt x="103" y="1"/>
                    </a:cubicBezTo>
                    <a:cubicBezTo>
                      <a:pt x="44" y="7"/>
                      <a:pt x="0" y="51"/>
                      <a:pt x="6" y="98"/>
                    </a:cubicBezTo>
                    <a:cubicBezTo>
                      <a:pt x="8" y="123"/>
                      <a:pt x="25" y="144"/>
                      <a:pt x="48" y="158"/>
                    </a:cubicBezTo>
                    <a:cubicBezTo>
                      <a:pt x="49" y="168"/>
                      <a:pt x="45" y="182"/>
                      <a:pt x="27" y="195"/>
                    </a:cubicBezTo>
                    <a:cubicBezTo>
                      <a:pt x="24" y="197"/>
                      <a:pt x="28" y="200"/>
                      <a:pt x="36" y="200"/>
                    </a:cubicBezTo>
                    <a:cubicBezTo>
                      <a:pt x="49" y="200"/>
                      <a:pt x="71" y="194"/>
                      <a:pt x="92" y="172"/>
                    </a:cubicBezTo>
                    <a:cubicBezTo>
                      <a:pt x="97" y="173"/>
                      <a:pt x="103" y="173"/>
                      <a:pt x="108" y="173"/>
                    </a:cubicBezTo>
                    <a:cubicBezTo>
                      <a:pt x="113" y="173"/>
                      <a:pt x="118" y="173"/>
                      <a:pt x="123" y="172"/>
                    </a:cubicBezTo>
                    <a:cubicBezTo>
                      <a:pt x="183" y="165"/>
                      <a:pt x="227" y="122"/>
                      <a:pt x="221" y="7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</p:grpSp>
      <p:grpSp>
        <p:nvGrpSpPr>
          <p:cNvPr id="13" name="组合 12"/>
          <p:cNvGrpSpPr/>
          <p:nvPr/>
        </p:nvGrpSpPr>
        <p:grpSpPr>
          <a:xfrm>
            <a:off x="2756781" y="2970431"/>
            <a:ext cx="1385849" cy="1385849"/>
            <a:chOff x="2756781" y="2970431"/>
            <a:chExt cx="1385849" cy="1385849"/>
          </a:xfrm>
        </p:grpSpPr>
        <p:sp>
          <p:nvSpPr>
            <p:cNvPr id="37" name="椭圆 36"/>
            <p:cNvSpPr/>
            <p:nvPr/>
          </p:nvSpPr>
          <p:spPr>
            <a:xfrm>
              <a:off x="2756781" y="2970431"/>
              <a:ext cx="1385849" cy="1385849"/>
            </a:xfrm>
            <a:prstGeom prst="ellipse">
              <a:avLst/>
            </a:prstGeom>
            <a:pattFill prst="pct5">
              <a:fgClr>
                <a:srgbClr val="2889D2"/>
              </a:fgClr>
              <a:bgClr>
                <a:srgbClr val="0170C1"/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68" name="Group 80"/>
            <p:cNvGrpSpPr>
              <a:grpSpLocks noChangeAspect="1"/>
            </p:cNvGrpSpPr>
            <p:nvPr/>
          </p:nvGrpSpPr>
          <p:grpSpPr bwMode="auto">
            <a:xfrm>
              <a:off x="3113995" y="3303355"/>
              <a:ext cx="671420" cy="720000"/>
              <a:chOff x="335" y="1997"/>
              <a:chExt cx="304" cy="326"/>
            </a:xfrm>
          </p:grpSpPr>
          <p:sp>
            <p:nvSpPr>
              <p:cNvPr id="69" name="AutoShape 79"/>
              <p:cNvSpPr>
                <a:spLocks noChangeAspect="1" noChangeArrowheads="1" noTextEdit="1"/>
              </p:cNvSpPr>
              <p:nvPr/>
            </p:nvSpPr>
            <p:spPr bwMode="auto">
              <a:xfrm>
                <a:off x="335" y="1997"/>
                <a:ext cx="304" cy="32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0" name="Freeform 81"/>
              <p:cNvSpPr>
                <a:spLocks noEditPoints="1"/>
              </p:cNvSpPr>
              <p:nvPr/>
            </p:nvSpPr>
            <p:spPr bwMode="auto">
              <a:xfrm>
                <a:off x="516" y="2173"/>
                <a:ext cx="123" cy="150"/>
              </a:xfrm>
              <a:custGeom>
                <a:avLst/>
                <a:gdLst>
                  <a:gd name="T0" fmla="*/ 49 w 51"/>
                  <a:gd name="T1" fmla="*/ 12 h 62"/>
                  <a:gd name="T2" fmla="*/ 43 w 51"/>
                  <a:gd name="T3" fmla="*/ 5 h 62"/>
                  <a:gd name="T4" fmla="*/ 35 w 51"/>
                  <a:gd name="T5" fmla="*/ 1 h 62"/>
                  <a:gd name="T6" fmla="*/ 26 w 51"/>
                  <a:gd name="T7" fmla="*/ 0 h 62"/>
                  <a:gd name="T8" fmla="*/ 7 w 51"/>
                  <a:gd name="T9" fmla="*/ 6 h 62"/>
                  <a:gd name="T10" fmla="*/ 0 w 51"/>
                  <a:gd name="T11" fmla="*/ 25 h 62"/>
                  <a:gd name="T12" fmla="*/ 0 w 51"/>
                  <a:gd name="T13" fmla="*/ 40 h 62"/>
                  <a:gd name="T14" fmla="*/ 7 w 51"/>
                  <a:gd name="T15" fmla="*/ 57 h 62"/>
                  <a:gd name="T16" fmla="*/ 26 w 51"/>
                  <a:gd name="T17" fmla="*/ 62 h 62"/>
                  <a:gd name="T18" fmla="*/ 35 w 51"/>
                  <a:gd name="T19" fmla="*/ 61 h 62"/>
                  <a:gd name="T20" fmla="*/ 43 w 51"/>
                  <a:gd name="T21" fmla="*/ 58 h 62"/>
                  <a:gd name="T22" fmla="*/ 49 w 51"/>
                  <a:gd name="T23" fmla="*/ 51 h 62"/>
                  <a:gd name="T24" fmla="*/ 51 w 51"/>
                  <a:gd name="T25" fmla="*/ 40 h 62"/>
                  <a:gd name="T26" fmla="*/ 51 w 51"/>
                  <a:gd name="T27" fmla="*/ 24 h 62"/>
                  <a:gd name="T28" fmla="*/ 49 w 51"/>
                  <a:gd name="T29" fmla="*/ 12 h 62"/>
                  <a:gd name="T30" fmla="*/ 37 w 51"/>
                  <a:gd name="T31" fmla="*/ 39 h 62"/>
                  <a:gd name="T32" fmla="*/ 34 w 51"/>
                  <a:gd name="T33" fmla="*/ 46 h 62"/>
                  <a:gd name="T34" fmla="*/ 26 w 51"/>
                  <a:gd name="T35" fmla="*/ 49 h 62"/>
                  <a:gd name="T36" fmla="*/ 17 w 51"/>
                  <a:gd name="T37" fmla="*/ 46 h 62"/>
                  <a:gd name="T38" fmla="*/ 15 w 51"/>
                  <a:gd name="T39" fmla="*/ 38 h 62"/>
                  <a:gd name="T40" fmla="*/ 15 w 51"/>
                  <a:gd name="T41" fmla="*/ 28 h 62"/>
                  <a:gd name="T42" fmla="*/ 17 w 51"/>
                  <a:gd name="T43" fmla="*/ 18 h 62"/>
                  <a:gd name="T44" fmla="*/ 26 w 51"/>
                  <a:gd name="T45" fmla="*/ 14 h 62"/>
                  <a:gd name="T46" fmla="*/ 34 w 51"/>
                  <a:gd name="T47" fmla="*/ 18 h 62"/>
                  <a:gd name="T48" fmla="*/ 37 w 51"/>
                  <a:gd name="T49" fmla="*/ 27 h 62"/>
                  <a:gd name="T50" fmla="*/ 37 w 51"/>
                  <a:gd name="T51" fmla="*/ 39 h 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51" h="62">
                    <a:moveTo>
                      <a:pt x="49" y="12"/>
                    </a:moveTo>
                    <a:cubicBezTo>
                      <a:pt x="47" y="9"/>
                      <a:pt x="45" y="7"/>
                      <a:pt x="43" y="5"/>
                    </a:cubicBezTo>
                    <a:cubicBezTo>
                      <a:pt x="40" y="3"/>
                      <a:pt x="38" y="2"/>
                      <a:pt x="35" y="1"/>
                    </a:cubicBezTo>
                    <a:cubicBezTo>
                      <a:pt x="32" y="0"/>
                      <a:pt x="29" y="0"/>
                      <a:pt x="26" y="0"/>
                    </a:cubicBezTo>
                    <a:cubicBezTo>
                      <a:pt x="18" y="0"/>
                      <a:pt x="12" y="2"/>
                      <a:pt x="7" y="6"/>
                    </a:cubicBezTo>
                    <a:cubicBezTo>
                      <a:pt x="2" y="10"/>
                      <a:pt x="0" y="17"/>
                      <a:pt x="0" y="25"/>
                    </a:cubicBezTo>
                    <a:cubicBezTo>
                      <a:pt x="0" y="40"/>
                      <a:pt x="0" y="40"/>
                      <a:pt x="0" y="40"/>
                    </a:cubicBezTo>
                    <a:cubicBezTo>
                      <a:pt x="0" y="47"/>
                      <a:pt x="2" y="53"/>
                      <a:pt x="7" y="57"/>
                    </a:cubicBezTo>
                    <a:cubicBezTo>
                      <a:pt x="12" y="61"/>
                      <a:pt x="18" y="62"/>
                      <a:pt x="26" y="62"/>
                    </a:cubicBezTo>
                    <a:cubicBezTo>
                      <a:pt x="29" y="62"/>
                      <a:pt x="32" y="62"/>
                      <a:pt x="35" y="61"/>
                    </a:cubicBezTo>
                    <a:cubicBezTo>
                      <a:pt x="38" y="61"/>
                      <a:pt x="41" y="59"/>
                      <a:pt x="43" y="58"/>
                    </a:cubicBezTo>
                    <a:cubicBezTo>
                      <a:pt x="45" y="56"/>
                      <a:pt x="47" y="53"/>
                      <a:pt x="49" y="51"/>
                    </a:cubicBezTo>
                    <a:cubicBezTo>
                      <a:pt x="50" y="48"/>
                      <a:pt x="51" y="44"/>
                      <a:pt x="51" y="40"/>
                    </a:cubicBezTo>
                    <a:cubicBezTo>
                      <a:pt x="51" y="24"/>
                      <a:pt x="51" y="24"/>
                      <a:pt x="51" y="24"/>
                    </a:cubicBezTo>
                    <a:cubicBezTo>
                      <a:pt x="51" y="19"/>
                      <a:pt x="50" y="15"/>
                      <a:pt x="49" y="12"/>
                    </a:cubicBezTo>
                    <a:close/>
                    <a:moveTo>
                      <a:pt x="37" y="39"/>
                    </a:moveTo>
                    <a:cubicBezTo>
                      <a:pt x="37" y="41"/>
                      <a:pt x="36" y="43"/>
                      <a:pt x="34" y="46"/>
                    </a:cubicBezTo>
                    <a:cubicBezTo>
                      <a:pt x="33" y="48"/>
                      <a:pt x="30" y="49"/>
                      <a:pt x="26" y="49"/>
                    </a:cubicBezTo>
                    <a:cubicBezTo>
                      <a:pt x="22" y="49"/>
                      <a:pt x="19" y="48"/>
                      <a:pt x="17" y="46"/>
                    </a:cubicBezTo>
                    <a:cubicBezTo>
                      <a:pt x="15" y="44"/>
                      <a:pt x="15" y="41"/>
                      <a:pt x="15" y="38"/>
                    </a:cubicBezTo>
                    <a:cubicBezTo>
                      <a:pt x="15" y="28"/>
                      <a:pt x="15" y="28"/>
                      <a:pt x="15" y="28"/>
                    </a:cubicBezTo>
                    <a:cubicBezTo>
                      <a:pt x="15" y="24"/>
                      <a:pt x="15" y="20"/>
                      <a:pt x="17" y="18"/>
                    </a:cubicBezTo>
                    <a:cubicBezTo>
                      <a:pt x="19" y="15"/>
                      <a:pt x="22" y="14"/>
                      <a:pt x="26" y="14"/>
                    </a:cubicBezTo>
                    <a:cubicBezTo>
                      <a:pt x="30" y="14"/>
                      <a:pt x="33" y="15"/>
                      <a:pt x="34" y="18"/>
                    </a:cubicBezTo>
                    <a:cubicBezTo>
                      <a:pt x="36" y="21"/>
                      <a:pt x="37" y="24"/>
                      <a:pt x="37" y="27"/>
                    </a:cubicBezTo>
                    <a:lnTo>
                      <a:pt x="37" y="39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1" name="Freeform 82"/>
              <p:cNvSpPr>
                <a:spLocks noEditPoints="1"/>
              </p:cNvSpPr>
              <p:nvPr/>
            </p:nvSpPr>
            <p:spPr bwMode="auto">
              <a:xfrm>
                <a:off x="337" y="2002"/>
                <a:ext cx="123" cy="152"/>
              </a:xfrm>
              <a:custGeom>
                <a:avLst/>
                <a:gdLst>
                  <a:gd name="T0" fmla="*/ 35 w 51"/>
                  <a:gd name="T1" fmla="*/ 62 h 63"/>
                  <a:gd name="T2" fmla="*/ 43 w 51"/>
                  <a:gd name="T3" fmla="*/ 58 h 63"/>
                  <a:gd name="T4" fmla="*/ 49 w 51"/>
                  <a:gd name="T5" fmla="*/ 51 h 63"/>
                  <a:gd name="T6" fmla="*/ 51 w 51"/>
                  <a:gd name="T7" fmla="*/ 40 h 63"/>
                  <a:gd name="T8" fmla="*/ 51 w 51"/>
                  <a:gd name="T9" fmla="*/ 24 h 63"/>
                  <a:gd name="T10" fmla="*/ 49 w 51"/>
                  <a:gd name="T11" fmla="*/ 13 h 63"/>
                  <a:gd name="T12" fmla="*/ 43 w 51"/>
                  <a:gd name="T13" fmla="*/ 5 h 63"/>
                  <a:gd name="T14" fmla="*/ 35 w 51"/>
                  <a:gd name="T15" fmla="*/ 1 h 63"/>
                  <a:gd name="T16" fmla="*/ 26 w 51"/>
                  <a:gd name="T17" fmla="*/ 0 h 63"/>
                  <a:gd name="T18" fmla="*/ 7 w 51"/>
                  <a:gd name="T19" fmla="*/ 7 h 63"/>
                  <a:gd name="T20" fmla="*/ 0 w 51"/>
                  <a:gd name="T21" fmla="*/ 26 h 63"/>
                  <a:gd name="T22" fmla="*/ 0 w 51"/>
                  <a:gd name="T23" fmla="*/ 40 h 63"/>
                  <a:gd name="T24" fmla="*/ 7 w 51"/>
                  <a:gd name="T25" fmla="*/ 57 h 63"/>
                  <a:gd name="T26" fmla="*/ 26 w 51"/>
                  <a:gd name="T27" fmla="*/ 63 h 63"/>
                  <a:gd name="T28" fmla="*/ 35 w 51"/>
                  <a:gd name="T29" fmla="*/ 62 h 63"/>
                  <a:gd name="T30" fmla="*/ 14 w 51"/>
                  <a:gd name="T31" fmla="*/ 39 h 63"/>
                  <a:gd name="T32" fmla="*/ 14 w 51"/>
                  <a:gd name="T33" fmla="*/ 29 h 63"/>
                  <a:gd name="T34" fmla="*/ 17 w 51"/>
                  <a:gd name="T35" fmla="*/ 18 h 63"/>
                  <a:gd name="T36" fmla="*/ 26 w 51"/>
                  <a:gd name="T37" fmla="*/ 14 h 63"/>
                  <a:gd name="T38" fmla="*/ 34 w 51"/>
                  <a:gd name="T39" fmla="*/ 18 h 63"/>
                  <a:gd name="T40" fmla="*/ 36 w 51"/>
                  <a:gd name="T41" fmla="*/ 28 h 63"/>
                  <a:gd name="T42" fmla="*/ 36 w 51"/>
                  <a:gd name="T43" fmla="*/ 39 h 63"/>
                  <a:gd name="T44" fmla="*/ 34 w 51"/>
                  <a:gd name="T45" fmla="*/ 46 h 63"/>
                  <a:gd name="T46" fmla="*/ 26 w 51"/>
                  <a:gd name="T47" fmla="*/ 49 h 63"/>
                  <a:gd name="T48" fmla="*/ 17 w 51"/>
                  <a:gd name="T49" fmla="*/ 46 h 63"/>
                  <a:gd name="T50" fmla="*/ 14 w 51"/>
                  <a:gd name="T51" fmla="*/ 39 h 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51" h="63">
                    <a:moveTo>
                      <a:pt x="35" y="62"/>
                    </a:moveTo>
                    <a:cubicBezTo>
                      <a:pt x="38" y="61"/>
                      <a:pt x="41" y="60"/>
                      <a:pt x="43" y="58"/>
                    </a:cubicBezTo>
                    <a:cubicBezTo>
                      <a:pt x="45" y="56"/>
                      <a:pt x="47" y="54"/>
                      <a:pt x="49" y="51"/>
                    </a:cubicBezTo>
                    <a:cubicBezTo>
                      <a:pt x="50" y="48"/>
                      <a:pt x="51" y="45"/>
                      <a:pt x="51" y="40"/>
                    </a:cubicBezTo>
                    <a:cubicBezTo>
                      <a:pt x="51" y="24"/>
                      <a:pt x="51" y="24"/>
                      <a:pt x="51" y="24"/>
                    </a:cubicBezTo>
                    <a:cubicBezTo>
                      <a:pt x="51" y="20"/>
                      <a:pt x="50" y="16"/>
                      <a:pt x="49" y="13"/>
                    </a:cubicBezTo>
                    <a:cubicBezTo>
                      <a:pt x="47" y="10"/>
                      <a:pt x="45" y="7"/>
                      <a:pt x="43" y="5"/>
                    </a:cubicBezTo>
                    <a:cubicBezTo>
                      <a:pt x="40" y="3"/>
                      <a:pt x="38" y="2"/>
                      <a:pt x="35" y="1"/>
                    </a:cubicBezTo>
                    <a:cubicBezTo>
                      <a:pt x="32" y="1"/>
                      <a:pt x="29" y="0"/>
                      <a:pt x="26" y="0"/>
                    </a:cubicBezTo>
                    <a:cubicBezTo>
                      <a:pt x="18" y="0"/>
                      <a:pt x="12" y="2"/>
                      <a:pt x="7" y="7"/>
                    </a:cubicBezTo>
                    <a:cubicBezTo>
                      <a:pt x="2" y="11"/>
                      <a:pt x="0" y="17"/>
                      <a:pt x="0" y="26"/>
                    </a:cubicBezTo>
                    <a:cubicBezTo>
                      <a:pt x="0" y="40"/>
                      <a:pt x="0" y="40"/>
                      <a:pt x="0" y="40"/>
                    </a:cubicBezTo>
                    <a:cubicBezTo>
                      <a:pt x="0" y="48"/>
                      <a:pt x="2" y="54"/>
                      <a:pt x="7" y="57"/>
                    </a:cubicBezTo>
                    <a:cubicBezTo>
                      <a:pt x="12" y="61"/>
                      <a:pt x="18" y="63"/>
                      <a:pt x="26" y="63"/>
                    </a:cubicBezTo>
                    <a:cubicBezTo>
                      <a:pt x="29" y="63"/>
                      <a:pt x="32" y="62"/>
                      <a:pt x="35" y="62"/>
                    </a:cubicBezTo>
                    <a:close/>
                    <a:moveTo>
                      <a:pt x="14" y="39"/>
                    </a:moveTo>
                    <a:cubicBezTo>
                      <a:pt x="14" y="29"/>
                      <a:pt x="14" y="29"/>
                      <a:pt x="14" y="29"/>
                    </a:cubicBezTo>
                    <a:cubicBezTo>
                      <a:pt x="14" y="24"/>
                      <a:pt x="15" y="21"/>
                      <a:pt x="17" y="18"/>
                    </a:cubicBezTo>
                    <a:cubicBezTo>
                      <a:pt x="18" y="15"/>
                      <a:pt x="22" y="14"/>
                      <a:pt x="26" y="14"/>
                    </a:cubicBezTo>
                    <a:cubicBezTo>
                      <a:pt x="30" y="14"/>
                      <a:pt x="33" y="15"/>
                      <a:pt x="34" y="18"/>
                    </a:cubicBezTo>
                    <a:cubicBezTo>
                      <a:pt x="36" y="21"/>
                      <a:pt x="36" y="24"/>
                      <a:pt x="36" y="28"/>
                    </a:cubicBezTo>
                    <a:cubicBezTo>
                      <a:pt x="36" y="39"/>
                      <a:pt x="36" y="39"/>
                      <a:pt x="36" y="39"/>
                    </a:cubicBezTo>
                    <a:cubicBezTo>
                      <a:pt x="36" y="42"/>
                      <a:pt x="36" y="44"/>
                      <a:pt x="34" y="46"/>
                    </a:cubicBezTo>
                    <a:cubicBezTo>
                      <a:pt x="32" y="48"/>
                      <a:pt x="30" y="49"/>
                      <a:pt x="26" y="49"/>
                    </a:cubicBezTo>
                    <a:cubicBezTo>
                      <a:pt x="22" y="49"/>
                      <a:pt x="19" y="48"/>
                      <a:pt x="17" y="46"/>
                    </a:cubicBezTo>
                    <a:cubicBezTo>
                      <a:pt x="15" y="44"/>
                      <a:pt x="14" y="42"/>
                      <a:pt x="14" y="39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2" name="Freeform 83"/>
              <p:cNvSpPr>
                <a:spLocks/>
              </p:cNvSpPr>
              <p:nvPr/>
            </p:nvSpPr>
            <p:spPr bwMode="auto">
              <a:xfrm>
                <a:off x="386" y="2000"/>
                <a:ext cx="207" cy="323"/>
              </a:xfrm>
              <a:custGeom>
                <a:avLst/>
                <a:gdLst>
                  <a:gd name="T0" fmla="*/ 86 w 86"/>
                  <a:gd name="T1" fmla="*/ 1 h 134"/>
                  <a:gd name="T2" fmla="*/ 83 w 86"/>
                  <a:gd name="T3" fmla="*/ 0 h 134"/>
                  <a:gd name="T4" fmla="*/ 72 w 86"/>
                  <a:gd name="T5" fmla="*/ 0 h 134"/>
                  <a:gd name="T6" fmla="*/ 68 w 86"/>
                  <a:gd name="T7" fmla="*/ 1 h 134"/>
                  <a:gd name="T8" fmla="*/ 65 w 86"/>
                  <a:gd name="T9" fmla="*/ 5 h 134"/>
                  <a:gd name="T10" fmla="*/ 2 w 86"/>
                  <a:gd name="T11" fmla="*/ 128 h 134"/>
                  <a:gd name="T12" fmla="*/ 1 w 86"/>
                  <a:gd name="T13" fmla="*/ 133 h 134"/>
                  <a:gd name="T14" fmla="*/ 4 w 86"/>
                  <a:gd name="T15" fmla="*/ 134 h 134"/>
                  <a:gd name="T16" fmla="*/ 15 w 86"/>
                  <a:gd name="T17" fmla="*/ 134 h 134"/>
                  <a:gd name="T18" fmla="*/ 18 w 86"/>
                  <a:gd name="T19" fmla="*/ 133 h 134"/>
                  <a:gd name="T20" fmla="*/ 21 w 86"/>
                  <a:gd name="T21" fmla="*/ 129 h 134"/>
                  <a:gd name="T22" fmla="*/ 84 w 86"/>
                  <a:gd name="T23" fmla="*/ 6 h 134"/>
                  <a:gd name="T24" fmla="*/ 86 w 86"/>
                  <a:gd name="T25" fmla="*/ 1 h 1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86" h="134">
                    <a:moveTo>
                      <a:pt x="86" y="1"/>
                    </a:moveTo>
                    <a:cubicBezTo>
                      <a:pt x="86" y="1"/>
                      <a:pt x="85" y="0"/>
                      <a:pt x="83" y="0"/>
                    </a:cubicBezTo>
                    <a:cubicBezTo>
                      <a:pt x="72" y="0"/>
                      <a:pt x="72" y="0"/>
                      <a:pt x="72" y="0"/>
                    </a:cubicBezTo>
                    <a:cubicBezTo>
                      <a:pt x="70" y="0"/>
                      <a:pt x="69" y="1"/>
                      <a:pt x="68" y="1"/>
                    </a:cubicBezTo>
                    <a:cubicBezTo>
                      <a:pt x="67" y="2"/>
                      <a:pt x="66" y="3"/>
                      <a:pt x="65" y="5"/>
                    </a:cubicBezTo>
                    <a:cubicBezTo>
                      <a:pt x="2" y="128"/>
                      <a:pt x="2" y="128"/>
                      <a:pt x="2" y="128"/>
                    </a:cubicBezTo>
                    <a:cubicBezTo>
                      <a:pt x="1" y="131"/>
                      <a:pt x="0" y="132"/>
                      <a:pt x="1" y="133"/>
                    </a:cubicBezTo>
                    <a:cubicBezTo>
                      <a:pt x="1" y="134"/>
                      <a:pt x="2" y="134"/>
                      <a:pt x="4" y="134"/>
                    </a:cubicBezTo>
                    <a:cubicBezTo>
                      <a:pt x="15" y="134"/>
                      <a:pt x="15" y="134"/>
                      <a:pt x="15" y="134"/>
                    </a:cubicBezTo>
                    <a:cubicBezTo>
                      <a:pt x="16" y="134"/>
                      <a:pt x="17" y="134"/>
                      <a:pt x="18" y="133"/>
                    </a:cubicBezTo>
                    <a:cubicBezTo>
                      <a:pt x="19" y="133"/>
                      <a:pt x="20" y="131"/>
                      <a:pt x="21" y="129"/>
                    </a:cubicBezTo>
                    <a:cubicBezTo>
                      <a:pt x="84" y="6"/>
                      <a:pt x="84" y="6"/>
                      <a:pt x="84" y="6"/>
                    </a:cubicBezTo>
                    <a:cubicBezTo>
                      <a:pt x="85" y="4"/>
                      <a:pt x="86" y="2"/>
                      <a:pt x="86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</p:grpSp>
      <p:grpSp>
        <p:nvGrpSpPr>
          <p:cNvPr id="10" name="组合 9"/>
          <p:cNvGrpSpPr/>
          <p:nvPr/>
        </p:nvGrpSpPr>
        <p:grpSpPr>
          <a:xfrm>
            <a:off x="1897005" y="4134339"/>
            <a:ext cx="1195597" cy="1195597"/>
            <a:chOff x="1897005" y="4134339"/>
            <a:chExt cx="1195597" cy="1195597"/>
          </a:xfrm>
        </p:grpSpPr>
        <p:sp>
          <p:nvSpPr>
            <p:cNvPr id="40" name="椭圆 39"/>
            <p:cNvSpPr/>
            <p:nvPr/>
          </p:nvSpPr>
          <p:spPr>
            <a:xfrm>
              <a:off x="1897005" y="4134339"/>
              <a:ext cx="1195597" cy="1195597"/>
            </a:xfrm>
            <a:prstGeom prst="ellipse">
              <a:avLst/>
            </a:prstGeom>
            <a:pattFill prst="pct5">
              <a:fgClr>
                <a:srgbClr val="2889D2"/>
              </a:fgClr>
              <a:bgClr>
                <a:srgbClr val="0170C1"/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3" name="Freeform 178"/>
            <p:cNvSpPr>
              <a:spLocks noChangeAspect="1" noEditPoints="1"/>
            </p:cNvSpPr>
            <p:nvPr/>
          </p:nvSpPr>
          <p:spPr bwMode="auto">
            <a:xfrm>
              <a:off x="2248842" y="4408137"/>
              <a:ext cx="491922" cy="648000"/>
            </a:xfrm>
            <a:custGeom>
              <a:avLst/>
              <a:gdLst>
                <a:gd name="T0" fmla="*/ 79 w 88"/>
                <a:gd name="T1" fmla="*/ 8 h 116"/>
                <a:gd name="T2" fmla="*/ 79 w 88"/>
                <a:gd name="T3" fmla="*/ 8 h 116"/>
                <a:gd name="T4" fmla="*/ 88 w 88"/>
                <a:gd name="T5" fmla="*/ 30 h 116"/>
                <a:gd name="T6" fmla="*/ 79 w 88"/>
                <a:gd name="T7" fmla="*/ 51 h 116"/>
                <a:gd name="T8" fmla="*/ 61 w 88"/>
                <a:gd name="T9" fmla="*/ 69 h 116"/>
                <a:gd name="T10" fmla="*/ 39 w 88"/>
                <a:gd name="T11" fmla="*/ 78 h 116"/>
                <a:gd name="T12" fmla="*/ 27 w 88"/>
                <a:gd name="T13" fmla="*/ 76 h 116"/>
                <a:gd name="T14" fmla="*/ 41 w 88"/>
                <a:gd name="T15" fmla="*/ 62 h 116"/>
                <a:gd name="T16" fmla="*/ 49 w 88"/>
                <a:gd name="T17" fmla="*/ 58 h 116"/>
                <a:gd name="T18" fmla="*/ 68 w 88"/>
                <a:gd name="T19" fmla="*/ 39 h 116"/>
                <a:gd name="T20" fmla="*/ 72 w 88"/>
                <a:gd name="T21" fmla="*/ 30 h 116"/>
                <a:gd name="T22" fmla="*/ 68 w 88"/>
                <a:gd name="T23" fmla="*/ 20 h 116"/>
                <a:gd name="T24" fmla="*/ 68 w 88"/>
                <a:gd name="T25" fmla="*/ 20 h 116"/>
                <a:gd name="T26" fmla="*/ 58 w 88"/>
                <a:gd name="T27" fmla="*/ 16 h 116"/>
                <a:gd name="T28" fmla="*/ 48 w 88"/>
                <a:gd name="T29" fmla="*/ 20 h 116"/>
                <a:gd name="T30" fmla="*/ 30 w 88"/>
                <a:gd name="T31" fmla="*/ 38 h 116"/>
                <a:gd name="T32" fmla="*/ 28 w 88"/>
                <a:gd name="T33" fmla="*/ 40 h 116"/>
                <a:gd name="T34" fmla="*/ 11 w 88"/>
                <a:gd name="T35" fmla="*/ 57 h 116"/>
                <a:gd name="T36" fmla="*/ 9 w 88"/>
                <a:gd name="T37" fmla="*/ 48 h 116"/>
                <a:gd name="T38" fmla="*/ 18 w 88"/>
                <a:gd name="T39" fmla="*/ 27 h 116"/>
                <a:gd name="T40" fmla="*/ 37 w 88"/>
                <a:gd name="T41" fmla="*/ 8 h 116"/>
                <a:gd name="T42" fmla="*/ 58 w 88"/>
                <a:gd name="T43" fmla="*/ 0 h 116"/>
                <a:gd name="T44" fmla="*/ 79 w 88"/>
                <a:gd name="T45" fmla="*/ 8 h 116"/>
                <a:gd name="T46" fmla="*/ 77 w 88"/>
                <a:gd name="T47" fmla="*/ 59 h 116"/>
                <a:gd name="T48" fmla="*/ 59 w 88"/>
                <a:gd name="T49" fmla="*/ 78 h 116"/>
                <a:gd name="T50" fmla="*/ 44 w 88"/>
                <a:gd name="T51" fmla="*/ 92 h 116"/>
                <a:gd name="T52" fmla="*/ 40 w 88"/>
                <a:gd name="T53" fmla="*/ 96 h 116"/>
                <a:gd name="T54" fmla="*/ 30 w 88"/>
                <a:gd name="T55" fmla="*/ 100 h 116"/>
                <a:gd name="T56" fmla="*/ 20 w 88"/>
                <a:gd name="T57" fmla="*/ 96 h 116"/>
                <a:gd name="T58" fmla="*/ 20 w 88"/>
                <a:gd name="T59" fmla="*/ 96 h 116"/>
                <a:gd name="T60" fmla="*/ 16 w 88"/>
                <a:gd name="T61" fmla="*/ 86 h 116"/>
                <a:gd name="T62" fmla="*/ 20 w 88"/>
                <a:gd name="T63" fmla="*/ 77 h 116"/>
                <a:gd name="T64" fmla="*/ 39 w 88"/>
                <a:gd name="T65" fmla="*/ 58 h 116"/>
                <a:gd name="T66" fmla="*/ 47 w 88"/>
                <a:gd name="T67" fmla="*/ 54 h 116"/>
                <a:gd name="T68" fmla="*/ 61 w 88"/>
                <a:gd name="T69" fmla="*/ 40 h 116"/>
                <a:gd name="T70" fmla="*/ 49 w 88"/>
                <a:gd name="T71" fmla="*/ 38 h 116"/>
                <a:gd name="T72" fmla="*/ 28 w 88"/>
                <a:gd name="T73" fmla="*/ 47 h 116"/>
                <a:gd name="T74" fmla="*/ 9 w 88"/>
                <a:gd name="T75" fmla="*/ 65 h 116"/>
                <a:gd name="T76" fmla="*/ 0 w 88"/>
                <a:gd name="T77" fmla="*/ 86 h 116"/>
                <a:gd name="T78" fmla="*/ 9 w 88"/>
                <a:gd name="T79" fmla="*/ 108 h 116"/>
                <a:gd name="T80" fmla="*/ 9 w 88"/>
                <a:gd name="T81" fmla="*/ 108 h 116"/>
                <a:gd name="T82" fmla="*/ 30 w 88"/>
                <a:gd name="T83" fmla="*/ 116 h 116"/>
                <a:gd name="T84" fmla="*/ 51 w 88"/>
                <a:gd name="T85" fmla="*/ 108 h 116"/>
                <a:gd name="T86" fmla="*/ 70 w 88"/>
                <a:gd name="T87" fmla="*/ 89 h 116"/>
                <a:gd name="T88" fmla="*/ 79 w 88"/>
                <a:gd name="T89" fmla="*/ 68 h 116"/>
                <a:gd name="T90" fmla="*/ 77 w 88"/>
                <a:gd name="T91" fmla="*/ 59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88" h="116">
                  <a:moveTo>
                    <a:pt x="79" y="8"/>
                  </a:moveTo>
                  <a:cubicBezTo>
                    <a:pt x="79" y="8"/>
                    <a:pt x="79" y="8"/>
                    <a:pt x="79" y="8"/>
                  </a:cubicBezTo>
                  <a:cubicBezTo>
                    <a:pt x="85" y="14"/>
                    <a:pt x="88" y="22"/>
                    <a:pt x="88" y="30"/>
                  </a:cubicBezTo>
                  <a:cubicBezTo>
                    <a:pt x="88" y="37"/>
                    <a:pt x="85" y="45"/>
                    <a:pt x="79" y="51"/>
                  </a:cubicBezTo>
                  <a:cubicBezTo>
                    <a:pt x="61" y="69"/>
                    <a:pt x="61" y="69"/>
                    <a:pt x="61" y="69"/>
                  </a:cubicBezTo>
                  <a:cubicBezTo>
                    <a:pt x="55" y="75"/>
                    <a:pt x="47" y="78"/>
                    <a:pt x="39" y="78"/>
                  </a:cubicBezTo>
                  <a:cubicBezTo>
                    <a:pt x="35" y="78"/>
                    <a:pt x="31" y="77"/>
                    <a:pt x="27" y="76"/>
                  </a:cubicBezTo>
                  <a:cubicBezTo>
                    <a:pt x="41" y="62"/>
                    <a:pt x="41" y="62"/>
                    <a:pt x="41" y="62"/>
                  </a:cubicBezTo>
                  <a:cubicBezTo>
                    <a:pt x="44" y="62"/>
                    <a:pt x="47" y="60"/>
                    <a:pt x="49" y="58"/>
                  </a:cubicBezTo>
                  <a:cubicBezTo>
                    <a:pt x="68" y="39"/>
                    <a:pt x="68" y="39"/>
                    <a:pt x="68" y="39"/>
                  </a:cubicBezTo>
                  <a:cubicBezTo>
                    <a:pt x="70" y="37"/>
                    <a:pt x="72" y="33"/>
                    <a:pt x="72" y="30"/>
                  </a:cubicBezTo>
                  <a:cubicBezTo>
                    <a:pt x="72" y="26"/>
                    <a:pt x="70" y="23"/>
                    <a:pt x="68" y="20"/>
                  </a:cubicBezTo>
                  <a:cubicBezTo>
                    <a:pt x="68" y="20"/>
                    <a:pt x="68" y="20"/>
                    <a:pt x="68" y="20"/>
                  </a:cubicBezTo>
                  <a:cubicBezTo>
                    <a:pt x="65" y="17"/>
                    <a:pt x="61" y="16"/>
                    <a:pt x="58" y="16"/>
                  </a:cubicBezTo>
                  <a:cubicBezTo>
                    <a:pt x="54" y="16"/>
                    <a:pt x="51" y="17"/>
                    <a:pt x="48" y="20"/>
                  </a:cubicBezTo>
                  <a:cubicBezTo>
                    <a:pt x="30" y="38"/>
                    <a:pt x="30" y="38"/>
                    <a:pt x="30" y="38"/>
                  </a:cubicBezTo>
                  <a:cubicBezTo>
                    <a:pt x="29" y="39"/>
                    <a:pt x="29" y="40"/>
                    <a:pt x="28" y="40"/>
                  </a:cubicBezTo>
                  <a:cubicBezTo>
                    <a:pt x="11" y="57"/>
                    <a:pt x="11" y="57"/>
                    <a:pt x="11" y="57"/>
                  </a:cubicBezTo>
                  <a:cubicBezTo>
                    <a:pt x="10" y="54"/>
                    <a:pt x="9" y="51"/>
                    <a:pt x="9" y="48"/>
                  </a:cubicBezTo>
                  <a:cubicBezTo>
                    <a:pt x="9" y="41"/>
                    <a:pt x="12" y="33"/>
                    <a:pt x="18" y="27"/>
                  </a:cubicBezTo>
                  <a:cubicBezTo>
                    <a:pt x="37" y="8"/>
                    <a:pt x="37" y="8"/>
                    <a:pt x="37" y="8"/>
                  </a:cubicBezTo>
                  <a:cubicBezTo>
                    <a:pt x="43" y="3"/>
                    <a:pt x="50" y="0"/>
                    <a:pt x="58" y="0"/>
                  </a:cubicBezTo>
                  <a:cubicBezTo>
                    <a:pt x="66" y="0"/>
                    <a:pt x="73" y="3"/>
                    <a:pt x="79" y="8"/>
                  </a:cubicBezTo>
                  <a:close/>
                  <a:moveTo>
                    <a:pt x="77" y="59"/>
                  </a:moveTo>
                  <a:cubicBezTo>
                    <a:pt x="59" y="78"/>
                    <a:pt x="59" y="78"/>
                    <a:pt x="59" y="78"/>
                  </a:cubicBezTo>
                  <a:cubicBezTo>
                    <a:pt x="44" y="92"/>
                    <a:pt x="44" y="92"/>
                    <a:pt x="44" y="92"/>
                  </a:cubicBezTo>
                  <a:cubicBezTo>
                    <a:pt x="40" y="96"/>
                    <a:pt x="40" y="96"/>
                    <a:pt x="40" y="96"/>
                  </a:cubicBezTo>
                  <a:cubicBezTo>
                    <a:pt x="37" y="99"/>
                    <a:pt x="34" y="100"/>
                    <a:pt x="30" y="100"/>
                  </a:cubicBezTo>
                  <a:cubicBezTo>
                    <a:pt x="27" y="100"/>
                    <a:pt x="23" y="99"/>
                    <a:pt x="20" y="96"/>
                  </a:cubicBezTo>
                  <a:cubicBezTo>
                    <a:pt x="20" y="96"/>
                    <a:pt x="20" y="96"/>
                    <a:pt x="20" y="96"/>
                  </a:cubicBezTo>
                  <a:cubicBezTo>
                    <a:pt x="18" y="94"/>
                    <a:pt x="16" y="90"/>
                    <a:pt x="16" y="86"/>
                  </a:cubicBezTo>
                  <a:cubicBezTo>
                    <a:pt x="16" y="83"/>
                    <a:pt x="18" y="79"/>
                    <a:pt x="20" y="77"/>
                  </a:cubicBezTo>
                  <a:cubicBezTo>
                    <a:pt x="39" y="58"/>
                    <a:pt x="39" y="58"/>
                    <a:pt x="39" y="58"/>
                  </a:cubicBezTo>
                  <a:cubicBezTo>
                    <a:pt x="41" y="56"/>
                    <a:pt x="44" y="55"/>
                    <a:pt x="47" y="54"/>
                  </a:cubicBezTo>
                  <a:cubicBezTo>
                    <a:pt x="61" y="40"/>
                    <a:pt x="61" y="40"/>
                    <a:pt x="61" y="40"/>
                  </a:cubicBezTo>
                  <a:cubicBezTo>
                    <a:pt x="57" y="39"/>
                    <a:pt x="53" y="38"/>
                    <a:pt x="49" y="38"/>
                  </a:cubicBezTo>
                  <a:cubicBezTo>
                    <a:pt x="41" y="38"/>
                    <a:pt x="33" y="41"/>
                    <a:pt x="28" y="47"/>
                  </a:cubicBezTo>
                  <a:cubicBezTo>
                    <a:pt x="9" y="65"/>
                    <a:pt x="9" y="65"/>
                    <a:pt x="9" y="65"/>
                  </a:cubicBezTo>
                  <a:cubicBezTo>
                    <a:pt x="3" y="71"/>
                    <a:pt x="0" y="79"/>
                    <a:pt x="0" y="86"/>
                  </a:cubicBezTo>
                  <a:cubicBezTo>
                    <a:pt x="0" y="94"/>
                    <a:pt x="3" y="102"/>
                    <a:pt x="9" y="108"/>
                  </a:cubicBezTo>
                  <a:cubicBezTo>
                    <a:pt x="9" y="108"/>
                    <a:pt x="9" y="108"/>
                    <a:pt x="9" y="108"/>
                  </a:cubicBezTo>
                  <a:cubicBezTo>
                    <a:pt x="15" y="114"/>
                    <a:pt x="23" y="116"/>
                    <a:pt x="30" y="116"/>
                  </a:cubicBezTo>
                  <a:cubicBezTo>
                    <a:pt x="38" y="116"/>
                    <a:pt x="46" y="114"/>
                    <a:pt x="51" y="108"/>
                  </a:cubicBezTo>
                  <a:cubicBezTo>
                    <a:pt x="70" y="89"/>
                    <a:pt x="70" y="89"/>
                    <a:pt x="70" y="89"/>
                  </a:cubicBezTo>
                  <a:cubicBezTo>
                    <a:pt x="76" y="83"/>
                    <a:pt x="79" y="76"/>
                    <a:pt x="79" y="68"/>
                  </a:cubicBezTo>
                  <a:cubicBezTo>
                    <a:pt x="79" y="65"/>
                    <a:pt x="78" y="62"/>
                    <a:pt x="77" y="59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9" name="组合 8"/>
          <p:cNvGrpSpPr/>
          <p:nvPr/>
        </p:nvGrpSpPr>
        <p:grpSpPr>
          <a:xfrm>
            <a:off x="560468" y="2057262"/>
            <a:ext cx="2207593" cy="2207593"/>
            <a:chOff x="560468" y="2057262"/>
            <a:chExt cx="2207593" cy="2207593"/>
          </a:xfrm>
        </p:grpSpPr>
        <p:sp>
          <p:nvSpPr>
            <p:cNvPr id="38" name="椭圆 37"/>
            <p:cNvSpPr/>
            <p:nvPr/>
          </p:nvSpPr>
          <p:spPr>
            <a:xfrm>
              <a:off x="560468" y="2057262"/>
              <a:ext cx="2207593" cy="2207593"/>
            </a:xfrm>
            <a:prstGeom prst="ellipse">
              <a:avLst/>
            </a:prstGeom>
            <a:pattFill prst="pct5">
              <a:fgClr>
                <a:srgbClr val="2889D2"/>
              </a:fgClr>
              <a:bgClr>
                <a:srgbClr val="0170C1"/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4" name="Freeform 175"/>
            <p:cNvSpPr>
              <a:spLocks noChangeAspect="1"/>
            </p:cNvSpPr>
            <p:nvPr/>
          </p:nvSpPr>
          <p:spPr bwMode="auto">
            <a:xfrm>
              <a:off x="963652" y="2369058"/>
              <a:ext cx="1401224" cy="1584000"/>
            </a:xfrm>
            <a:custGeom>
              <a:avLst/>
              <a:gdLst>
                <a:gd name="T0" fmla="*/ 44 w 97"/>
                <a:gd name="T1" fmla="*/ 95 h 110"/>
                <a:gd name="T2" fmla="*/ 24 w 97"/>
                <a:gd name="T3" fmla="*/ 89 h 110"/>
                <a:gd name="T4" fmla="*/ 3 w 97"/>
                <a:gd name="T5" fmla="*/ 60 h 110"/>
                <a:gd name="T6" fmla="*/ 8 w 97"/>
                <a:gd name="T7" fmla="*/ 25 h 110"/>
                <a:gd name="T8" fmla="*/ 37 w 97"/>
                <a:gd name="T9" fmla="*/ 3 h 110"/>
                <a:gd name="T10" fmla="*/ 73 w 97"/>
                <a:gd name="T11" fmla="*/ 9 h 110"/>
                <a:gd name="T12" fmla="*/ 94 w 97"/>
                <a:gd name="T13" fmla="*/ 38 h 110"/>
                <a:gd name="T14" fmla="*/ 88 w 97"/>
                <a:gd name="T15" fmla="*/ 73 h 110"/>
                <a:gd name="T16" fmla="*/ 71 w 97"/>
                <a:gd name="T17" fmla="*/ 63 h 110"/>
                <a:gd name="T18" fmla="*/ 75 w 97"/>
                <a:gd name="T19" fmla="*/ 42 h 110"/>
                <a:gd name="T20" fmla="*/ 62 w 97"/>
                <a:gd name="T21" fmla="*/ 26 h 110"/>
                <a:gd name="T22" fmla="*/ 42 w 97"/>
                <a:gd name="T23" fmla="*/ 23 h 110"/>
                <a:gd name="T24" fmla="*/ 25 w 97"/>
                <a:gd name="T25" fmla="*/ 35 h 110"/>
                <a:gd name="T26" fmla="*/ 22 w 97"/>
                <a:gd name="T27" fmla="*/ 55 h 110"/>
                <a:gd name="T28" fmla="*/ 34 w 97"/>
                <a:gd name="T29" fmla="*/ 72 h 110"/>
                <a:gd name="T30" fmla="*/ 44 w 97"/>
                <a:gd name="T31" fmla="*/ 75 h 110"/>
                <a:gd name="T32" fmla="*/ 43 w 97"/>
                <a:gd name="T33" fmla="*/ 60 h 110"/>
                <a:gd name="T34" fmla="*/ 59 w 97"/>
                <a:gd name="T35" fmla="*/ 72 h 110"/>
                <a:gd name="T36" fmla="*/ 75 w 97"/>
                <a:gd name="T37" fmla="*/ 84 h 110"/>
                <a:gd name="T38" fmla="*/ 59 w 97"/>
                <a:gd name="T39" fmla="*/ 97 h 110"/>
                <a:gd name="T40" fmla="*/ 44 w 97"/>
                <a:gd name="T41" fmla="*/ 110 h 110"/>
                <a:gd name="T42" fmla="*/ 44 w 97"/>
                <a:gd name="T43" fmla="*/ 95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97" h="110">
                  <a:moveTo>
                    <a:pt x="44" y="95"/>
                  </a:moveTo>
                  <a:cubicBezTo>
                    <a:pt x="37" y="95"/>
                    <a:pt x="30" y="93"/>
                    <a:pt x="24" y="89"/>
                  </a:cubicBezTo>
                  <a:cubicBezTo>
                    <a:pt x="13" y="82"/>
                    <a:pt x="6" y="72"/>
                    <a:pt x="3" y="60"/>
                  </a:cubicBezTo>
                  <a:cubicBezTo>
                    <a:pt x="0" y="48"/>
                    <a:pt x="2" y="36"/>
                    <a:pt x="8" y="25"/>
                  </a:cubicBezTo>
                  <a:cubicBezTo>
                    <a:pt x="15" y="14"/>
                    <a:pt x="25" y="6"/>
                    <a:pt x="37" y="3"/>
                  </a:cubicBezTo>
                  <a:cubicBezTo>
                    <a:pt x="49" y="0"/>
                    <a:pt x="61" y="2"/>
                    <a:pt x="73" y="9"/>
                  </a:cubicBezTo>
                  <a:cubicBezTo>
                    <a:pt x="84" y="15"/>
                    <a:pt x="91" y="26"/>
                    <a:pt x="94" y="38"/>
                  </a:cubicBezTo>
                  <a:cubicBezTo>
                    <a:pt x="97" y="49"/>
                    <a:pt x="95" y="62"/>
                    <a:pt x="88" y="73"/>
                  </a:cubicBezTo>
                  <a:cubicBezTo>
                    <a:pt x="71" y="63"/>
                    <a:pt x="71" y="63"/>
                    <a:pt x="71" y="63"/>
                  </a:cubicBezTo>
                  <a:cubicBezTo>
                    <a:pt x="75" y="56"/>
                    <a:pt x="76" y="49"/>
                    <a:pt x="75" y="42"/>
                  </a:cubicBezTo>
                  <a:cubicBezTo>
                    <a:pt x="73" y="36"/>
                    <a:pt x="69" y="30"/>
                    <a:pt x="62" y="26"/>
                  </a:cubicBezTo>
                  <a:cubicBezTo>
                    <a:pt x="56" y="22"/>
                    <a:pt x="49" y="21"/>
                    <a:pt x="42" y="23"/>
                  </a:cubicBezTo>
                  <a:cubicBezTo>
                    <a:pt x="35" y="24"/>
                    <a:pt x="29" y="29"/>
                    <a:pt x="25" y="35"/>
                  </a:cubicBezTo>
                  <a:cubicBezTo>
                    <a:pt x="21" y="41"/>
                    <a:pt x="20" y="49"/>
                    <a:pt x="22" y="55"/>
                  </a:cubicBezTo>
                  <a:cubicBezTo>
                    <a:pt x="24" y="62"/>
                    <a:pt x="28" y="68"/>
                    <a:pt x="34" y="72"/>
                  </a:cubicBezTo>
                  <a:cubicBezTo>
                    <a:pt x="37" y="74"/>
                    <a:pt x="40" y="75"/>
                    <a:pt x="44" y="75"/>
                  </a:cubicBezTo>
                  <a:cubicBezTo>
                    <a:pt x="43" y="60"/>
                    <a:pt x="43" y="60"/>
                    <a:pt x="43" y="60"/>
                  </a:cubicBezTo>
                  <a:cubicBezTo>
                    <a:pt x="59" y="72"/>
                    <a:pt x="59" y="72"/>
                    <a:pt x="59" y="72"/>
                  </a:cubicBezTo>
                  <a:cubicBezTo>
                    <a:pt x="75" y="84"/>
                    <a:pt x="75" y="84"/>
                    <a:pt x="75" y="84"/>
                  </a:cubicBezTo>
                  <a:cubicBezTo>
                    <a:pt x="59" y="97"/>
                    <a:pt x="59" y="97"/>
                    <a:pt x="59" y="97"/>
                  </a:cubicBezTo>
                  <a:cubicBezTo>
                    <a:pt x="44" y="110"/>
                    <a:pt x="44" y="110"/>
                    <a:pt x="44" y="110"/>
                  </a:cubicBezTo>
                  <a:lnTo>
                    <a:pt x="44" y="9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12226537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Tm="8800">
        <p:cut/>
      </p:transition>
    </mc:Choice>
    <mc:Fallback xmlns="">
      <p:transition advTm="8800">
        <p:cut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fill="hold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7" dur="250" fill="hold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8" dur="250" fill="hold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8" fill="hold" grpId="0" nodeType="withEffect" p14:presetBounceEnd="40000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11" dur="500" fill="hold"/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12" dur="500" fill="hold"/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53" presetClass="entr" presetSubtype="16" fill="hold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5" dur="25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6" dur="25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7" dur="25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8" presetID="53" presetClass="entr" presetSubtype="16" fill="hold" grpId="0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0" dur="25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1" dur="25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2" dur="250"/>
                                            <p:tgtEl>
                                              <p:spTgt spid="3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3" presetID="53" presetClass="entr" presetSubtype="16" fill="hold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5" dur="25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6" dur="25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7" dur="25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8" presetID="53" presetClass="entr" presetSubtype="16" fill="hold" grpId="0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0" dur="25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1" dur="25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2" dur="250"/>
                                            <p:tgtEl>
                                              <p:spTgt spid="4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3" presetID="53" presetClass="entr" presetSubtype="16" fill="hold" grpId="0" nodeType="withEffect">
                                      <p:stCondLst>
                                        <p:cond delay="225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5" dur="25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6" dur="25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7" dur="250"/>
                                            <p:tgtEl>
                                              <p:spTgt spid="4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8" presetID="53" presetClass="entr" presetSubtype="16" fill="hold" nodeType="withEffect">
                                      <p:stCondLst>
                                        <p:cond delay="250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0" dur="25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1" dur="25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2" dur="25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3" presetID="53" presetClass="entr" presetSubtype="16" fill="hold" grpId="0" nodeType="withEffect">
                                      <p:stCondLst>
                                        <p:cond delay="275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5" dur="25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6" dur="25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7" dur="250"/>
                                            <p:tgtEl>
                                              <p:spTgt spid="4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8" presetID="9" presetClass="entr" presetSubtype="0" fill="hold" nodeType="withEffect">
                                      <p:stCondLst>
                                        <p:cond delay="3250"/>
                                      </p:stCondLst>
                                      <p:childTnLst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dissolve">
                                          <p:cBhvr>
                                            <p:cTn id="50" dur="40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1" presetID="9" presetClass="entr" presetSubtype="0" fill="hold" nodeType="withEffect">
                                      <p:stCondLst>
                                        <p:cond delay="3750"/>
                                      </p:stCondLst>
                                      <p:childTnLst>
                                        <p:set>
                                          <p:cBhvr>
                                            <p:cTn id="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dissolve">
                                          <p:cBhvr>
                                            <p:cTn id="53" dur="4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4" presetID="9" presetClass="entr" presetSubtype="0" fill="hold" nodeType="withEffect">
                                      <p:stCondLst>
                                        <p:cond delay="4250"/>
                                      </p:stCondLst>
                                      <p:childTnLst>
                                        <p:set>
                                          <p:cBhvr>
                                            <p:cTn id="5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dissolve">
                                          <p:cBhvr>
                                            <p:cTn id="56" dur="4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7" presetID="9" presetClass="entr" presetSubtype="0" fill="hold" nodeType="withEffect">
                                      <p:stCondLst>
                                        <p:cond delay="475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dissolve">
                                          <p:cBhvr>
                                            <p:cTn id="59" dur="4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0" presetID="9" presetClass="entr" presetSubtype="0" fill="hold" nodeType="withEffect">
                                      <p:stCondLst>
                                        <p:cond delay="5250"/>
                                      </p:stCondLst>
                                      <p:childTnLst>
                                        <p:set>
                                          <p:cBhvr>
                                            <p:cTn id="6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dissolve">
                                          <p:cBhvr>
                                            <p:cTn id="62" dur="4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3" presetID="9" presetClass="entr" presetSubtype="0" fill="hold" nodeType="withEffect">
                                      <p:stCondLst>
                                        <p:cond delay="5750"/>
                                      </p:stCondLst>
                                      <p:childTnLst>
                                        <p:set>
                                          <p:cBhvr>
                                            <p:cTn id="6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dissolve">
                                          <p:cBhvr>
                                            <p:cTn id="65" dur="4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6" presetID="16" presetClass="entr" presetSubtype="21" fill="hold" grpId="0" nodeType="withEffect">
                                      <p:stCondLst>
                                        <p:cond delay="6250"/>
                                      </p:stCondLst>
                                      <p:childTnLst>
                                        <p:set>
                                          <p:cBhvr>
                                            <p:cTn id="6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inVertical)">
                                          <p:cBhvr>
                                            <p:cTn id="68" dur="50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5" grpId="0"/>
          <p:bldP spid="39" grpId="0" animBg="1"/>
          <p:bldP spid="41" grpId="0" animBg="1"/>
          <p:bldP spid="42" grpId="0" animBg="1"/>
          <p:bldP spid="43" grpId="0" animBg="1"/>
          <p:bldP spid="53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250" fill="hold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250" fill="hold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8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500" fill="hold"/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500" fill="hold"/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53" presetClass="entr" presetSubtype="16" fill="hold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5" dur="25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6" dur="25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7" dur="25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8" presetID="53" presetClass="entr" presetSubtype="16" fill="hold" grpId="0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0" dur="25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1" dur="25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2" dur="250"/>
                                            <p:tgtEl>
                                              <p:spTgt spid="3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3" presetID="53" presetClass="entr" presetSubtype="16" fill="hold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5" dur="25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6" dur="25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7" dur="25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8" presetID="53" presetClass="entr" presetSubtype="16" fill="hold" grpId="0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0" dur="25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1" dur="25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2" dur="250"/>
                                            <p:tgtEl>
                                              <p:spTgt spid="4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3" presetID="53" presetClass="entr" presetSubtype="16" fill="hold" grpId="0" nodeType="withEffect">
                                      <p:stCondLst>
                                        <p:cond delay="225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5" dur="25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6" dur="25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7" dur="250"/>
                                            <p:tgtEl>
                                              <p:spTgt spid="4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8" presetID="53" presetClass="entr" presetSubtype="16" fill="hold" nodeType="withEffect">
                                      <p:stCondLst>
                                        <p:cond delay="250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0" dur="25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1" dur="25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2" dur="25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3" presetID="53" presetClass="entr" presetSubtype="16" fill="hold" grpId="0" nodeType="withEffect">
                                      <p:stCondLst>
                                        <p:cond delay="275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5" dur="25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6" dur="25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7" dur="250"/>
                                            <p:tgtEl>
                                              <p:spTgt spid="4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8" presetID="9" presetClass="entr" presetSubtype="0" fill="hold" nodeType="withEffect">
                                      <p:stCondLst>
                                        <p:cond delay="3250"/>
                                      </p:stCondLst>
                                      <p:childTnLst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dissolve">
                                          <p:cBhvr>
                                            <p:cTn id="50" dur="40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1" presetID="9" presetClass="entr" presetSubtype="0" fill="hold" nodeType="withEffect">
                                      <p:stCondLst>
                                        <p:cond delay="3750"/>
                                      </p:stCondLst>
                                      <p:childTnLst>
                                        <p:set>
                                          <p:cBhvr>
                                            <p:cTn id="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dissolve">
                                          <p:cBhvr>
                                            <p:cTn id="53" dur="4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4" presetID="9" presetClass="entr" presetSubtype="0" fill="hold" nodeType="withEffect">
                                      <p:stCondLst>
                                        <p:cond delay="4250"/>
                                      </p:stCondLst>
                                      <p:childTnLst>
                                        <p:set>
                                          <p:cBhvr>
                                            <p:cTn id="5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dissolve">
                                          <p:cBhvr>
                                            <p:cTn id="56" dur="4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7" presetID="9" presetClass="entr" presetSubtype="0" fill="hold" nodeType="withEffect">
                                      <p:stCondLst>
                                        <p:cond delay="475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dissolve">
                                          <p:cBhvr>
                                            <p:cTn id="59" dur="4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0" presetID="9" presetClass="entr" presetSubtype="0" fill="hold" nodeType="withEffect">
                                      <p:stCondLst>
                                        <p:cond delay="5250"/>
                                      </p:stCondLst>
                                      <p:childTnLst>
                                        <p:set>
                                          <p:cBhvr>
                                            <p:cTn id="6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dissolve">
                                          <p:cBhvr>
                                            <p:cTn id="62" dur="4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3" presetID="9" presetClass="entr" presetSubtype="0" fill="hold" nodeType="withEffect">
                                      <p:stCondLst>
                                        <p:cond delay="5750"/>
                                      </p:stCondLst>
                                      <p:childTnLst>
                                        <p:set>
                                          <p:cBhvr>
                                            <p:cTn id="6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dissolve">
                                          <p:cBhvr>
                                            <p:cTn id="65" dur="4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6" presetID="16" presetClass="entr" presetSubtype="21" fill="hold" grpId="0" nodeType="withEffect">
                                      <p:stCondLst>
                                        <p:cond delay="6250"/>
                                      </p:stCondLst>
                                      <p:childTnLst>
                                        <p:set>
                                          <p:cBhvr>
                                            <p:cTn id="6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inVertical)">
                                          <p:cBhvr>
                                            <p:cTn id="68" dur="50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5" grpId="0"/>
          <p:bldP spid="39" grpId="0" animBg="1"/>
          <p:bldP spid="41" grpId="0" animBg="1"/>
          <p:bldP spid="42" grpId="0" animBg="1"/>
          <p:bldP spid="43" grpId="0" animBg="1"/>
          <p:bldP spid="53" grpId="0"/>
        </p:bldLst>
      </p:timing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8615086" y="2197987"/>
            <a:ext cx="2788923" cy="2346241"/>
            <a:chOff x="8253136" y="2197987"/>
            <a:chExt cx="2788923" cy="2346241"/>
          </a:xfrm>
        </p:grpSpPr>
        <p:graphicFrame>
          <p:nvGraphicFramePr>
            <p:cNvPr id="13" name="图表 12"/>
            <p:cNvGraphicFramePr/>
            <p:nvPr>
              <p:extLst>
                <p:ext uri="{D42A27DB-BD31-4B8C-83A1-F6EECF244321}">
                  <p14:modId xmlns:p14="http://schemas.microsoft.com/office/powerpoint/2010/main" val="728236165"/>
                </p:ext>
              </p:extLst>
            </p:nvPr>
          </p:nvGraphicFramePr>
          <p:xfrm>
            <a:off x="8253136" y="2197987"/>
            <a:ext cx="2788923" cy="2346241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2"/>
            </a:graphicData>
          </a:graphic>
        </p:graphicFrame>
        <p:sp>
          <p:nvSpPr>
            <p:cNvPr id="14" name="文本框 13"/>
            <p:cNvSpPr txBox="1"/>
            <p:nvPr/>
          </p:nvSpPr>
          <p:spPr>
            <a:xfrm>
              <a:off x="8821700" y="2891745"/>
              <a:ext cx="1651795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6000" dirty="0">
                  <a:latin typeface="TeXGyreAdventor" panose="00000500000000000000" pitchFamily="50" charset="0"/>
                </a:rPr>
                <a:t>97</a:t>
              </a:r>
              <a:r>
                <a:rPr lang="en-US" altLang="zh-CN" sz="3200" dirty="0">
                  <a:latin typeface="TeXGyreAdventor" panose="00000500000000000000" pitchFamily="50" charset="0"/>
                </a:rPr>
                <a:t>%</a:t>
              </a:r>
              <a:endParaRPr lang="zh-CN" altLang="en-US" sz="4800" dirty="0">
                <a:latin typeface="TeXGyreAdventor" panose="00000500000000000000" pitchFamily="50" charset="0"/>
              </a:endParaRPr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8353391" y="4639594"/>
            <a:ext cx="3355465" cy="707886"/>
            <a:chOff x="8353391" y="4582444"/>
            <a:chExt cx="3355465" cy="707886"/>
          </a:xfrm>
        </p:grpSpPr>
        <p:sp>
          <p:nvSpPr>
            <p:cNvPr id="15" name="文本框 14"/>
            <p:cNvSpPr txBox="1"/>
            <p:nvPr/>
          </p:nvSpPr>
          <p:spPr>
            <a:xfrm>
              <a:off x="8353391" y="4582444"/>
              <a:ext cx="1156370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20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添加文本标题</a:t>
              </a:r>
            </a:p>
          </p:txBody>
        </p:sp>
        <p:sp>
          <p:nvSpPr>
            <p:cNvPr id="16" name="文本框 15"/>
            <p:cNvSpPr txBox="1"/>
            <p:nvPr/>
          </p:nvSpPr>
          <p:spPr>
            <a:xfrm>
              <a:off x="9415986" y="4640087"/>
              <a:ext cx="229287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000" dirty="0">
                  <a:solidFill>
                    <a:srgbClr val="89898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您的内容打在这里，或者通过复制您的文本后，在此框中选择粘贴，并选择只保留文字</a:t>
              </a:r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4911464" y="2226219"/>
            <a:ext cx="3099061" cy="1340728"/>
            <a:chOff x="4911464" y="2569119"/>
            <a:chExt cx="3099061" cy="1340728"/>
          </a:xfrm>
        </p:grpSpPr>
        <p:sp>
          <p:nvSpPr>
            <p:cNvPr id="17" name="文本框 16"/>
            <p:cNvSpPr txBox="1"/>
            <p:nvPr/>
          </p:nvSpPr>
          <p:spPr>
            <a:xfrm>
              <a:off x="4911464" y="2569119"/>
              <a:ext cx="1924761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0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添加文本标题</a:t>
              </a:r>
            </a:p>
          </p:txBody>
        </p:sp>
        <p:sp>
          <p:nvSpPr>
            <p:cNvPr id="18" name="文本框 17"/>
            <p:cNvSpPr txBox="1"/>
            <p:nvPr/>
          </p:nvSpPr>
          <p:spPr>
            <a:xfrm>
              <a:off x="4911464" y="3078850"/>
              <a:ext cx="3099061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000" dirty="0">
                  <a:solidFill>
                    <a:srgbClr val="89898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您的内容打在这里，或者通过复制您的文本后，在此框中选择粘贴，并选择只保留文字您的内容打在这里，或者通过复制您的文本后，在此框中选择粘贴，并选择只保留文字</a:t>
              </a:r>
            </a:p>
          </p:txBody>
        </p:sp>
      </p:grpSp>
      <p:graphicFrame>
        <p:nvGraphicFramePr>
          <p:cNvPr id="20" name="图表 19"/>
          <p:cNvGraphicFramePr/>
          <p:nvPr>
            <p:extLst>
              <p:ext uri="{D42A27DB-BD31-4B8C-83A1-F6EECF244321}">
                <p14:modId xmlns:p14="http://schemas.microsoft.com/office/powerpoint/2010/main" val="4202755093"/>
              </p:ext>
            </p:extLst>
          </p:nvPr>
        </p:nvGraphicFramePr>
        <p:xfrm>
          <a:off x="465138" y="2196255"/>
          <a:ext cx="4061553" cy="322749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2" name="文本框 21"/>
          <p:cNvSpPr txBox="1"/>
          <p:nvPr/>
        </p:nvSpPr>
        <p:spPr>
          <a:xfrm>
            <a:off x="4911463" y="4387509"/>
            <a:ext cx="3099061" cy="9787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600" dirty="0">
                <a:solidFill>
                  <a:srgbClr val="89898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您的内容打在这里，或者通过复制您的文本后，在此框中选择粘贴，并选择只保留文字</a:t>
            </a:r>
          </a:p>
        </p:txBody>
      </p:sp>
      <p:grpSp>
        <p:nvGrpSpPr>
          <p:cNvPr id="27" name="组合 26"/>
          <p:cNvGrpSpPr/>
          <p:nvPr/>
        </p:nvGrpSpPr>
        <p:grpSpPr>
          <a:xfrm>
            <a:off x="11098213" y="0"/>
            <a:ext cx="685800" cy="871538"/>
            <a:chOff x="11098213" y="0"/>
            <a:chExt cx="685800" cy="871538"/>
          </a:xfrm>
        </p:grpSpPr>
        <p:sp>
          <p:nvSpPr>
            <p:cNvPr id="28" name="矩形 27"/>
            <p:cNvSpPr/>
            <p:nvPr/>
          </p:nvSpPr>
          <p:spPr>
            <a:xfrm>
              <a:off x="11098213" y="0"/>
              <a:ext cx="685800" cy="871538"/>
            </a:xfrm>
            <a:prstGeom prst="rect">
              <a:avLst/>
            </a:prstGeom>
            <a:solidFill>
              <a:srgbClr val="0163A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9" name="文本框 28"/>
            <p:cNvSpPr txBox="1"/>
            <p:nvPr/>
          </p:nvSpPr>
          <p:spPr>
            <a:xfrm>
              <a:off x="11118838" y="286763"/>
              <a:ext cx="644551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6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公司名字</a:t>
              </a:r>
            </a:p>
          </p:txBody>
        </p:sp>
      </p:grpSp>
      <p:sp>
        <p:nvSpPr>
          <p:cNvPr id="30" name="文本框 29"/>
          <p:cNvSpPr txBox="1"/>
          <p:nvPr/>
        </p:nvSpPr>
        <p:spPr>
          <a:xfrm>
            <a:off x="5768340" y="286763"/>
            <a:ext cx="531495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zh-CN" altLang="en-US" sz="3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销售应用</a:t>
            </a:r>
            <a:endParaRPr lang="zh-CN" altLang="en-US" sz="3200" b="1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97578166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Tm="8900">
        <p15:prstTrans prst="drape"/>
      </p:transition>
    </mc:Choice>
    <mc:Fallback xmlns="">
      <p:transition spd="slow" advTm="8900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fill="hold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7" dur="25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8" dur="25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8" fill="hold" grpId="0" nodeType="withEffect" p14:presetBounceEnd="40000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11" dur="5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12" dur="5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2" presetClass="entr" presetSubtype="4" fill="hold" grpId="0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>
                                                <p:graphicEl>
                                                  <a:chart seriesIdx="-3" categoryIdx="-3" bldStep="gridLegend"/>
                                                </p:graphic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15" dur="500"/>
                                            <p:tgtEl>
                                              <p:spTgt spid="20">
                                                <p:graphicEl>
                                                  <a:chart seriesIdx="-3" categoryIdx="-3" bldStep="gridLegend"/>
                                                </p:graphicEl>
                                              </p:spTgt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6" presetID="22" presetClass="entr" presetSubtype="4" fill="hold" grpId="0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>
                                                <p:graphicEl>
                                                  <a:chart seriesIdx="0" categoryIdx="0" bldStep="ptInSeries"/>
                                                </p:graphic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18" dur="500"/>
                                            <p:tgtEl>
                                              <p:spTgt spid="20">
                                                <p:graphicEl>
                                                  <a:chart seriesIdx="0" categoryIdx="0" bldStep="ptInSeries"/>
                                                </p:graphicEl>
                                              </p:spTgt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9" presetID="22" presetClass="entr" presetSubtype="4" fill="hold" grpId="0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>
                                                <p:graphicEl>
                                                  <a:chart seriesIdx="0" categoryIdx="1" bldStep="ptInSeries"/>
                                                </p:graphic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21" dur="500"/>
                                            <p:tgtEl>
                                              <p:spTgt spid="20">
                                                <p:graphicEl>
                                                  <a:chart seriesIdx="0" categoryIdx="1" bldStep="ptInSeries"/>
                                                </p:graphicEl>
                                              </p:spTgt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2" presetID="22" presetClass="entr" presetSubtype="4" fill="hold" grpId="0" nodeType="withEffect">
                                      <p:stCondLst>
                                        <p:cond delay="225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>
                                                <p:graphicEl>
                                                  <a:chart seriesIdx="0" categoryIdx="2" bldStep="ptInSeries"/>
                                                </p:graphic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24" dur="500"/>
                                            <p:tgtEl>
                                              <p:spTgt spid="20">
                                                <p:graphicEl>
                                                  <a:chart seriesIdx="0" categoryIdx="2" bldStep="ptInSeries"/>
                                                </p:graphicEl>
                                              </p:spTgt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5" presetID="22" presetClass="entr" presetSubtype="4" fill="hold" grpId="0" nodeType="withEffect">
                                      <p:stCondLst>
                                        <p:cond delay="275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>
                                                <p:graphicEl>
                                                  <a:chart seriesIdx="0" categoryIdx="3" bldStep="ptInSeries"/>
                                                </p:graphic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27" dur="500"/>
                                            <p:tgtEl>
                                              <p:spTgt spid="20">
                                                <p:graphicEl>
                                                  <a:chart seriesIdx="0" categoryIdx="3" bldStep="ptInSeries"/>
                                                </p:graphicEl>
                                              </p:spTgt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8" presetID="22" presetClass="entr" presetSubtype="4" fill="hold" grpId="0" nodeType="withEffect">
                                      <p:stCondLst>
                                        <p:cond delay="325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>
                                                <p:graphicEl>
                                                  <a:chart seriesIdx="0" categoryIdx="4" bldStep="ptInSeries"/>
                                                </p:graphic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30" dur="500"/>
                                            <p:tgtEl>
                                              <p:spTgt spid="20">
                                                <p:graphicEl>
                                                  <a:chart seriesIdx="0" categoryIdx="4" bldStep="ptInSeries"/>
                                                </p:graphicEl>
                                              </p:spTgt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1" presetID="22" presetClass="entr" presetSubtype="4" fill="hold" grpId="0" nodeType="withEffect">
                                      <p:stCondLst>
                                        <p:cond delay="375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>
                                                <p:graphicEl>
                                                  <a:chart seriesIdx="0" categoryIdx="5" bldStep="ptInSeries"/>
                                                </p:graphic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33" dur="500"/>
                                            <p:tgtEl>
                                              <p:spTgt spid="20">
                                                <p:graphicEl>
                                                  <a:chart seriesIdx="0" categoryIdx="5" bldStep="ptInSeries"/>
                                                </p:graphicEl>
                                              </p:spTgt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4" presetID="14" presetClass="entr" presetSubtype="10" fill="hold" nodeType="withEffect">
                                      <p:stCondLst>
                                        <p:cond delay="450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36" dur="5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7" presetID="14" presetClass="entr" presetSubtype="10" fill="hold" grpId="0" nodeType="withEffect">
                                      <p:stCondLst>
                                        <p:cond delay="500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39" dur="500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0" presetID="17" presetClass="entr" presetSubtype="10" fill="hold" nodeType="withEffect">
                                      <p:stCondLst>
                                        <p:cond delay="575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2" dur="4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3" dur="4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4" presetID="53" presetClass="entr" presetSubtype="16" fill="hold" nodeType="withEffect">
                                      <p:stCondLst>
                                        <p:cond delay="6500"/>
                                      </p:stCondLst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6" dur="4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7" dur="4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8" dur="40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Graphic spid="20" grpId="0" uiExpand="1">
            <p:bldSub>
              <a:bldChart bld="seriesEl"/>
            </p:bldSub>
          </p:bldGraphic>
          <p:bldP spid="22" grpId="0"/>
          <p:bldP spid="30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25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25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8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5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5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2" presetClass="entr" presetSubtype="4" fill="hold" grpId="0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>
                                                <p:graphicEl>
                                                  <a:chart seriesIdx="-3" categoryIdx="-3" bldStep="gridLegend"/>
                                                </p:graphic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15" dur="500"/>
                                            <p:tgtEl>
                                              <p:spTgt spid="20">
                                                <p:graphicEl>
                                                  <a:chart seriesIdx="-3" categoryIdx="-3" bldStep="gridLegend"/>
                                                </p:graphicEl>
                                              </p:spTgt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6" presetID="22" presetClass="entr" presetSubtype="4" fill="hold" grpId="0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>
                                                <p:graphicEl>
                                                  <a:chart seriesIdx="0" categoryIdx="0" bldStep="ptInSeries"/>
                                                </p:graphic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18" dur="500"/>
                                            <p:tgtEl>
                                              <p:spTgt spid="20">
                                                <p:graphicEl>
                                                  <a:chart seriesIdx="0" categoryIdx="0" bldStep="ptInSeries"/>
                                                </p:graphicEl>
                                              </p:spTgt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9" presetID="22" presetClass="entr" presetSubtype="4" fill="hold" grpId="0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>
                                                <p:graphicEl>
                                                  <a:chart seriesIdx="0" categoryIdx="1" bldStep="ptInSeries"/>
                                                </p:graphic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21" dur="500"/>
                                            <p:tgtEl>
                                              <p:spTgt spid="20">
                                                <p:graphicEl>
                                                  <a:chart seriesIdx="0" categoryIdx="1" bldStep="ptInSeries"/>
                                                </p:graphicEl>
                                              </p:spTgt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2" presetID="22" presetClass="entr" presetSubtype="4" fill="hold" grpId="0" nodeType="withEffect">
                                      <p:stCondLst>
                                        <p:cond delay="225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>
                                                <p:graphicEl>
                                                  <a:chart seriesIdx="0" categoryIdx="2" bldStep="ptInSeries"/>
                                                </p:graphic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24" dur="500"/>
                                            <p:tgtEl>
                                              <p:spTgt spid="20">
                                                <p:graphicEl>
                                                  <a:chart seriesIdx="0" categoryIdx="2" bldStep="ptInSeries"/>
                                                </p:graphicEl>
                                              </p:spTgt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5" presetID="22" presetClass="entr" presetSubtype="4" fill="hold" grpId="0" nodeType="withEffect">
                                      <p:stCondLst>
                                        <p:cond delay="275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>
                                                <p:graphicEl>
                                                  <a:chart seriesIdx="0" categoryIdx="3" bldStep="ptInSeries"/>
                                                </p:graphic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27" dur="500"/>
                                            <p:tgtEl>
                                              <p:spTgt spid="20">
                                                <p:graphicEl>
                                                  <a:chart seriesIdx="0" categoryIdx="3" bldStep="ptInSeries"/>
                                                </p:graphicEl>
                                              </p:spTgt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8" presetID="22" presetClass="entr" presetSubtype="4" fill="hold" grpId="0" nodeType="withEffect">
                                      <p:stCondLst>
                                        <p:cond delay="325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>
                                                <p:graphicEl>
                                                  <a:chart seriesIdx="0" categoryIdx="4" bldStep="ptInSeries"/>
                                                </p:graphic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30" dur="500"/>
                                            <p:tgtEl>
                                              <p:spTgt spid="20">
                                                <p:graphicEl>
                                                  <a:chart seriesIdx="0" categoryIdx="4" bldStep="ptInSeries"/>
                                                </p:graphicEl>
                                              </p:spTgt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1" presetID="22" presetClass="entr" presetSubtype="4" fill="hold" grpId="0" nodeType="withEffect">
                                      <p:stCondLst>
                                        <p:cond delay="375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>
                                                <p:graphicEl>
                                                  <a:chart seriesIdx="0" categoryIdx="5" bldStep="ptInSeries"/>
                                                </p:graphic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33" dur="500"/>
                                            <p:tgtEl>
                                              <p:spTgt spid="20">
                                                <p:graphicEl>
                                                  <a:chart seriesIdx="0" categoryIdx="5" bldStep="ptInSeries"/>
                                                </p:graphicEl>
                                              </p:spTgt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4" presetID="14" presetClass="entr" presetSubtype="10" fill="hold" nodeType="withEffect">
                                      <p:stCondLst>
                                        <p:cond delay="450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36" dur="5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7" presetID="14" presetClass="entr" presetSubtype="10" fill="hold" grpId="0" nodeType="withEffect">
                                      <p:stCondLst>
                                        <p:cond delay="500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39" dur="500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0" presetID="17" presetClass="entr" presetSubtype="10" fill="hold" nodeType="withEffect">
                                      <p:stCondLst>
                                        <p:cond delay="575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2" dur="4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3" dur="4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4" presetID="53" presetClass="entr" presetSubtype="16" fill="hold" nodeType="withEffect">
                                      <p:stCondLst>
                                        <p:cond delay="6500"/>
                                      </p:stCondLst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6" dur="4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7" dur="4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8" dur="40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Graphic spid="20" grpId="0" uiExpand="1">
            <p:bldSub>
              <a:bldChart bld="seriesEl"/>
            </p:bldSub>
          </p:bldGraphic>
          <p:bldP spid="22" grpId="0"/>
          <p:bldP spid="30" grpId="0"/>
        </p:bldLst>
      </p:timing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3776808" y="3655651"/>
            <a:ext cx="2183297" cy="1836745"/>
            <a:chOff x="3776808" y="3655651"/>
            <a:chExt cx="2183297" cy="1836745"/>
          </a:xfrm>
        </p:grpSpPr>
        <p:graphicFrame>
          <p:nvGraphicFramePr>
            <p:cNvPr id="11" name="图表 10"/>
            <p:cNvGraphicFramePr/>
            <p:nvPr>
              <p:extLst>
                <p:ext uri="{D42A27DB-BD31-4B8C-83A1-F6EECF244321}">
                  <p14:modId xmlns:p14="http://schemas.microsoft.com/office/powerpoint/2010/main" val="2470810883"/>
                </p:ext>
              </p:extLst>
            </p:nvPr>
          </p:nvGraphicFramePr>
          <p:xfrm>
            <a:off x="3776808" y="3655651"/>
            <a:ext cx="2183297" cy="1836745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2"/>
            </a:graphicData>
          </a:graphic>
        </p:graphicFrame>
        <p:sp>
          <p:nvSpPr>
            <p:cNvPr id="12" name="文本框 11"/>
            <p:cNvSpPr txBox="1"/>
            <p:nvPr/>
          </p:nvSpPr>
          <p:spPr>
            <a:xfrm>
              <a:off x="4363096" y="4350513"/>
              <a:ext cx="1010721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800" dirty="0">
                  <a:latin typeface="TeXGyreAdventor" panose="00000500000000000000" pitchFamily="50" charset="0"/>
                </a:rPr>
                <a:t>50%</a:t>
              </a:r>
              <a:endParaRPr lang="zh-CN" altLang="en-US" sz="2800" dirty="0">
                <a:latin typeface="TeXGyreAdventor" panose="00000500000000000000" pitchFamily="50" charset="0"/>
              </a:endParaRPr>
            </a:p>
          </p:txBody>
        </p:sp>
      </p:grpSp>
      <p:sp>
        <p:nvSpPr>
          <p:cNvPr id="13" name="文本框 12"/>
          <p:cNvSpPr txBox="1"/>
          <p:nvPr/>
        </p:nvSpPr>
        <p:spPr>
          <a:xfrm>
            <a:off x="3906076" y="5444138"/>
            <a:ext cx="192476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添加文本标题</a:t>
            </a:r>
          </a:p>
        </p:txBody>
      </p:sp>
      <p:grpSp>
        <p:nvGrpSpPr>
          <p:cNvPr id="5" name="组合 4"/>
          <p:cNvGrpSpPr/>
          <p:nvPr/>
        </p:nvGrpSpPr>
        <p:grpSpPr>
          <a:xfrm>
            <a:off x="5770400" y="3655651"/>
            <a:ext cx="2183297" cy="1836745"/>
            <a:chOff x="5770400" y="3655651"/>
            <a:chExt cx="2183297" cy="1836745"/>
          </a:xfrm>
        </p:grpSpPr>
        <p:graphicFrame>
          <p:nvGraphicFramePr>
            <p:cNvPr id="14" name="图表 13"/>
            <p:cNvGraphicFramePr/>
            <p:nvPr>
              <p:extLst>
                <p:ext uri="{D42A27DB-BD31-4B8C-83A1-F6EECF244321}">
                  <p14:modId xmlns:p14="http://schemas.microsoft.com/office/powerpoint/2010/main" val="2131909562"/>
                </p:ext>
              </p:extLst>
            </p:nvPr>
          </p:nvGraphicFramePr>
          <p:xfrm>
            <a:off x="5770400" y="3655651"/>
            <a:ext cx="2183297" cy="1836745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3"/>
            </a:graphicData>
          </a:graphic>
        </p:graphicFrame>
        <p:sp>
          <p:nvSpPr>
            <p:cNvPr id="15" name="文本框 14"/>
            <p:cNvSpPr txBox="1"/>
            <p:nvPr/>
          </p:nvSpPr>
          <p:spPr>
            <a:xfrm>
              <a:off x="6356688" y="4350513"/>
              <a:ext cx="1010721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800" dirty="0">
                  <a:latin typeface="TeXGyreAdventor" panose="00000500000000000000" pitchFamily="50" charset="0"/>
                </a:rPr>
                <a:t>75%</a:t>
              </a:r>
              <a:endParaRPr lang="zh-CN" altLang="en-US" sz="2800" dirty="0">
                <a:latin typeface="TeXGyreAdventor" panose="00000500000000000000" pitchFamily="50" charset="0"/>
              </a:endParaRPr>
            </a:p>
          </p:txBody>
        </p:sp>
      </p:grpSp>
      <p:sp>
        <p:nvSpPr>
          <p:cNvPr id="16" name="文本框 15"/>
          <p:cNvSpPr txBox="1"/>
          <p:nvPr/>
        </p:nvSpPr>
        <p:spPr>
          <a:xfrm>
            <a:off x="5899668" y="5425088"/>
            <a:ext cx="192476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添加文本标题</a:t>
            </a:r>
          </a:p>
        </p:txBody>
      </p:sp>
      <p:grpSp>
        <p:nvGrpSpPr>
          <p:cNvPr id="6" name="组合 5"/>
          <p:cNvGrpSpPr/>
          <p:nvPr/>
        </p:nvGrpSpPr>
        <p:grpSpPr>
          <a:xfrm>
            <a:off x="7725892" y="3655651"/>
            <a:ext cx="2183297" cy="1836745"/>
            <a:chOff x="7725892" y="3655651"/>
            <a:chExt cx="2183297" cy="1836745"/>
          </a:xfrm>
        </p:grpSpPr>
        <p:graphicFrame>
          <p:nvGraphicFramePr>
            <p:cNvPr id="17" name="图表 16"/>
            <p:cNvGraphicFramePr/>
            <p:nvPr>
              <p:extLst>
                <p:ext uri="{D42A27DB-BD31-4B8C-83A1-F6EECF244321}">
                  <p14:modId xmlns:p14="http://schemas.microsoft.com/office/powerpoint/2010/main" val="3791457052"/>
                </p:ext>
              </p:extLst>
            </p:nvPr>
          </p:nvGraphicFramePr>
          <p:xfrm>
            <a:off x="7725892" y="3655651"/>
            <a:ext cx="2183297" cy="1836745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4"/>
            </a:graphicData>
          </a:graphic>
        </p:graphicFrame>
        <p:sp>
          <p:nvSpPr>
            <p:cNvPr id="18" name="文本框 17"/>
            <p:cNvSpPr txBox="1"/>
            <p:nvPr/>
          </p:nvSpPr>
          <p:spPr>
            <a:xfrm>
              <a:off x="8312180" y="4350513"/>
              <a:ext cx="1010721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800" dirty="0">
                  <a:latin typeface="TeXGyreAdventor" panose="00000500000000000000" pitchFamily="50" charset="0"/>
                </a:rPr>
                <a:t>35%</a:t>
              </a:r>
              <a:endParaRPr lang="zh-CN" altLang="en-US" sz="2800" dirty="0">
                <a:latin typeface="TeXGyreAdventor" panose="00000500000000000000" pitchFamily="50" charset="0"/>
              </a:endParaRPr>
            </a:p>
          </p:txBody>
        </p:sp>
      </p:grpSp>
      <p:sp>
        <p:nvSpPr>
          <p:cNvPr id="19" name="文本框 18"/>
          <p:cNvSpPr txBox="1"/>
          <p:nvPr/>
        </p:nvSpPr>
        <p:spPr>
          <a:xfrm>
            <a:off x="7855160" y="5425088"/>
            <a:ext cx="192476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添加文本标题</a:t>
            </a:r>
          </a:p>
        </p:txBody>
      </p:sp>
      <p:grpSp>
        <p:nvGrpSpPr>
          <p:cNvPr id="7" name="组合 6"/>
          <p:cNvGrpSpPr/>
          <p:nvPr/>
        </p:nvGrpSpPr>
        <p:grpSpPr>
          <a:xfrm>
            <a:off x="9681383" y="3655651"/>
            <a:ext cx="2183297" cy="1836745"/>
            <a:chOff x="9681383" y="3655651"/>
            <a:chExt cx="2183297" cy="1836745"/>
          </a:xfrm>
        </p:grpSpPr>
        <p:graphicFrame>
          <p:nvGraphicFramePr>
            <p:cNvPr id="20" name="图表 19"/>
            <p:cNvGraphicFramePr/>
            <p:nvPr>
              <p:extLst>
                <p:ext uri="{D42A27DB-BD31-4B8C-83A1-F6EECF244321}">
                  <p14:modId xmlns:p14="http://schemas.microsoft.com/office/powerpoint/2010/main" val="1821114537"/>
                </p:ext>
              </p:extLst>
            </p:nvPr>
          </p:nvGraphicFramePr>
          <p:xfrm>
            <a:off x="9681383" y="3655651"/>
            <a:ext cx="2183297" cy="1836745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5"/>
            </a:graphicData>
          </a:graphic>
        </p:graphicFrame>
        <p:sp>
          <p:nvSpPr>
            <p:cNvPr id="21" name="文本框 20"/>
            <p:cNvSpPr txBox="1"/>
            <p:nvPr/>
          </p:nvSpPr>
          <p:spPr>
            <a:xfrm>
              <a:off x="10267671" y="4350513"/>
              <a:ext cx="1010721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800" dirty="0">
                  <a:latin typeface="TeXGyreAdventor" panose="00000500000000000000" pitchFamily="50" charset="0"/>
                </a:rPr>
                <a:t>80%</a:t>
              </a:r>
              <a:endParaRPr lang="zh-CN" altLang="en-US" sz="2800" dirty="0">
                <a:latin typeface="TeXGyreAdventor" panose="00000500000000000000" pitchFamily="50" charset="0"/>
              </a:endParaRPr>
            </a:p>
          </p:txBody>
        </p:sp>
      </p:grpSp>
      <p:sp>
        <p:nvSpPr>
          <p:cNvPr id="22" name="文本框 21"/>
          <p:cNvSpPr txBox="1"/>
          <p:nvPr/>
        </p:nvSpPr>
        <p:spPr>
          <a:xfrm>
            <a:off x="9810651" y="5425088"/>
            <a:ext cx="192476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添加文本标题</a:t>
            </a:r>
          </a:p>
        </p:txBody>
      </p:sp>
      <p:grpSp>
        <p:nvGrpSpPr>
          <p:cNvPr id="2" name="组合 1"/>
          <p:cNvGrpSpPr/>
          <p:nvPr/>
        </p:nvGrpSpPr>
        <p:grpSpPr>
          <a:xfrm>
            <a:off x="4016192" y="1558191"/>
            <a:ext cx="7575710" cy="1291155"/>
            <a:chOff x="4016192" y="1558191"/>
            <a:chExt cx="7575710" cy="1291155"/>
          </a:xfrm>
        </p:grpSpPr>
        <p:sp>
          <p:nvSpPr>
            <p:cNvPr id="23" name="文本框 22"/>
            <p:cNvSpPr txBox="1"/>
            <p:nvPr/>
          </p:nvSpPr>
          <p:spPr>
            <a:xfrm>
              <a:off x="4016193" y="1558191"/>
              <a:ext cx="308945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36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添加文本标题</a:t>
              </a:r>
            </a:p>
          </p:txBody>
        </p:sp>
        <p:sp>
          <p:nvSpPr>
            <p:cNvPr id="24" name="文本框 23"/>
            <p:cNvSpPr txBox="1"/>
            <p:nvPr/>
          </p:nvSpPr>
          <p:spPr>
            <a:xfrm>
              <a:off x="4016192" y="2387681"/>
              <a:ext cx="757571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000" dirty="0">
                  <a:solidFill>
                    <a:srgbClr val="89898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您的内容打在这里，或者通过复制您的文本后，在此框中选择粘贴，并选择只保留文字您的内容打在这里，或者通过复制您的文本后，在此框中选择粘贴，并选择只保留文字您的内容打在这里，或者通过复制您的文本后，在此框中选择粘贴，并选择只保留文字</a:t>
              </a:r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4069594" y="3146795"/>
            <a:ext cx="2496306" cy="406400"/>
            <a:chOff x="4069594" y="3146795"/>
            <a:chExt cx="2496306" cy="406400"/>
          </a:xfrm>
        </p:grpSpPr>
        <p:sp>
          <p:nvSpPr>
            <p:cNvPr id="25" name="圆角矩形 24"/>
            <p:cNvSpPr/>
            <p:nvPr/>
          </p:nvSpPr>
          <p:spPr>
            <a:xfrm>
              <a:off x="4069594" y="3146795"/>
              <a:ext cx="2496306" cy="406400"/>
            </a:xfrm>
            <a:prstGeom prst="roundRect">
              <a:avLst/>
            </a:prstGeom>
            <a:pattFill prst="pct5">
              <a:fgClr>
                <a:srgbClr val="2889D2"/>
              </a:fgClr>
              <a:bgClr>
                <a:srgbClr val="0170C1"/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6" name="文本框 25"/>
            <p:cNvSpPr txBox="1"/>
            <p:nvPr/>
          </p:nvSpPr>
          <p:spPr>
            <a:xfrm>
              <a:off x="4355367" y="3149940"/>
              <a:ext cx="1924761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20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添加文本标题</a:t>
              </a:r>
            </a:p>
          </p:txBody>
        </p:sp>
      </p:grpSp>
      <p:sp>
        <p:nvSpPr>
          <p:cNvPr id="27" name="矩形 26"/>
          <p:cNvSpPr/>
          <p:nvPr/>
        </p:nvSpPr>
        <p:spPr>
          <a:xfrm>
            <a:off x="685800" y="1558191"/>
            <a:ext cx="2952750" cy="4267007"/>
          </a:xfrm>
          <a:prstGeom prst="rect">
            <a:avLst/>
          </a:prstGeom>
          <a:blipFill dpi="0" rotWithShape="1">
            <a:blip r:embed="rId6"/>
            <a:srcRect/>
            <a:tile tx="-1022350" ty="0" sx="100000" sy="100000" flip="none" algn="tl"/>
          </a:blipFill>
          <a:ln w="76200">
            <a:solidFill>
              <a:srgbClr val="F2F2F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4" name="组合 33"/>
          <p:cNvGrpSpPr/>
          <p:nvPr/>
        </p:nvGrpSpPr>
        <p:grpSpPr>
          <a:xfrm>
            <a:off x="11098213" y="0"/>
            <a:ext cx="685800" cy="871538"/>
            <a:chOff x="11098213" y="0"/>
            <a:chExt cx="685800" cy="871538"/>
          </a:xfrm>
        </p:grpSpPr>
        <p:sp>
          <p:nvSpPr>
            <p:cNvPr id="35" name="矩形 34"/>
            <p:cNvSpPr/>
            <p:nvPr/>
          </p:nvSpPr>
          <p:spPr>
            <a:xfrm>
              <a:off x="11098213" y="0"/>
              <a:ext cx="685800" cy="871538"/>
            </a:xfrm>
            <a:prstGeom prst="rect">
              <a:avLst/>
            </a:prstGeom>
            <a:solidFill>
              <a:srgbClr val="0163A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6" name="文本框 35"/>
            <p:cNvSpPr txBox="1"/>
            <p:nvPr/>
          </p:nvSpPr>
          <p:spPr>
            <a:xfrm>
              <a:off x="11118838" y="286763"/>
              <a:ext cx="644551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6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公司名字</a:t>
              </a:r>
            </a:p>
          </p:txBody>
        </p:sp>
      </p:grpSp>
      <p:sp>
        <p:nvSpPr>
          <p:cNvPr id="37" name="文本框 36"/>
          <p:cNvSpPr txBox="1"/>
          <p:nvPr/>
        </p:nvSpPr>
        <p:spPr>
          <a:xfrm>
            <a:off x="5768340" y="286763"/>
            <a:ext cx="531495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zh-CN" altLang="en-US" sz="3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销售应用</a:t>
            </a:r>
            <a:endParaRPr lang="zh-CN" altLang="en-US" sz="3200" b="1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96109138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Tm="12300">
        <p15:prstTrans prst="drape"/>
      </p:transition>
    </mc:Choice>
    <mc:Fallback xmlns="">
      <p:transition spd="slow" advTm="12300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fill="hold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7" dur="25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8" dur="25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8" fill="hold" grpId="0" nodeType="withEffect" p14:presetBounceEnd="40000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11" dur="5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12" dur="5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14" presetClass="entr" presetSubtype="10" fill="hold" grpId="0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15" dur="500"/>
                                            <p:tgtEl>
                                              <p:spTgt spid="2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6" presetID="10" presetClass="entr" presetSubtype="0" fill="hold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8" dur="50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9" presetID="16" presetClass="entr" presetSubtype="37" fill="hold" nodeType="withEffect">
                                      <p:stCondLst>
                                        <p:cond delay="275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21" dur="50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2" presetID="21" presetClass="entr" presetSubtype="1" fill="hold" nodeType="withEffect">
                                      <p:stCondLst>
                                        <p:cond delay="350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heel(1)">
                                          <p:cBhvr>
                                            <p:cTn id="24" dur="75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5" presetID="10" presetClass="entr" presetSubtype="0" fill="hold" grpId="0" nodeType="withEffect">
                                      <p:stCondLst>
                                        <p:cond delay="450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7" dur="5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8" presetID="21" presetClass="entr" presetSubtype="1" fill="hold" nodeType="withEffect">
                                      <p:stCondLst>
                                        <p:cond delay="525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heel(1)">
                                          <p:cBhvr>
                                            <p:cTn id="30" dur="75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1" presetID="10" presetClass="entr" presetSubtype="0" fill="hold" grpId="0" nodeType="withEffect">
                                      <p:stCondLst>
                                        <p:cond delay="625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3" dur="50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4" presetID="21" presetClass="entr" presetSubtype="1" fill="hold" nodeType="withEffect">
                                      <p:stCondLst>
                                        <p:cond delay="700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heel(1)">
                                          <p:cBhvr>
                                            <p:cTn id="36" dur="75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7" presetID="10" presetClass="entr" presetSubtype="0" fill="hold" grpId="0" nodeType="withEffect">
                                      <p:stCondLst>
                                        <p:cond delay="800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9" dur="5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0" presetID="21" presetClass="entr" presetSubtype="1" fill="hold" nodeType="withEffect">
                                      <p:stCondLst>
                                        <p:cond delay="875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heel(1)">
                                          <p:cBhvr>
                                            <p:cTn id="42" dur="75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3" presetID="10" presetClass="entr" presetSubtype="0" fill="hold" grpId="0" nodeType="withEffect">
                                      <p:stCondLst>
                                        <p:cond delay="975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5" dur="500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3" grpId="0"/>
          <p:bldP spid="16" grpId="0"/>
          <p:bldP spid="19" grpId="0"/>
          <p:bldP spid="22" grpId="0"/>
          <p:bldP spid="27" grpId="0" animBg="1"/>
          <p:bldP spid="37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25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25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8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5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5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14" presetClass="entr" presetSubtype="10" fill="hold" grpId="0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15" dur="500"/>
                                            <p:tgtEl>
                                              <p:spTgt spid="2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6" presetID="10" presetClass="entr" presetSubtype="0" fill="hold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8" dur="50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9" presetID="16" presetClass="entr" presetSubtype="37" fill="hold" nodeType="withEffect">
                                      <p:stCondLst>
                                        <p:cond delay="275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21" dur="50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2" presetID="21" presetClass="entr" presetSubtype="1" fill="hold" nodeType="withEffect">
                                      <p:stCondLst>
                                        <p:cond delay="350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heel(1)">
                                          <p:cBhvr>
                                            <p:cTn id="24" dur="75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5" presetID="10" presetClass="entr" presetSubtype="0" fill="hold" grpId="0" nodeType="withEffect">
                                      <p:stCondLst>
                                        <p:cond delay="450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7" dur="5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8" presetID="21" presetClass="entr" presetSubtype="1" fill="hold" nodeType="withEffect">
                                      <p:stCondLst>
                                        <p:cond delay="525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heel(1)">
                                          <p:cBhvr>
                                            <p:cTn id="30" dur="75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1" presetID="10" presetClass="entr" presetSubtype="0" fill="hold" grpId="0" nodeType="withEffect">
                                      <p:stCondLst>
                                        <p:cond delay="625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3" dur="50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4" presetID="21" presetClass="entr" presetSubtype="1" fill="hold" nodeType="withEffect">
                                      <p:stCondLst>
                                        <p:cond delay="700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heel(1)">
                                          <p:cBhvr>
                                            <p:cTn id="36" dur="75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7" presetID="10" presetClass="entr" presetSubtype="0" fill="hold" grpId="0" nodeType="withEffect">
                                      <p:stCondLst>
                                        <p:cond delay="800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9" dur="5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0" presetID="21" presetClass="entr" presetSubtype="1" fill="hold" nodeType="withEffect">
                                      <p:stCondLst>
                                        <p:cond delay="875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heel(1)">
                                          <p:cBhvr>
                                            <p:cTn id="42" dur="75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3" presetID="10" presetClass="entr" presetSubtype="0" fill="hold" grpId="0" nodeType="withEffect">
                                      <p:stCondLst>
                                        <p:cond delay="975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5" dur="500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3" grpId="0"/>
          <p:bldP spid="16" grpId="0"/>
          <p:bldP spid="19" grpId="0"/>
          <p:bldP spid="22" grpId="0"/>
          <p:bldP spid="27" grpId="0" animBg="1"/>
          <p:bldP spid="37" grpId="0"/>
        </p:bldLst>
      </p:timing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5">
          <a:fgClr>
            <a:schemeClr val="bg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矩形 15"/>
          <p:cNvSpPr/>
          <p:nvPr/>
        </p:nvSpPr>
        <p:spPr>
          <a:xfrm>
            <a:off x="0" y="1669750"/>
            <a:ext cx="12192000" cy="841918"/>
          </a:xfrm>
          <a:prstGeom prst="rect">
            <a:avLst/>
          </a:prstGeom>
          <a:solidFill>
            <a:srgbClr val="2682C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9" name="组合 8"/>
          <p:cNvGrpSpPr/>
          <p:nvPr/>
        </p:nvGrpSpPr>
        <p:grpSpPr>
          <a:xfrm>
            <a:off x="5153025" y="1076297"/>
            <a:ext cx="1885950" cy="2028825"/>
            <a:chOff x="5153025" y="0"/>
            <a:chExt cx="1885950" cy="2028825"/>
          </a:xfrm>
          <a:solidFill>
            <a:schemeClr val="bg1"/>
          </a:solidFill>
        </p:grpSpPr>
        <p:sp>
          <p:nvSpPr>
            <p:cNvPr id="4" name="矩形 3"/>
            <p:cNvSpPr/>
            <p:nvPr/>
          </p:nvSpPr>
          <p:spPr>
            <a:xfrm>
              <a:off x="5153025" y="0"/>
              <a:ext cx="1885950" cy="2028825"/>
            </a:xfrm>
            <a:prstGeom prst="rect">
              <a:avLst/>
            </a:prstGeom>
            <a:solidFill>
              <a:srgbClr val="0163A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5" name="组合 4"/>
            <p:cNvGrpSpPr/>
            <p:nvPr/>
          </p:nvGrpSpPr>
          <p:grpSpPr>
            <a:xfrm>
              <a:off x="5715184" y="679834"/>
              <a:ext cx="780681" cy="669156"/>
              <a:chOff x="6092826" y="4716463"/>
              <a:chExt cx="355600" cy="304800"/>
            </a:xfrm>
            <a:grpFill/>
          </p:grpSpPr>
          <p:sp>
            <p:nvSpPr>
              <p:cNvPr id="6" name="Freeform 778"/>
              <p:cNvSpPr>
                <a:spLocks/>
              </p:cNvSpPr>
              <p:nvPr/>
            </p:nvSpPr>
            <p:spPr bwMode="auto">
              <a:xfrm>
                <a:off x="6194426" y="4716463"/>
                <a:ext cx="146050" cy="63500"/>
              </a:xfrm>
              <a:custGeom>
                <a:avLst/>
                <a:gdLst>
                  <a:gd name="T0" fmla="*/ 35 w 39"/>
                  <a:gd name="T1" fmla="*/ 0 h 17"/>
                  <a:gd name="T2" fmla="*/ 4 w 39"/>
                  <a:gd name="T3" fmla="*/ 0 h 17"/>
                  <a:gd name="T4" fmla="*/ 0 w 39"/>
                  <a:gd name="T5" fmla="*/ 4 h 17"/>
                  <a:gd name="T6" fmla="*/ 0 w 39"/>
                  <a:gd name="T7" fmla="*/ 17 h 17"/>
                  <a:gd name="T8" fmla="*/ 3 w 39"/>
                  <a:gd name="T9" fmla="*/ 17 h 17"/>
                  <a:gd name="T10" fmla="*/ 3 w 39"/>
                  <a:gd name="T11" fmla="*/ 4 h 17"/>
                  <a:gd name="T12" fmla="*/ 4 w 39"/>
                  <a:gd name="T13" fmla="*/ 3 h 17"/>
                  <a:gd name="T14" fmla="*/ 35 w 39"/>
                  <a:gd name="T15" fmla="*/ 3 h 17"/>
                  <a:gd name="T16" fmla="*/ 36 w 39"/>
                  <a:gd name="T17" fmla="*/ 4 h 17"/>
                  <a:gd name="T18" fmla="*/ 36 w 39"/>
                  <a:gd name="T19" fmla="*/ 17 h 17"/>
                  <a:gd name="T20" fmla="*/ 39 w 39"/>
                  <a:gd name="T21" fmla="*/ 17 h 17"/>
                  <a:gd name="T22" fmla="*/ 39 w 39"/>
                  <a:gd name="T23" fmla="*/ 4 h 17"/>
                  <a:gd name="T24" fmla="*/ 35 w 39"/>
                  <a:gd name="T25" fmla="*/ 0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39" h="17">
                    <a:moveTo>
                      <a:pt x="35" y="0"/>
                    </a:moveTo>
                    <a:cubicBezTo>
                      <a:pt x="4" y="0"/>
                      <a:pt x="4" y="0"/>
                      <a:pt x="4" y="0"/>
                    </a:cubicBezTo>
                    <a:cubicBezTo>
                      <a:pt x="2" y="0"/>
                      <a:pt x="0" y="2"/>
                      <a:pt x="0" y="4"/>
                    </a:cubicBezTo>
                    <a:cubicBezTo>
                      <a:pt x="0" y="17"/>
                      <a:pt x="0" y="17"/>
                      <a:pt x="0" y="17"/>
                    </a:cubicBezTo>
                    <a:cubicBezTo>
                      <a:pt x="3" y="17"/>
                      <a:pt x="3" y="17"/>
                      <a:pt x="3" y="17"/>
                    </a:cubicBezTo>
                    <a:cubicBezTo>
                      <a:pt x="3" y="4"/>
                      <a:pt x="3" y="4"/>
                      <a:pt x="3" y="4"/>
                    </a:cubicBezTo>
                    <a:cubicBezTo>
                      <a:pt x="3" y="4"/>
                      <a:pt x="4" y="3"/>
                      <a:pt x="4" y="3"/>
                    </a:cubicBezTo>
                    <a:cubicBezTo>
                      <a:pt x="35" y="3"/>
                      <a:pt x="35" y="3"/>
                      <a:pt x="35" y="3"/>
                    </a:cubicBezTo>
                    <a:cubicBezTo>
                      <a:pt x="35" y="3"/>
                      <a:pt x="36" y="4"/>
                      <a:pt x="36" y="4"/>
                    </a:cubicBezTo>
                    <a:cubicBezTo>
                      <a:pt x="36" y="17"/>
                      <a:pt x="36" y="17"/>
                      <a:pt x="36" y="17"/>
                    </a:cubicBezTo>
                    <a:cubicBezTo>
                      <a:pt x="39" y="17"/>
                      <a:pt x="39" y="17"/>
                      <a:pt x="39" y="17"/>
                    </a:cubicBezTo>
                    <a:cubicBezTo>
                      <a:pt x="39" y="4"/>
                      <a:pt x="39" y="4"/>
                      <a:pt x="39" y="4"/>
                    </a:cubicBezTo>
                    <a:cubicBezTo>
                      <a:pt x="39" y="2"/>
                      <a:pt x="37" y="0"/>
                      <a:pt x="35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" name="Freeform 779"/>
              <p:cNvSpPr>
                <a:spLocks/>
              </p:cNvSpPr>
              <p:nvPr/>
            </p:nvSpPr>
            <p:spPr bwMode="auto">
              <a:xfrm>
                <a:off x="6092826" y="4833938"/>
                <a:ext cx="355600" cy="187325"/>
              </a:xfrm>
              <a:custGeom>
                <a:avLst/>
                <a:gdLst>
                  <a:gd name="T0" fmla="*/ 78 w 95"/>
                  <a:gd name="T1" fmla="*/ 3 h 50"/>
                  <a:gd name="T2" fmla="*/ 71 w 95"/>
                  <a:gd name="T3" fmla="*/ 3 h 50"/>
                  <a:gd name="T4" fmla="*/ 67 w 95"/>
                  <a:gd name="T5" fmla="*/ 0 h 50"/>
                  <a:gd name="T6" fmla="*/ 26 w 95"/>
                  <a:gd name="T7" fmla="*/ 0 h 50"/>
                  <a:gd name="T8" fmla="*/ 22 w 95"/>
                  <a:gd name="T9" fmla="*/ 3 h 50"/>
                  <a:gd name="T10" fmla="*/ 15 w 95"/>
                  <a:gd name="T11" fmla="*/ 3 h 50"/>
                  <a:gd name="T12" fmla="*/ 11 w 95"/>
                  <a:gd name="T13" fmla="*/ 0 h 50"/>
                  <a:gd name="T14" fmla="*/ 0 w 95"/>
                  <a:gd name="T15" fmla="*/ 0 h 50"/>
                  <a:gd name="T16" fmla="*/ 0 w 95"/>
                  <a:gd name="T17" fmla="*/ 41 h 50"/>
                  <a:gd name="T18" fmla="*/ 9 w 95"/>
                  <a:gd name="T19" fmla="*/ 50 h 50"/>
                  <a:gd name="T20" fmla="*/ 86 w 95"/>
                  <a:gd name="T21" fmla="*/ 50 h 50"/>
                  <a:gd name="T22" fmla="*/ 95 w 95"/>
                  <a:gd name="T23" fmla="*/ 41 h 50"/>
                  <a:gd name="T24" fmla="*/ 95 w 95"/>
                  <a:gd name="T25" fmla="*/ 0 h 50"/>
                  <a:gd name="T26" fmla="*/ 82 w 95"/>
                  <a:gd name="T27" fmla="*/ 0 h 50"/>
                  <a:gd name="T28" fmla="*/ 78 w 95"/>
                  <a:gd name="T29" fmla="*/ 3 h 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95" h="50">
                    <a:moveTo>
                      <a:pt x="78" y="3"/>
                    </a:moveTo>
                    <a:cubicBezTo>
                      <a:pt x="71" y="3"/>
                      <a:pt x="71" y="3"/>
                      <a:pt x="71" y="3"/>
                    </a:cubicBezTo>
                    <a:cubicBezTo>
                      <a:pt x="69" y="3"/>
                      <a:pt x="67" y="1"/>
                      <a:pt x="67" y="0"/>
                    </a:cubicBezTo>
                    <a:cubicBezTo>
                      <a:pt x="26" y="0"/>
                      <a:pt x="26" y="0"/>
                      <a:pt x="26" y="0"/>
                    </a:cubicBezTo>
                    <a:cubicBezTo>
                      <a:pt x="26" y="1"/>
                      <a:pt x="24" y="3"/>
                      <a:pt x="22" y="3"/>
                    </a:cubicBezTo>
                    <a:cubicBezTo>
                      <a:pt x="15" y="3"/>
                      <a:pt x="15" y="3"/>
                      <a:pt x="15" y="3"/>
                    </a:cubicBezTo>
                    <a:cubicBezTo>
                      <a:pt x="13" y="3"/>
                      <a:pt x="11" y="1"/>
                      <a:pt x="11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41"/>
                      <a:pt x="0" y="41"/>
                      <a:pt x="0" y="41"/>
                    </a:cubicBezTo>
                    <a:cubicBezTo>
                      <a:pt x="0" y="46"/>
                      <a:pt x="4" y="50"/>
                      <a:pt x="9" y="50"/>
                    </a:cubicBezTo>
                    <a:cubicBezTo>
                      <a:pt x="86" y="50"/>
                      <a:pt x="86" y="50"/>
                      <a:pt x="86" y="50"/>
                    </a:cubicBezTo>
                    <a:cubicBezTo>
                      <a:pt x="91" y="50"/>
                      <a:pt x="95" y="46"/>
                      <a:pt x="95" y="41"/>
                    </a:cubicBezTo>
                    <a:cubicBezTo>
                      <a:pt x="95" y="0"/>
                      <a:pt x="95" y="0"/>
                      <a:pt x="95" y="0"/>
                    </a:cubicBezTo>
                    <a:cubicBezTo>
                      <a:pt x="82" y="0"/>
                      <a:pt x="82" y="0"/>
                      <a:pt x="82" y="0"/>
                    </a:cubicBezTo>
                    <a:cubicBezTo>
                      <a:pt x="82" y="1"/>
                      <a:pt x="80" y="3"/>
                      <a:pt x="78" y="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" name="Freeform 780"/>
              <p:cNvSpPr>
                <a:spLocks/>
              </p:cNvSpPr>
              <p:nvPr/>
            </p:nvSpPr>
            <p:spPr bwMode="auto">
              <a:xfrm>
                <a:off x="6092826" y="4765675"/>
                <a:ext cx="355600" cy="49213"/>
              </a:xfrm>
              <a:custGeom>
                <a:avLst/>
                <a:gdLst>
                  <a:gd name="T0" fmla="*/ 86 w 95"/>
                  <a:gd name="T1" fmla="*/ 0 h 13"/>
                  <a:gd name="T2" fmla="*/ 9 w 95"/>
                  <a:gd name="T3" fmla="*/ 0 h 13"/>
                  <a:gd name="T4" fmla="*/ 0 w 95"/>
                  <a:gd name="T5" fmla="*/ 9 h 13"/>
                  <a:gd name="T6" fmla="*/ 0 w 95"/>
                  <a:gd name="T7" fmla="*/ 13 h 13"/>
                  <a:gd name="T8" fmla="*/ 11 w 95"/>
                  <a:gd name="T9" fmla="*/ 13 h 13"/>
                  <a:gd name="T10" fmla="*/ 11 w 95"/>
                  <a:gd name="T11" fmla="*/ 12 h 13"/>
                  <a:gd name="T12" fmla="*/ 15 w 95"/>
                  <a:gd name="T13" fmla="*/ 8 h 13"/>
                  <a:gd name="T14" fmla="*/ 22 w 95"/>
                  <a:gd name="T15" fmla="*/ 8 h 13"/>
                  <a:gd name="T16" fmla="*/ 26 w 95"/>
                  <a:gd name="T17" fmla="*/ 12 h 13"/>
                  <a:gd name="T18" fmla="*/ 26 w 95"/>
                  <a:gd name="T19" fmla="*/ 13 h 13"/>
                  <a:gd name="T20" fmla="*/ 67 w 95"/>
                  <a:gd name="T21" fmla="*/ 13 h 13"/>
                  <a:gd name="T22" fmla="*/ 67 w 95"/>
                  <a:gd name="T23" fmla="*/ 12 h 13"/>
                  <a:gd name="T24" fmla="*/ 71 w 95"/>
                  <a:gd name="T25" fmla="*/ 8 h 13"/>
                  <a:gd name="T26" fmla="*/ 78 w 95"/>
                  <a:gd name="T27" fmla="*/ 8 h 13"/>
                  <a:gd name="T28" fmla="*/ 82 w 95"/>
                  <a:gd name="T29" fmla="*/ 12 h 13"/>
                  <a:gd name="T30" fmla="*/ 82 w 95"/>
                  <a:gd name="T31" fmla="*/ 13 h 13"/>
                  <a:gd name="T32" fmla="*/ 95 w 95"/>
                  <a:gd name="T33" fmla="*/ 13 h 13"/>
                  <a:gd name="T34" fmla="*/ 95 w 95"/>
                  <a:gd name="T35" fmla="*/ 9 h 13"/>
                  <a:gd name="T36" fmla="*/ 86 w 95"/>
                  <a:gd name="T37" fmla="*/ 0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95" h="13">
                    <a:moveTo>
                      <a:pt x="86" y="0"/>
                    </a:moveTo>
                    <a:cubicBezTo>
                      <a:pt x="9" y="0"/>
                      <a:pt x="9" y="0"/>
                      <a:pt x="9" y="0"/>
                    </a:cubicBezTo>
                    <a:cubicBezTo>
                      <a:pt x="4" y="0"/>
                      <a:pt x="0" y="4"/>
                      <a:pt x="0" y="9"/>
                    </a:cubicBezTo>
                    <a:cubicBezTo>
                      <a:pt x="0" y="13"/>
                      <a:pt x="0" y="13"/>
                      <a:pt x="0" y="13"/>
                    </a:cubicBezTo>
                    <a:cubicBezTo>
                      <a:pt x="11" y="13"/>
                      <a:pt x="11" y="13"/>
                      <a:pt x="11" y="13"/>
                    </a:cubicBezTo>
                    <a:cubicBezTo>
                      <a:pt x="11" y="12"/>
                      <a:pt x="11" y="12"/>
                      <a:pt x="11" y="12"/>
                    </a:cubicBezTo>
                    <a:cubicBezTo>
                      <a:pt x="11" y="10"/>
                      <a:pt x="13" y="8"/>
                      <a:pt x="15" y="8"/>
                    </a:cubicBezTo>
                    <a:cubicBezTo>
                      <a:pt x="22" y="8"/>
                      <a:pt x="22" y="8"/>
                      <a:pt x="22" y="8"/>
                    </a:cubicBezTo>
                    <a:cubicBezTo>
                      <a:pt x="24" y="8"/>
                      <a:pt x="26" y="10"/>
                      <a:pt x="26" y="12"/>
                    </a:cubicBezTo>
                    <a:cubicBezTo>
                      <a:pt x="26" y="13"/>
                      <a:pt x="26" y="13"/>
                      <a:pt x="26" y="13"/>
                    </a:cubicBezTo>
                    <a:cubicBezTo>
                      <a:pt x="67" y="13"/>
                      <a:pt x="67" y="13"/>
                      <a:pt x="67" y="13"/>
                    </a:cubicBezTo>
                    <a:cubicBezTo>
                      <a:pt x="67" y="12"/>
                      <a:pt x="67" y="12"/>
                      <a:pt x="67" y="12"/>
                    </a:cubicBezTo>
                    <a:cubicBezTo>
                      <a:pt x="67" y="10"/>
                      <a:pt x="69" y="8"/>
                      <a:pt x="71" y="8"/>
                    </a:cubicBezTo>
                    <a:cubicBezTo>
                      <a:pt x="78" y="8"/>
                      <a:pt x="78" y="8"/>
                      <a:pt x="78" y="8"/>
                    </a:cubicBezTo>
                    <a:cubicBezTo>
                      <a:pt x="80" y="8"/>
                      <a:pt x="82" y="10"/>
                      <a:pt x="82" y="12"/>
                    </a:cubicBezTo>
                    <a:cubicBezTo>
                      <a:pt x="82" y="13"/>
                      <a:pt x="82" y="13"/>
                      <a:pt x="82" y="13"/>
                    </a:cubicBezTo>
                    <a:cubicBezTo>
                      <a:pt x="95" y="13"/>
                      <a:pt x="95" y="13"/>
                      <a:pt x="95" y="13"/>
                    </a:cubicBezTo>
                    <a:cubicBezTo>
                      <a:pt x="95" y="9"/>
                      <a:pt x="95" y="9"/>
                      <a:pt x="95" y="9"/>
                    </a:cubicBezTo>
                    <a:cubicBezTo>
                      <a:pt x="95" y="4"/>
                      <a:pt x="91" y="0"/>
                      <a:pt x="86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</p:grpSp>
      <p:grpSp>
        <p:nvGrpSpPr>
          <p:cNvPr id="12" name="组合 11"/>
          <p:cNvGrpSpPr/>
          <p:nvPr/>
        </p:nvGrpSpPr>
        <p:grpSpPr>
          <a:xfrm>
            <a:off x="4709903" y="3282046"/>
            <a:ext cx="3024301" cy="923330"/>
            <a:chOff x="3600451" y="3224149"/>
            <a:chExt cx="3401397" cy="923330"/>
          </a:xfrm>
        </p:grpSpPr>
        <p:sp>
          <p:nvSpPr>
            <p:cNvPr id="13" name="文本框 12"/>
            <p:cNvSpPr txBox="1"/>
            <p:nvPr/>
          </p:nvSpPr>
          <p:spPr>
            <a:xfrm>
              <a:off x="4579679" y="3311302"/>
              <a:ext cx="2263421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8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社交应用</a:t>
              </a:r>
              <a:endParaRPr lang="zh-CN" altLang="en-US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4" name="文本框 13"/>
            <p:cNvSpPr txBox="1"/>
            <p:nvPr/>
          </p:nvSpPr>
          <p:spPr>
            <a:xfrm>
              <a:off x="4579679" y="3734447"/>
              <a:ext cx="2422169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A Plan For The New Year</a:t>
              </a:r>
              <a:endPara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5" name="文本框 14"/>
            <p:cNvSpPr txBox="1"/>
            <p:nvPr/>
          </p:nvSpPr>
          <p:spPr>
            <a:xfrm>
              <a:off x="3600451" y="3224149"/>
              <a:ext cx="1196414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5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TeXGyreAdventor" panose="00000500000000000000" pitchFamily="50" charset="0"/>
                  <a:ea typeface="微软雅黑" panose="020B0503020204020204" pitchFamily="34" charset="-122"/>
                </a:rPr>
                <a:t>04</a:t>
              </a:r>
              <a:endParaRPr lang="zh-CN" altLang="en-US" sz="5400" dirty="0">
                <a:solidFill>
                  <a:schemeClr val="tx1">
                    <a:lumMod val="75000"/>
                    <a:lumOff val="25000"/>
                  </a:schemeClr>
                </a:solidFill>
                <a:latin typeface="TeXGyreAdventor" panose="00000500000000000000" pitchFamily="50" charset="0"/>
                <a:ea typeface="微软雅黑" panose="020B0503020204020204" pitchFamily="34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20334764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Tm="3300">
        <p15:prstTrans prst="drape"/>
      </p:transition>
    </mc:Choice>
    <mc:Fallback xmlns="">
      <p:transition spd="slow" advTm="3300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fill="hold" nodeType="withEffect" p14:presetBounceEnd="40000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7" dur="25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8" dur="25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8" fill="hold" nodeType="withEffect" p14:presetBounceEnd="40000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11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12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3" presetClass="entr" presetSubtype="3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5" dur="35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*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6" dur="35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*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6" grpId="0" animBg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25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25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8" fill="hold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3" presetClass="entr" presetSubtype="3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5" dur="35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*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6" dur="35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*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6" grpId="0" animBg="1"/>
        </p:bldLst>
      </p:timing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6" name="组合 55"/>
          <p:cNvGrpSpPr/>
          <p:nvPr/>
        </p:nvGrpSpPr>
        <p:grpSpPr>
          <a:xfrm>
            <a:off x="4407460" y="4130818"/>
            <a:ext cx="3574490" cy="1123530"/>
            <a:chOff x="4407460" y="4130818"/>
            <a:chExt cx="3574490" cy="1123530"/>
          </a:xfrm>
        </p:grpSpPr>
        <p:grpSp>
          <p:nvGrpSpPr>
            <p:cNvPr id="23" name="组合 22"/>
            <p:cNvGrpSpPr/>
            <p:nvPr/>
          </p:nvGrpSpPr>
          <p:grpSpPr>
            <a:xfrm>
              <a:off x="5244385" y="4145796"/>
              <a:ext cx="2737565" cy="1108552"/>
              <a:chOff x="1482464" y="2339613"/>
              <a:chExt cx="2737565" cy="1108552"/>
            </a:xfrm>
          </p:grpSpPr>
          <p:sp>
            <p:nvSpPr>
              <p:cNvPr id="24" name="文本框 23"/>
              <p:cNvSpPr txBox="1"/>
              <p:nvPr/>
            </p:nvSpPr>
            <p:spPr>
              <a:xfrm>
                <a:off x="1482464" y="2339613"/>
                <a:ext cx="1924761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20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添加文本标题</a:t>
                </a:r>
              </a:p>
            </p:txBody>
          </p:sp>
          <p:sp>
            <p:nvSpPr>
              <p:cNvPr id="25" name="文本框 24"/>
              <p:cNvSpPr txBox="1"/>
              <p:nvPr/>
            </p:nvSpPr>
            <p:spPr>
              <a:xfrm>
                <a:off x="1482464" y="2763619"/>
                <a:ext cx="2737565" cy="68454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zh-CN" altLang="en-US" sz="1100" dirty="0">
                    <a:solidFill>
                      <a:srgbClr val="898989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您的内容打在这里，或者通过复制您的文本后，在此框中选择粘贴，并选择只保留文字</a:t>
                </a:r>
              </a:p>
            </p:txBody>
          </p:sp>
        </p:grpSp>
        <p:sp>
          <p:nvSpPr>
            <p:cNvPr id="29" name="Freeform 220"/>
            <p:cNvSpPr>
              <a:spLocks noChangeAspect="1"/>
            </p:cNvSpPr>
            <p:nvPr/>
          </p:nvSpPr>
          <p:spPr bwMode="auto">
            <a:xfrm>
              <a:off x="4407460" y="4130818"/>
              <a:ext cx="766801" cy="576000"/>
            </a:xfrm>
            <a:custGeom>
              <a:avLst/>
              <a:gdLst>
                <a:gd name="T0" fmla="*/ 195 w 213"/>
                <a:gd name="T1" fmla="*/ 143 h 160"/>
                <a:gd name="T2" fmla="*/ 195 w 213"/>
                <a:gd name="T3" fmla="*/ 0 h 160"/>
                <a:gd name="T4" fmla="*/ 152 w 213"/>
                <a:gd name="T5" fmla="*/ 0 h 160"/>
                <a:gd name="T6" fmla="*/ 152 w 213"/>
                <a:gd name="T7" fmla="*/ 143 h 160"/>
                <a:gd name="T8" fmla="*/ 128 w 213"/>
                <a:gd name="T9" fmla="*/ 143 h 160"/>
                <a:gd name="T10" fmla="*/ 128 w 213"/>
                <a:gd name="T11" fmla="*/ 88 h 160"/>
                <a:gd name="T12" fmla="*/ 85 w 213"/>
                <a:gd name="T13" fmla="*/ 88 h 160"/>
                <a:gd name="T14" fmla="*/ 85 w 213"/>
                <a:gd name="T15" fmla="*/ 143 h 160"/>
                <a:gd name="T16" fmla="*/ 61 w 213"/>
                <a:gd name="T17" fmla="*/ 143 h 160"/>
                <a:gd name="T18" fmla="*/ 61 w 213"/>
                <a:gd name="T19" fmla="*/ 40 h 160"/>
                <a:gd name="T20" fmla="*/ 19 w 213"/>
                <a:gd name="T21" fmla="*/ 40 h 160"/>
                <a:gd name="T22" fmla="*/ 19 w 213"/>
                <a:gd name="T23" fmla="*/ 143 h 160"/>
                <a:gd name="T24" fmla="*/ 0 w 213"/>
                <a:gd name="T25" fmla="*/ 143 h 160"/>
                <a:gd name="T26" fmla="*/ 0 w 213"/>
                <a:gd name="T27" fmla="*/ 160 h 160"/>
                <a:gd name="T28" fmla="*/ 213 w 213"/>
                <a:gd name="T29" fmla="*/ 160 h 160"/>
                <a:gd name="T30" fmla="*/ 213 w 213"/>
                <a:gd name="T31" fmla="*/ 143 h 160"/>
                <a:gd name="T32" fmla="*/ 195 w 213"/>
                <a:gd name="T33" fmla="*/ 143 h 1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13" h="160">
                  <a:moveTo>
                    <a:pt x="195" y="143"/>
                  </a:moveTo>
                  <a:lnTo>
                    <a:pt x="195" y="0"/>
                  </a:lnTo>
                  <a:lnTo>
                    <a:pt x="152" y="0"/>
                  </a:lnTo>
                  <a:lnTo>
                    <a:pt x="152" y="143"/>
                  </a:lnTo>
                  <a:lnTo>
                    <a:pt x="128" y="143"/>
                  </a:lnTo>
                  <a:lnTo>
                    <a:pt x="128" y="88"/>
                  </a:lnTo>
                  <a:lnTo>
                    <a:pt x="85" y="88"/>
                  </a:lnTo>
                  <a:lnTo>
                    <a:pt x="85" y="143"/>
                  </a:lnTo>
                  <a:lnTo>
                    <a:pt x="61" y="143"/>
                  </a:lnTo>
                  <a:lnTo>
                    <a:pt x="61" y="40"/>
                  </a:lnTo>
                  <a:lnTo>
                    <a:pt x="19" y="40"/>
                  </a:lnTo>
                  <a:lnTo>
                    <a:pt x="19" y="143"/>
                  </a:lnTo>
                  <a:lnTo>
                    <a:pt x="0" y="143"/>
                  </a:lnTo>
                  <a:lnTo>
                    <a:pt x="0" y="160"/>
                  </a:lnTo>
                  <a:lnTo>
                    <a:pt x="213" y="160"/>
                  </a:lnTo>
                  <a:lnTo>
                    <a:pt x="213" y="143"/>
                  </a:lnTo>
                  <a:lnTo>
                    <a:pt x="195" y="143"/>
                  </a:lnTo>
                  <a:close/>
                </a:path>
              </a:pathLst>
            </a:custGeom>
            <a:solidFill>
              <a:srgbClr val="0170C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55" name="组合 54"/>
          <p:cNvGrpSpPr/>
          <p:nvPr/>
        </p:nvGrpSpPr>
        <p:grpSpPr>
          <a:xfrm>
            <a:off x="8283277" y="4130818"/>
            <a:ext cx="3487242" cy="1123530"/>
            <a:chOff x="8283277" y="4130818"/>
            <a:chExt cx="3487242" cy="1123530"/>
          </a:xfrm>
        </p:grpSpPr>
        <p:grpSp>
          <p:nvGrpSpPr>
            <p:cNvPr id="20" name="组合 19"/>
            <p:cNvGrpSpPr/>
            <p:nvPr/>
          </p:nvGrpSpPr>
          <p:grpSpPr>
            <a:xfrm>
              <a:off x="9045328" y="4145796"/>
              <a:ext cx="2725191" cy="1108552"/>
              <a:chOff x="1482464" y="2339613"/>
              <a:chExt cx="2725191" cy="1108552"/>
            </a:xfrm>
          </p:grpSpPr>
          <p:sp>
            <p:nvSpPr>
              <p:cNvPr id="21" name="文本框 20"/>
              <p:cNvSpPr txBox="1"/>
              <p:nvPr/>
            </p:nvSpPr>
            <p:spPr>
              <a:xfrm>
                <a:off x="1482464" y="2339613"/>
                <a:ext cx="1924761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20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添加文本标题</a:t>
                </a:r>
              </a:p>
            </p:txBody>
          </p:sp>
          <p:sp>
            <p:nvSpPr>
              <p:cNvPr id="22" name="文本框 21"/>
              <p:cNvSpPr txBox="1"/>
              <p:nvPr/>
            </p:nvSpPr>
            <p:spPr>
              <a:xfrm>
                <a:off x="1482464" y="2763619"/>
                <a:ext cx="2725191" cy="68454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zh-CN" altLang="en-US" sz="1100" dirty="0">
                    <a:solidFill>
                      <a:srgbClr val="898989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您的内容打在这里，或者通过复制您的文本后，在此框中选择粘贴，并选择只保留文字</a:t>
                </a:r>
              </a:p>
            </p:txBody>
          </p:sp>
        </p:grpSp>
        <p:grpSp>
          <p:nvGrpSpPr>
            <p:cNvPr id="33" name="组合 32"/>
            <p:cNvGrpSpPr>
              <a:grpSpLocks noChangeAspect="1"/>
            </p:cNvGrpSpPr>
            <p:nvPr/>
          </p:nvGrpSpPr>
          <p:grpSpPr>
            <a:xfrm>
              <a:off x="8283277" y="4130818"/>
              <a:ext cx="708061" cy="576000"/>
              <a:chOff x="8032750" y="6808787"/>
              <a:chExt cx="400050" cy="325437"/>
            </a:xfrm>
            <a:solidFill>
              <a:srgbClr val="0170C1"/>
            </a:solidFill>
          </p:grpSpPr>
          <p:sp>
            <p:nvSpPr>
              <p:cNvPr id="30" name="Freeform 325"/>
              <p:cNvSpPr>
                <a:spLocks/>
              </p:cNvSpPr>
              <p:nvPr/>
            </p:nvSpPr>
            <p:spPr bwMode="auto">
              <a:xfrm>
                <a:off x="8032750" y="6808787"/>
                <a:ext cx="400050" cy="250825"/>
              </a:xfrm>
              <a:custGeom>
                <a:avLst/>
                <a:gdLst>
                  <a:gd name="T0" fmla="*/ 144 w 288"/>
                  <a:gd name="T1" fmla="*/ 0 h 180"/>
                  <a:gd name="T2" fmla="*/ 0 w 288"/>
                  <a:gd name="T3" fmla="*/ 143 h 180"/>
                  <a:gd name="T4" fmla="*/ 0 w 288"/>
                  <a:gd name="T5" fmla="*/ 180 h 180"/>
                  <a:gd name="T6" fmla="*/ 29 w 288"/>
                  <a:gd name="T7" fmla="*/ 180 h 180"/>
                  <a:gd name="T8" fmla="*/ 29 w 288"/>
                  <a:gd name="T9" fmla="*/ 143 h 180"/>
                  <a:gd name="T10" fmla="*/ 144 w 288"/>
                  <a:gd name="T11" fmla="*/ 29 h 180"/>
                  <a:gd name="T12" fmla="*/ 259 w 288"/>
                  <a:gd name="T13" fmla="*/ 143 h 180"/>
                  <a:gd name="T14" fmla="*/ 259 w 288"/>
                  <a:gd name="T15" fmla="*/ 180 h 180"/>
                  <a:gd name="T16" fmla="*/ 288 w 288"/>
                  <a:gd name="T17" fmla="*/ 180 h 180"/>
                  <a:gd name="T18" fmla="*/ 288 w 288"/>
                  <a:gd name="T19" fmla="*/ 143 h 180"/>
                  <a:gd name="T20" fmla="*/ 144 w 288"/>
                  <a:gd name="T21" fmla="*/ 0 h 1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88" h="180">
                    <a:moveTo>
                      <a:pt x="144" y="0"/>
                    </a:moveTo>
                    <a:cubicBezTo>
                      <a:pt x="65" y="0"/>
                      <a:pt x="1" y="64"/>
                      <a:pt x="0" y="143"/>
                    </a:cubicBezTo>
                    <a:cubicBezTo>
                      <a:pt x="0" y="143"/>
                      <a:pt x="0" y="170"/>
                      <a:pt x="0" y="180"/>
                    </a:cubicBezTo>
                    <a:cubicBezTo>
                      <a:pt x="29" y="180"/>
                      <a:pt x="29" y="180"/>
                      <a:pt x="29" y="180"/>
                    </a:cubicBezTo>
                    <a:cubicBezTo>
                      <a:pt x="29" y="170"/>
                      <a:pt x="29" y="143"/>
                      <a:pt x="29" y="143"/>
                    </a:cubicBezTo>
                    <a:cubicBezTo>
                      <a:pt x="30" y="80"/>
                      <a:pt x="81" y="29"/>
                      <a:pt x="144" y="29"/>
                    </a:cubicBezTo>
                    <a:cubicBezTo>
                      <a:pt x="207" y="29"/>
                      <a:pt x="258" y="80"/>
                      <a:pt x="259" y="143"/>
                    </a:cubicBezTo>
                    <a:cubicBezTo>
                      <a:pt x="259" y="143"/>
                      <a:pt x="259" y="170"/>
                      <a:pt x="259" y="180"/>
                    </a:cubicBezTo>
                    <a:cubicBezTo>
                      <a:pt x="288" y="180"/>
                      <a:pt x="288" y="180"/>
                      <a:pt x="288" y="180"/>
                    </a:cubicBezTo>
                    <a:cubicBezTo>
                      <a:pt x="288" y="170"/>
                      <a:pt x="288" y="143"/>
                      <a:pt x="288" y="143"/>
                    </a:cubicBezTo>
                    <a:cubicBezTo>
                      <a:pt x="287" y="64"/>
                      <a:pt x="223" y="0"/>
                      <a:pt x="144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1" name="Freeform 326"/>
              <p:cNvSpPr>
                <a:spLocks/>
              </p:cNvSpPr>
              <p:nvPr/>
            </p:nvSpPr>
            <p:spPr bwMode="auto">
              <a:xfrm>
                <a:off x="8101013" y="6984999"/>
                <a:ext cx="58738" cy="149225"/>
              </a:xfrm>
              <a:custGeom>
                <a:avLst/>
                <a:gdLst>
                  <a:gd name="T0" fmla="*/ 30 w 42"/>
                  <a:gd name="T1" fmla="*/ 0 h 108"/>
                  <a:gd name="T2" fmla="*/ 12 w 42"/>
                  <a:gd name="T3" fmla="*/ 0 h 108"/>
                  <a:gd name="T4" fmla="*/ 0 w 42"/>
                  <a:gd name="T5" fmla="*/ 12 h 108"/>
                  <a:gd name="T6" fmla="*/ 0 w 42"/>
                  <a:gd name="T7" fmla="*/ 96 h 108"/>
                  <a:gd name="T8" fmla="*/ 12 w 42"/>
                  <a:gd name="T9" fmla="*/ 108 h 108"/>
                  <a:gd name="T10" fmla="*/ 30 w 42"/>
                  <a:gd name="T11" fmla="*/ 108 h 108"/>
                  <a:gd name="T12" fmla="*/ 42 w 42"/>
                  <a:gd name="T13" fmla="*/ 96 h 108"/>
                  <a:gd name="T14" fmla="*/ 42 w 42"/>
                  <a:gd name="T15" fmla="*/ 12 h 108"/>
                  <a:gd name="T16" fmla="*/ 30 w 42"/>
                  <a:gd name="T17" fmla="*/ 0 h 1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2" h="108">
                    <a:moveTo>
                      <a:pt x="30" y="0"/>
                    </a:moveTo>
                    <a:cubicBezTo>
                      <a:pt x="12" y="0"/>
                      <a:pt x="12" y="0"/>
                      <a:pt x="12" y="0"/>
                    </a:cubicBezTo>
                    <a:cubicBezTo>
                      <a:pt x="5" y="0"/>
                      <a:pt x="0" y="6"/>
                      <a:pt x="0" y="12"/>
                    </a:cubicBezTo>
                    <a:cubicBezTo>
                      <a:pt x="0" y="96"/>
                      <a:pt x="0" y="96"/>
                      <a:pt x="0" y="96"/>
                    </a:cubicBezTo>
                    <a:cubicBezTo>
                      <a:pt x="0" y="103"/>
                      <a:pt x="5" y="108"/>
                      <a:pt x="12" y="108"/>
                    </a:cubicBezTo>
                    <a:cubicBezTo>
                      <a:pt x="30" y="108"/>
                      <a:pt x="30" y="108"/>
                      <a:pt x="30" y="108"/>
                    </a:cubicBezTo>
                    <a:cubicBezTo>
                      <a:pt x="36" y="108"/>
                      <a:pt x="42" y="103"/>
                      <a:pt x="42" y="96"/>
                    </a:cubicBezTo>
                    <a:cubicBezTo>
                      <a:pt x="42" y="12"/>
                      <a:pt x="42" y="12"/>
                      <a:pt x="42" y="12"/>
                    </a:cubicBezTo>
                    <a:cubicBezTo>
                      <a:pt x="42" y="6"/>
                      <a:pt x="36" y="0"/>
                      <a:pt x="3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2" name="Freeform 327"/>
              <p:cNvSpPr>
                <a:spLocks/>
              </p:cNvSpPr>
              <p:nvPr/>
            </p:nvSpPr>
            <p:spPr bwMode="auto">
              <a:xfrm>
                <a:off x="8307388" y="6984999"/>
                <a:ext cx="58738" cy="149225"/>
              </a:xfrm>
              <a:custGeom>
                <a:avLst/>
                <a:gdLst>
                  <a:gd name="T0" fmla="*/ 30 w 42"/>
                  <a:gd name="T1" fmla="*/ 0 h 108"/>
                  <a:gd name="T2" fmla="*/ 11 w 42"/>
                  <a:gd name="T3" fmla="*/ 0 h 108"/>
                  <a:gd name="T4" fmla="*/ 0 w 42"/>
                  <a:gd name="T5" fmla="*/ 12 h 108"/>
                  <a:gd name="T6" fmla="*/ 0 w 42"/>
                  <a:gd name="T7" fmla="*/ 96 h 108"/>
                  <a:gd name="T8" fmla="*/ 11 w 42"/>
                  <a:gd name="T9" fmla="*/ 108 h 108"/>
                  <a:gd name="T10" fmla="*/ 30 w 42"/>
                  <a:gd name="T11" fmla="*/ 108 h 108"/>
                  <a:gd name="T12" fmla="*/ 42 w 42"/>
                  <a:gd name="T13" fmla="*/ 96 h 108"/>
                  <a:gd name="T14" fmla="*/ 42 w 42"/>
                  <a:gd name="T15" fmla="*/ 12 h 108"/>
                  <a:gd name="T16" fmla="*/ 30 w 42"/>
                  <a:gd name="T17" fmla="*/ 0 h 1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2" h="108">
                    <a:moveTo>
                      <a:pt x="30" y="0"/>
                    </a:moveTo>
                    <a:cubicBezTo>
                      <a:pt x="11" y="0"/>
                      <a:pt x="11" y="0"/>
                      <a:pt x="11" y="0"/>
                    </a:cubicBezTo>
                    <a:cubicBezTo>
                      <a:pt x="5" y="0"/>
                      <a:pt x="0" y="6"/>
                      <a:pt x="0" y="12"/>
                    </a:cubicBezTo>
                    <a:cubicBezTo>
                      <a:pt x="0" y="96"/>
                      <a:pt x="0" y="96"/>
                      <a:pt x="0" y="96"/>
                    </a:cubicBezTo>
                    <a:cubicBezTo>
                      <a:pt x="0" y="103"/>
                      <a:pt x="5" y="108"/>
                      <a:pt x="11" y="108"/>
                    </a:cubicBezTo>
                    <a:cubicBezTo>
                      <a:pt x="30" y="108"/>
                      <a:pt x="30" y="108"/>
                      <a:pt x="30" y="108"/>
                    </a:cubicBezTo>
                    <a:cubicBezTo>
                      <a:pt x="36" y="108"/>
                      <a:pt x="42" y="103"/>
                      <a:pt x="42" y="96"/>
                    </a:cubicBezTo>
                    <a:cubicBezTo>
                      <a:pt x="42" y="12"/>
                      <a:pt x="42" y="12"/>
                      <a:pt x="42" y="12"/>
                    </a:cubicBezTo>
                    <a:cubicBezTo>
                      <a:pt x="42" y="6"/>
                      <a:pt x="36" y="0"/>
                      <a:pt x="3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</p:grpSp>
      <p:grpSp>
        <p:nvGrpSpPr>
          <p:cNvPr id="57" name="组合 56"/>
          <p:cNvGrpSpPr/>
          <p:nvPr/>
        </p:nvGrpSpPr>
        <p:grpSpPr>
          <a:xfrm>
            <a:off x="611803" y="4130818"/>
            <a:ext cx="3378250" cy="1123530"/>
            <a:chOff x="611803" y="4130818"/>
            <a:chExt cx="3378250" cy="1123530"/>
          </a:xfrm>
        </p:grpSpPr>
        <p:grpSp>
          <p:nvGrpSpPr>
            <p:cNvPr id="26" name="组合 25"/>
            <p:cNvGrpSpPr/>
            <p:nvPr/>
          </p:nvGrpSpPr>
          <p:grpSpPr>
            <a:xfrm>
              <a:off x="1282439" y="4145796"/>
              <a:ext cx="2707614" cy="1108552"/>
              <a:chOff x="1482464" y="2339613"/>
              <a:chExt cx="2707614" cy="1108552"/>
            </a:xfrm>
          </p:grpSpPr>
          <p:sp>
            <p:nvSpPr>
              <p:cNvPr id="27" name="文本框 26"/>
              <p:cNvSpPr txBox="1"/>
              <p:nvPr/>
            </p:nvSpPr>
            <p:spPr>
              <a:xfrm>
                <a:off x="1482464" y="2339613"/>
                <a:ext cx="1924761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20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添加文本标题</a:t>
                </a:r>
              </a:p>
            </p:txBody>
          </p:sp>
          <p:sp>
            <p:nvSpPr>
              <p:cNvPr id="28" name="文本框 27"/>
              <p:cNvSpPr txBox="1"/>
              <p:nvPr/>
            </p:nvSpPr>
            <p:spPr>
              <a:xfrm>
                <a:off x="1482464" y="2763619"/>
                <a:ext cx="2707614" cy="68454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zh-CN" altLang="en-US" sz="1100" dirty="0">
                    <a:solidFill>
                      <a:srgbClr val="898989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您的内容打在这里，或者通过复制您的文本后，在此框中选择粘贴，并选择只保留文字</a:t>
                </a:r>
              </a:p>
            </p:txBody>
          </p:sp>
        </p:grpSp>
        <p:grpSp>
          <p:nvGrpSpPr>
            <p:cNvPr id="38" name="组合 37"/>
            <p:cNvGrpSpPr>
              <a:grpSpLocks noChangeAspect="1"/>
            </p:cNvGrpSpPr>
            <p:nvPr/>
          </p:nvGrpSpPr>
          <p:grpSpPr>
            <a:xfrm>
              <a:off x="611803" y="4130818"/>
              <a:ext cx="610226" cy="540000"/>
              <a:chOff x="10439401" y="5991224"/>
              <a:chExt cx="400050" cy="354013"/>
            </a:xfrm>
            <a:solidFill>
              <a:srgbClr val="0170C1"/>
            </a:solidFill>
          </p:grpSpPr>
          <p:sp>
            <p:nvSpPr>
              <p:cNvPr id="34" name="Freeform 171"/>
              <p:cNvSpPr>
                <a:spLocks noEditPoints="1"/>
              </p:cNvSpPr>
              <p:nvPr/>
            </p:nvSpPr>
            <p:spPr bwMode="auto">
              <a:xfrm>
                <a:off x="10439401" y="5991224"/>
                <a:ext cx="90488" cy="354013"/>
              </a:xfrm>
              <a:custGeom>
                <a:avLst/>
                <a:gdLst>
                  <a:gd name="T0" fmla="*/ 42 w 57"/>
                  <a:gd name="T1" fmla="*/ 0 h 223"/>
                  <a:gd name="T2" fmla="*/ 16 w 57"/>
                  <a:gd name="T3" fmla="*/ 0 h 223"/>
                  <a:gd name="T4" fmla="*/ 16 w 57"/>
                  <a:gd name="T5" fmla="*/ 50 h 223"/>
                  <a:gd name="T6" fmla="*/ 0 w 57"/>
                  <a:gd name="T7" fmla="*/ 50 h 223"/>
                  <a:gd name="T8" fmla="*/ 0 w 57"/>
                  <a:gd name="T9" fmla="*/ 115 h 223"/>
                  <a:gd name="T10" fmla="*/ 16 w 57"/>
                  <a:gd name="T11" fmla="*/ 115 h 223"/>
                  <a:gd name="T12" fmla="*/ 16 w 57"/>
                  <a:gd name="T13" fmla="*/ 223 h 223"/>
                  <a:gd name="T14" fmla="*/ 42 w 57"/>
                  <a:gd name="T15" fmla="*/ 223 h 223"/>
                  <a:gd name="T16" fmla="*/ 42 w 57"/>
                  <a:gd name="T17" fmla="*/ 115 h 223"/>
                  <a:gd name="T18" fmla="*/ 57 w 57"/>
                  <a:gd name="T19" fmla="*/ 115 h 223"/>
                  <a:gd name="T20" fmla="*/ 57 w 57"/>
                  <a:gd name="T21" fmla="*/ 50 h 223"/>
                  <a:gd name="T22" fmla="*/ 42 w 57"/>
                  <a:gd name="T23" fmla="*/ 50 h 223"/>
                  <a:gd name="T24" fmla="*/ 42 w 57"/>
                  <a:gd name="T25" fmla="*/ 0 h 223"/>
                  <a:gd name="T26" fmla="*/ 49 w 57"/>
                  <a:gd name="T27" fmla="*/ 58 h 223"/>
                  <a:gd name="T28" fmla="*/ 49 w 57"/>
                  <a:gd name="T29" fmla="*/ 107 h 223"/>
                  <a:gd name="T30" fmla="*/ 8 w 57"/>
                  <a:gd name="T31" fmla="*/ 107 h 223"/>
                  <a:gd name="T32" fmla="*/ 8 w 57"/>
                  <a:gd name="T33" fmla="*/ 58 h 223"/>
                  <a:gd name="T34" fmla="*/ 49 w 57"/>
                  <a:gd name="T35" fmla="*/ 58 h 2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57" h="223">
                    <a:moveTo>
                      <a:pt x="42" y="0"/>
                    </a:moveTo>
                    <a:lnTo>
                      <a:pt x="16" y="0"/>
                    </a:lnTo>
                    <a:lnTo>
                      <a:pt x="16" y="50"/>
                    </a:lnTo>
                    <a:lnTo>
                      <a:pt x="0" y="50"/>
                    </a:lnTo>
                    <a:lnTo>
                      <a:pt x="0" y="115"/>
                    </a:lnTo>
                    <a:lnTo>
                      <a:pt x="16" y="115"/>
                    </a:lnTo>
                    <a:lnTo>
                      <a:pt x="16" y="223"/>
                    </a:lnTo>
                    <a:lnTo>
                      <a:pt x="42" y="223"/>
                    </a:lnTo>
                    <a:lnTo>
                      <a:pt x="42" y="115"/>
                    </a:lnTo>
                    <a:lnTo>
                      <a:pt x="57" y="115"/>
                    </a:lnTo>
                    <a:lnTo>
                      <a:pt x="57" y="50"/>
                    </a:lnTo>
                    <a:lnTo>
                      <a:pt x="42" y="50"/>
                    </a:lnTo>
                    <a:lnTo>
                      <a:pt x="42" y="0"/>
                    </a:lnTo>
                    <a:close/>
                    <a:moveTo>
                      <a:pt x="49" y="58"/>
                    </a:moveTo>
                    <a:lnTo>
                      <a:pt x="49" y="107"/>
                    </a:lnTo>
                    <a:lnTo>
                      <a:pt x="8" y="107"/>
                    </a:lnTo>
                    <a:lnTo>
                      <a:pt x="8" y="58"/>
                    </a:lnTo>
                    <a:lnTo>
                      <a:pt x="49" y="5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5" name="Freeform 172"/>
              <p:cNvSpPr>
                <a:spLocks noEditPoints="1"/>
              </p:cNvSpPr>
              <p:nvPr/>
            </p:nvSpPr>
            <p:spPr bwMode="auto">
              <a:xfrm>
                <a:off x="10542588" y="5991224"/>
                <a:ext cx="90488" cy="354013"/>
              </a:xfrm>
              <a:custGeom>
                <a:avLst/>
                <a:gdLst>
                  <a:gd name="T0" fmla="*/ 42 w 57"/>
                  <a:gd name="T1" fmla="*/ 0 h 223"/>
                  <a:gd name="T2" fmla="*/ 16 w 57"/>
                  <a:gd name="T3" fmla="*/ 0 h 223"/>
                  <a:gd name="T4" fmla="*/ 16 w 57"/>
                  <a:gd name="T5" fmla="*/ 128 h 223"/>
                  <a:gd name="T6" fmla="*/ 0 w 57"/>
                  <a:gd name="T7" fmla="*/ 128 h 223"/>
                  <a:gd name="T8" fmla="*/ 0 w 57"/>
                  <a:gd name="T9" fmla="*/ 193 h 223"/>
                  <a:gd name="T10" fmla="*/ 16 w 57"/>
                  <a:gd name="T11" fmla="*/ 193 h 223"/>
                  <a:gd name="T12" fmla="*/ 16 w 57"/>
                  <a:gd name="T13" fmla="*/ 223 h 223"/>
                  <a:gd name="T14" fmla="*/ 42 w 57"/>
                  <a:gd name="T15" fmla="*/ 223 h 223"/>
                  <a:gd name="T16" fmla="*/ 42 w 57"/>
                  <a:gd name="T17" fmla="*/ 193 h 223"/>
                  <a:gd name="T18" fmla="*/ 57 w 57"/>
                  <a:gd name="T19" fmla="*/ 193 h 223"/>
                  <a:gd name="T20" fmla="*/ 57 w 57"/>
                  <a:gd name="T21" fmla="*/ 128 h 223"/>
                  <a:gd name="T22" fmla="*/ 42 w 57"/>
                  <a:gd name="T23" fmla="*/ 128 h 223"/>
                  <a:gd name="T24" fmla="*/ 42 w 57"/>
                  <a:gd name="T25" fmla="*/ 0 h 223"/>
                  <a:gd name="T26" fmla="*/ 49 w 57"/>
                  <a:gd name="T27" fmla="*/ 137 h 223"/>
                  <a:gd name="T28" fmla="*/ 49 w 57"/>
                  <a:gd name="T29" fmla="*/ 185 h 223"/>
                  <a:gd name="T30" fmla="*/ 8 w 57"/>
                  <a:gd name="T31" fmla="*/ 185 h 223"/>
                  <a:gd name="T32" fmla="*/ 8 w 57"/>
                  <a:gd name="T33" fmla="*/ 137 h 223"/>
                  <a:gd name="T34" fmla="*/ 49 w 57"/>
                  <a:gd name="T35" fmla="*/ 137 h 2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57" h="223">
                    <a:moveTo>
                      <a:pt x="42" y="0"/>
                    </a:moveTo>
                    <a:lnTo>
                      <a:pt x="16" y="0"/>
                    </a:lnTo>
                    <a:lnTo>
                      <a:pt x="16" y="128"/>
                    </a:lnTo>
                    <a:lnTo>
                      <a:pt x="0" y="128"/>
                    </a:lnTo>
                    <a:lnTo>
                      <a:pt x="0" y="193"/>
                    </a:lnTo>
                    <a:lnTo>
                      <a:pt x="16" y="193"/>
                    </a:lnTo>
                    <a:lnTo>
                      <a:pt x="16" y="223"/>
                    </a:lnTo>
                    <a:lnTo>
                      <a:pt x="42" y="223"/>
                    </a:lnTo>
                    <a:lnTo>
                      <a:pt x="42" y="193"/>
                    </a:lnTo>
                    <a:lnTo>
                      <a:pt x="57" y="193"/>
                    </a:lnTo>
                    <a:lnTo>
                      <a:pt x="57" y="128"/>
                    </a:lnTo>
                    <a:lnTo>
                      <a:pt x="42" y="128"/>
                    </a:lnTo>
                    <a:lnTo>
                      <a:pt x="42" y="0"/>
                    </a:lnTo>
                    <a:close/>
                    <a:moveTo>
                      <a:pt x="49" y="137"/>
                    </a:moveTo>
                    <a:lnTo>
                      <a:pt x="49" y="185"/>
                    </a:lnTo>
                    <a:lnTo>
                      <a:pt x="8" y="185"/>
                    </a:lnTo>
                    <a:lnTo>
                      <a:pt x="8" y="137"/>
                    </a:lnTo>
                    <a:lnTo>
                      <a:pt x="49" y="13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6" name="Freeform 173"/>
              <p:cNvSpPr>
                <a:spLocks noEditPoints="1"/>
              </p:cNvSpPr>
              <p:nvPr/>
            </p:nvSpPr>
            <p:spPr bwMode="auto">
              <a:xfrm>
                <a:off x="10645776" y="5991224"/>
                <a:ext cx="90488" cy="354013"/>
              </a:xfrm>
              <a:custGeom>
                <a:avLst/>
                <a:gdLst>
                  <a:gd name="T0" fmla="*/ 41 w 57"/>
                  <a:gd name="T1" fmla="*/ 0 h 223"/>
                  <a:gd name="T2" fmla="*/ 16 w 57"/>
                  <a:gd name="T3" fmla="*/ 0 h 223"/>
                  <a:gd name="T4" fmla="*/ 16 w 57"/>
                  <a:gd name="T5" fmla="*/ 26 h 223"/>
                  <a:gd name="T6" fmla="*/ 0 w 57"/>
                  <a:gd name="T7" fmla="*/ 26 h 223"/>
                  <a:gd name="T8" fmla="*/ 0 w 57"/>
                  <a:gd name="T9" fmla="*/ 91 h 223"/>
                  <a:gd name="T10" fmla="*/ 16 w 57"/>
                  <a:gd name="T11" fmla="*/ 91 h 223"/>
                  <a:gd name="T12" fmla="*/ 16 w 57"/>
                  <a:gd name="T13" fmla="*/ 223 h 223"/>
                  <a:gd name="T14" fmla="*/ 41 w 57"/>
                  <a:gd name="T15" fmla="*/ 223 h 223"/>
                  <a:gd name="T16" fmla="*/ 41 w 57"/>
                  <a:gd name="T17" fmla="*/ 91 h 223"/>
                  <a:gd name="T18" fmla="*/ 57 w 57"/>
                  <a:gd name="T19" fmla="*/ 91 h 223"/>
                  <a:gd name="T20" fmla="*/ 57 w 57"/>
                  <a:gd name="T21" fmla="*/ 26 h 223"/>
                  <a:gd name="T22" fmla="*/ 41 w 57"/>
                  <a:gd name="T23" fmla="*/ 26 h 223"/>
                  <a:gd name="T24" fmla="*/ 41 w 57"/>
                  <a:gd name="T25" fmla="*/ 0 h 223"/>
                  <a:gd name="T26" fmla="*/ 48 w 57"/>
                  <a:gd name="T27" fmla="*/ 35 h 223"/>
                  <a:gd name="T28" fmla="*/ 48 w 57"/>
                  <a:gd name="T29" fmla="*/ 83 h 223"/>
                  <a:gd name="T30" fmla="*/ 8 w 57"/>
                  <a:gd name="T31" fmla="*/ 83 h 223"/>
                  <a:gd name="T32" fmla="*/ 8 w 57"/>
                  <a:gd name="T33" fmla="*/ 35 h 223"/>
                  <a:gd name="T34" fmla="*/ 48 w 57"/>
                  <a:gd name="T35" fmla="*/ 35 h 2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57" h="223">
                    <a:moveTo>
                      <a:pt x="41" y="0"/>
                    </a:moveTo>
                    <a:lnTo>
                      <a:pt x="16" y="0"/>
                    </a:lnTo>
                    <a:lnTo>
                      <a:pt x="16" y="26"/>
                    </a:lnTo>
                    <a:lnTo>
                      <a:pt x="0" y="26"/>
                    </a:lnTo>
                    <a:lnTo>
                      <a:pt x="0" y="91"/>
                    </a:lnTo>
                    <a:lnTo>
                      <a:pt x="16" y="91"/>
                    </a:lnTo>
                    <a:lnTo>
                      <a:pt x="16" y="223"/>
                    </a:lnTo>
                    <a:lnTo>
                      <a:pt x="41" y="223"/>
                    </a:lnTo>
                    <a:lnTo>
                      <a:pt x="41" y="91"/>
                    </a:lnTo>
                    <a:lnTo>
                      <a:pt x="57" y="91"/>
                    </a:lnTo>
                    <a:lnTo>
                      <a:pt x="57" y="26"/>
                    </a:lnTo>
                    <a:lnTo>
                      <a:pt x="41" y="26"/>
                    </a:lnTo>
                    <a:lnTo>
                      <a:pt x="41" y="0"/>
                    </a:lnTo>
                    <a:close/>
                    <a:moveTo>
                      <a:pt x="48" y="35"/>
                    </a:moveTo>
                    <a:lnTo>
                      <a:pt x="48" y="83"/>
                    </a:lnTo>
                    <a:lnTo>
                      <a:pt x="8" y="83"/>
                    </a:lnTo>
                    <a:lnTo>
                      <a:pt x="8" y="35"/>
                    </a:lnTo>
                    <a:lnTo>
                      <a:pt x="48" y="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7" name="Freeform 174"/>
              <p:cNvSpPr>
                <a:spLocks noEditPoints="1"/>
              </p:cNvSpPr>
              <p:nvPr/>
            </p:nvSpPr>
            <p:spPr bwMode="auto">
              <a:xfrm>
                <a:off x="10748963" y="5991224"/>
                <a:ext cx="90488" cy="354013"/>
              </a:xfrm>
              <a:custGeom>
                <a:avLst/>
                <a:gdLst>
                  <a:gd name="T0" fmla="*/ 41 w 57"/>
                  <a:gd name="T1" fmla="*/ 103 h 223"/>
                  <a:gd name="T2" fmla="*/ 41 w 57"/>
                  <a:gd name="T3" fmla="*/ 0 h 223"/>
                  <a:gd name="T4" fmla="*/ 16 w 57"/>
                  <a:gd name="T5" fmla="*/ 0 h 223"/>
                  <a:gd name="T6" fmla="*/ 16 w 57"/>
                  <a:gd name="T7" fmla="*/ 103 h 223"/>
                  <a:gd name="T8" fmla="*/ 0 w 57"/>
                  <a:gd name="T9" fmla="*/ 103 h 223"/>
                  <a:gd name="T10" fmla="*/ 0 w 57"/>
                  <a:gd name="T11" fmla="*/ 168 h 223"/>
                  <a:gd name="T12" fmla="*/ 16 w 57"/>
                  <a:gd name="T13" fmla="*/ 168 h 223"/>
                  <a:gd name="T14" fmla="*/ 16 w 57"/>
                  <a:gd name="T15" fmla="*/ 223 h 223"/>
                  <a:gd name="T16" fmla="*/ 41 w 57"/>
                  <a:gd name="T17" fmla="*/ 223 h 223"/>
                  <a:gd name="T18" fmla="*/ 41 w 57"/>
                  <a:gd name="T19" fmla="*/ 168 h 223"/>
                  <a:gd name="T20" fmla="*/ 57 w 57"/>
                  <a:gd name="T21" fmla="*/ 168 h 223"/>
                  <a:gd name="T22" fmla="*/ 57 w 57"/>
                  <a:gd name="T23" fmla="*/ 103 h 223"/>
                  <a:gd name="T24" fmla="*/ 41 w 57"/>
                  <a:gd name="T25" fmla="*/ 103 h 223"/>
                  <a:gd name="T26" fmla="*/ 49 w 57"/>
                  <a:gd name="T27" fmla="*/ 159 h 223"/>
                  <a:gd name="T28" fmla="*/ 9 w 57"/>
                  <a:gd name="T29" fmla="*/ 159 h 223"/>
                  <a:gd name="T30" fmla="*/ 9 w 57"/>
                  <a:gd name="T31" fmla="*/ 112 h 223"/>
                  <a:gd name="T32" fmla="*/ 49 w 57"/>
                  <a:gd name="T33" fmla="*/ 112 h 223"/>
                  <a:gd name="T34" fmla="*/ 49 w 57"/>
                  <a:gd name="T35" fmla="*/ 159 h 2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57" h="223">
                    <a:moveTo>
                      <a:pt x="41" y="103"/>
                    </a:moveTo>
                    <a:lnTo>
                      <a:pt x="41" y="0"/>
                    </a:lnTo>
                    <a:lnTo>
                      <a:pt x="16" y="0"/>
                    </a:lnTo>
                    <a:lnTo>
                      <a:pt x="16" y="103"/>
                    </a:lnTo>
                    <a:lnTo>
                      <a:pt x="0" y="103"/>
                    </a:lnTo>
                    <a:lnTo>
                      <a:pt x="0" y="168"/>
                    </a:lnTo>
                    <a:lnTo>
                      <a:pt x="16" y="168"/>
                    </a:lnTo>
                    <a:lnTo>
                      <a:pt x="16" y="223"/>
                    </a:lnTo>
                    <a:lnTo>
                      <a:pt x="41" y="223"/>
                    </a:lnTo>
                    <a:lnTo>
                      <a:pt x="41" y="168"/>
                    </a:lnTo>
                    <a:lnTo>
                      <a:pt x="57" y="168"/>
                    </a:lnTo>
                    <a:lnTo>
                      <a:pt x="57" y="103"/>
                    </a:lnTo>
                    <a:lnTo>
                      <a:pt x="41" y="103"/>
                    </a:lnTo>
                    <a:close/>
                    <a:moveTo>
                      <a:pt x="49" y="159"/>
                    </a:moveTo>
                    <a:lnTo>
                      <a:pt x="9" y="159"/>
                    </a:lnTo>
                    <a:lnTo>
                      <a:pt x="9" y="112"/>
                    </a:lnTo>
                    <a:lnTo>
                      <a:pt x="49" y="112"/>
                    </a:lnTo>
                    <a:lnTo>
                      <a:pt x="49" y="15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</p:grpSp>
      <p:grpSp>
        <p:nvGrpSpPr>
          <p:cNvPr id="2" name="组合 1"/>
          <p:cNvGrpSpPr/>
          <p:nvPr/>
        </p:nvGrpSpPr>
        <p:grpSpPr>
          <a:xfrm>
            <a:off x="553153" y="2230651"/>
            <a:ext cx="3436902" cy="1116749"/>
            <a:chOff x="553153" y="2230651"/>
            <a:chExt cx="3436902" cy="1116749"/>
          </a:xfrm>
        </p:grpSpPr>
        <p:grpSp>
          <p:nvGrpSpPr>
            <p:cNvPr id="13" name="组合 12"/>
            <p:cNvGrpSpPr/>
            <p:nvPr/>
          </p:nvGrpSpPr>
          <p:grpSpPr>
            <a:xfrm>
              <a:off x="1282439" y="2238848"/>
              <a:ext cx="2707616" cy="1108552"/>
              <a:chOff x="1482464" y="2339613"/>
              <a:chExt cx="2707616" cy="1108552"/>
            </a:xfrm>
          </p:grpSpPr>
          <p:sp>
            <p:nvSpPr>
              <p:cNvPr id="11" name="文本框 10"/>
              <p:cNvSpPr txBox="1"/>
              <p:nvPr/>
            </p:nvSpPr>
            <p:spPr>
              <a:xfrm>
                <a:off x="1482464" y="2339613"/>
                <a:ext cx="1924761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20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添加文本标题</a:t>
                </a:r>
              </a:p>
            </p:txBody>
          </p:sp>
          <p:sp>
            <p:nvSpPr>
              <p:cNvPr id="12" name="文本框 11"/>
              <p:cNvSpPr txBox="1"/>
              <p:nvPr/>
            </p:nvSpPr>
            <p:spPr>
              <a:xfrm>
                <a:off x="1482464" y="2763619"/>
                <a:ext cx="2707616" cy="68454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zh-CN" altLang="en-US" sz="1100" dirty="0">
                    <a:solidFill>
                      <a:srgbClr val="898989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您的内容打在这里，或者通过复制您的文本后，在此框中选择粘贴，并选择只保留文字</a:t>
                </a:r>
              </a:p>
            </p:txBody>
          </p:sp>
        </p:grpSp>
        <p:sp>
          <p:nvSpPr>
            <p:cNvPr id="39" name="Freeform 77"/>
            <p:cNvSpPr>
              <a:spLocks noChangeAspect="1" noEditPoints="1"/>
            </p:cNvSpPr>
            <p:nvPr/>
          </p:nvSpPr>
          <p:spPr bwMode="auto">
            <a:xfrm>
              <a:off x="553153" y="2230651"/>
              <a:ext cx="678610" cy="684000"/>
            </a:xfrm>
            <a:custGeom>
              <a:avLst/>
              <a:gdLst>
                <a:gd name="T0" fmla="*/ 288 w 288"/>
                <a:gd name="T1" fmla="*/ 244 h 289"/>
                <a:gd name="T2" fmla="*/ 203 w 288"/>
                <a:gd name="T3" fmla="*/ 159 h 289"/>
                <a:gd name="T4" fmla="*/ 216 w 288"/>
                <a:gd name="T5" fmla="*/ 108 h 289"/>
                <a:gd name="T6" fmla="*/ 108 w 288"/>
                <a:gd name="T7" fmla="*/ 0 h 289"/>
                <a:gd name="T8" fmla="*/ 0 w 288"/>
                <a:gd name="T9" fmla="*/ 108 h 289"/>
                <a:gd name="T10" fmla="*/ 108 w 288"/>
                <a:gd name="T11" fmla="*/ 216 h 289"/>
                <a:gd name="T12" fmla="*/ 158 w 288"/>
                <a:gd name="T13" fmla="*/ 204 h 289"/>
                <a:gd name="T14" fmla="*/ 243 w 288"/>
                <a:gd name="T15" fmla="*/ 289 h 289"/>
                <a:gd name="T16" fmla="*/ 288 w 288"/>
                <a:gd name="T17" fmla="*/ 244 h 289"/>
                <a:gd name="T18" fmla="*/ 36 w 288"/>
                <a:gd name="T19" fmla="*/ 108 h 289"/>
                <a:gd name="T20" fmla="*/ 108 w 288"/>
                <a:gd name="T21" fmla="*/ 36 h 289"/>
                <a:gd name="T22" fmla="*/ 180 w 288"/>
                <a:gd name="T23" fmla="*/ 108 h 289"/>
                <a:gd name="T24" fmla="*/ 108 w 288"/>
                <a:gd name="T25" fmla="*/ 180 h 289"/>
                <a:gd name="T26" fmla="*/ 36 w 288"/>
                <a:gd name="T27" fmla="*/ 108 h 2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88" h="289">
                  <a:moveTo>
                    <a:pt x="288" y="244"/>
                  </a:moveTo>
                  <a:cubicBezTo>
                    <a:pt x="203" y="159"/>
                    <a:pt x="203" y="159"/>
                    <a:pt x="203" y="159"/>
                  </a:cubicBezTo>
                  <a:cubicBezTo>
                    <a:pt x="211" y="144"/>
                    <a:pt x="216" y="126"/>
                    <a:pt x="216" y="108"/>
                  </a:cubicBezTo>
                  <a:cubicBezTo>
                    <a:pt x="216" y="48"/>
                    <a:pt x="167" y="0"/>
                    <a:pt x="108" y="0"/>
                  </a:cubicBezTo>
                  <a:cubicBezTo>
                    <a:pt x="48" y="0"/>
                    <a:pt x="0" y="48"/>
                    <a:pt x="0" y="108"/>
                  </a:cubicBezTo>
                  <a:cubicBezTo>
                    <a:pt x="0" y="168"/>
                    <a:pt x="48" y="216"/>
                    <a:pt x="108" y="216"/>
                  </a:cubicBezTo>
                  <a:cubicBezTo>
                    <a:pt x="126" y="216"/>
                    <a:pt x="143" y="212"/>
                    <a:pt x="158" y="204"/>
                  </a:cubicBezTo>
                  <a:cubicBezTo>
                    <a:pt x="243" y="289"/>
                    <a:pt x="243" y="289"/>
                    <a:pt x="243" y="289"/>
                  </a:cubicBezTo>
                  <a:lnTo>
                    <a:pt x="288" y="244"/>
                  </a:lnTo>
                  <a:close/>
                  <a:moveTo>
                    <a:pt x="36" y="108"/>
                  </a:moveTo>
                  <a:cubicBezTo>
                    <a:pt x="36" y="68"/>
                    <a:pt x="68" y="36"/>
                    <a:pt x="108" y="36"/>
                  </a:cubicBezTo>
                  <a:cubicBezTo>
                    <a:pt x="148" y="36"/>
                    <a:pt x="180" y="68"/>
                    <a:pt x="180" y="108"/>
                  </a:cubicBezTo>
                  <a:cubicBezTo>
                    <a:pt x="180" y="148"/>
                    <a:pt x="148" y="180"/>
                    <a:pt x="108" y="180"/>
                  </a:cubicBezTo>
                  <a:cubicBezTo>
                    <a:pt x="68" y="180"/>
                    <a:pt x="36" y="148"/>
                    <a:pt x="36" y="108"/>
                  </a:cubicBezTo>
                  <a:close/>
                </a:path>
              </a:pathLst>
            </a:custGeom>
            <a:solidFill>
              <a:srgbClr val="0170C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54" name="组合 53"/>
          <p:cNvGrpSpPr/>
          <p:nvPr/>
        </p:nvGrpSpPr>
        <p:grpSpPr>
          <a:xfrm>
            <a:off x="8335033" y="2212651"/>
            <a:ext cx="3435486" cy="1134749"/>
            <a:chOff x="8335033" y="2212651"/>
            <a:chExt cx="3435486" cy="1134749"/>
          </a:xfrm>
        </p:grpSpPr>
        <p:grpSp>
          <p:nvGrpSpPr>
            <p:cNvPr id="17" name="组合 16"/>
            <p:cNvGrpSpPr/>
            <p:nvPr/>
          </p:nvGrpSpPr>
          <p:grpSpPr>
            <a:xfrm>
              <a:off x="9045328" y="2238848"/>
              <a:ext cx="2725191" cy="1108552"/>
              <a:chOff x="1482464" y="2339613"/>
              <a:chExt cx="2725191" cy="1108552"/>
            </a:xfrm>
          </p:grpSpPr>
          <p:sp>
            <p:nvSpPr>
              <p:cNvPr id="18" name="文本框 17"/>
              <p:cNvSpPr txBox="1"/>
              <p:nvPr/>
            </p:nvSpPr>
            <p:spPr>
              <a:xfrm>
                <a:off x="1482464" y="2339613"/>
                <a:ext cx="1924761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20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添加文本标题</a:t>
                </a:r>
              </a:p>
            </p:txBody>
          </p:sp>
          <p:sp>
            <p:nvSpPr>
              <p:cNvPr id="19" name="文本框 18"/>
              <p:cNvSpPr txBox="1"/>
              <p:nvPr/>
            </p:nvSpPr>
            <p:spPr>
              <a:xfrm>
                <a:off x="1482464" y="2763619"/>
                <a:ext cx="2725191" cy="68454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zh-CN" altLang="en-US" sz="1100" dirty="0">
                    <a:solidFill>
                      <a:srgbClr val="898989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您的内容打在这里，或者通过复制您的文本后，在此框中选择粘贴，并选择只保留文字</a:t>
                </a:r>
              </a:p>
            </p:txBody>
          </p:sp>
        </p:grpSp>
        <p:sp>
          <p:nvSpPr>
            <p:cNvPr id="40" name="Freeform 134"/>
            <p:cNvSpPr>
              <a:spLocks noChangeAspect="1" noEditPoints="1"/>
            </p:cNvSpPr>
            <p:nvPr/>
          </p:nvSpPr>
          <p:spPr bwMode="auto">
            <a:xfrm>
              <a:off x="8335033" y="2212651"/>
              <a:ext cx="656305" cy="720000"/>
            </a:xfrm>
            <a:custGeom>
              <a:avLst/>
              <a:gdLst>
                <a:gd name="T0" fmla="*/ 65 w 100"/>
                <a:gd name="T1" fmla="*/ 0 h 110"/>
                <a:gd name="T2" fmla="*/ 77 w 100"/>
                <a:gd name="T3" fmla="*/ 12 h 110"/>
                <a:gd name="T4" fmla="*/ 68 w 100"/>
                <a:gd name="T5" fmla="*/ 40 h 110"/>
                <a:gd name="T6" fmla="*/ 67 w 100"/>
                <a:gd name="T7" fmla="*/ 10 h 110"/>
                <a:gd name="T8" fmla="*/ 28 w 100"/>
                <a:gd name="T9" fmla="*/ 9 h 110"/>
                <a:gd name="T10" fmla="*/ 28 w 100"/>
                <a:gd name="T11" fmla="*/ 16 h 110"/>
                <a:gd name="T12" fmla="*/ 25 w 100"/>
                <a:gd name="T13" fmla="*/ 24 h 110"/>
                <a:gd name="T14" fmla="*/ 18 w 100"/>
                <a:gd name="T15" fmla="*/ 26 h 110"/>
                <a:gd name="T16" fmla="*/ 9 w 100"/>
                <a:gd name="T17" fmla="*/ 25 h 110"/>
                <a:gd name="T18" fmla="*/ 10 w 100"/>
                <a:gd name="T19" fmla="*/ 87 h 110"/>
                <a:gd name="T20" fmla="*/ 12 w 100"/>
                <a:gd name="T21" fmla="*/ 88 h 110"/>
                <a:gd name="T22" fmla="*/ 44 w 100"/>
                <a:gd name="T23" fmla="*/ 97 h 110"/>
                <a:gd name="T24" fmla="*/ 4 w 100"/>
                <a:gd name="T25" fmla="*/ 93 h 110"/>
                <a:gd name="T26" fmla="*/ 4 w 100"/>
                <a:gd name="T27" fmla="*/ 93 h 110"/>
                <a:gd name="T28" fmla="*/ 0 w 100"/>
                <a:gd name="T29" fmla="*/ 22 h 110"/>
                <a:gd name="T30" fmla="*/ 2 w 100"/>
                <a:gd name="T31" fmla="*/ 19 h 110"/>
                <a:gd name="T32" fmla="*/ 21 w 100"/>
                <a:gd name="T33" fmla="*/ 0 h 110"/>
                <a:gd name="T34" fmla="*/ 90 w 100"/>
                <a:gd name="T35" fmla="*/ 45 h 110"/>
                <a:gd name="T36" fmla="*/ 84 w 100"/>
                <a:gd name="T37" fmla="*/ 39 h 110"/>
                <a:gd name="T38" fmla="*/ 83 w 100"/>
                <a:gd name="T39" fmla="*/ 47 h 110"/>
                <a:gd name="T40" fmla="*/ 94 w 100"/>
                <a:gd name="T41" fmla="*/ 53 h 110"/>
                <a:gd name="T42" fmla="*/ 86 w 100"/>
                <a:gd name="T43" fmla="*/ 81 h 110"/>
                <a:gd name="T44" fmla="*/ 100 w 100"/>
                <a:gd name="T45" fmla="*/ 51 h 110"/>
                <a:gd name="T46" fmla="*/ 90 w 100"/>
                <a:gd name="T47" fmla="*/ 45 h 110"/>
                <a:gd name="T48" fmla="*/ 54 w 100"/>
                <a:gd name="T49" fmla="*/ 84 h 110"/>
                <a:gd name="T50" fmla="*/ 90 w 100"/>
                <a:gd name="T51" fmla="*/ 55 h 110"/>
                <a:gd name="T52" fmla="*/ 52 w 100"/>
                <a:gd name="T53" fmla="*/ 87 h 110"/>
                <a:gd name="T54" fmla="*/ 51 w 100"/>
                <a:gd name="T55" fmla="*/ 103 h 110"/>
                <a:gd name="T56" fmla="*/ 52 w 100"/>
                <a:gd name="T57" fmla="*/ 110 h 110"/>
                <a:gd name="T58" fmla="*/ 56 w 100"/>
                <a:gd name="T59" fmla="*/ 106 h 110"/>
                <a:gd name="T60" fmla="*/ 52 w 100"/>
                <a:gd name="T61" fmla="*/ 87 h 110"/>
                <a:gd name="T62" fmla="*/ 18 w 100"/>
                <a:gd name="T63" fmla="*/ 60 h 110"/>
                <a:gd name="T64" fmla="*/ 30 w 100"/>
                <a:gd name="T65" fmla="*/ 56 h 110"/>
                <a:gd name="T66" fmla="*/ 18 w 100"/>
                <a:gd name="T67" fmla="*/ 43 h 110"/>
                <a:gd name="T68" fmla="*/ 60 w 100"/>
                <a:gd name="T69" fmla="*/ 48 h 110"/>
                <a:gd name="T70" fmla="*/ 18 w 100"/>
                <a:gd name="T71" fmla="*/ 43 h 110"/>
                <a:gd name="T72" fmla="*/ 18 w 100"/>
                <a:gd name="T73" fmla="*/ 36 h 110"/>
                <a:gd name="T74" fmla="*/ 60 w 100"/>
                <a:gd name="T75" fmla="*/ 31 h 110"/>
                <a:gd name="T76" fmla="*/ 37 w 100"/>
                <a:gd name="T77" fmla="*/ 19 h 110"/>
                <a:gd name="T78" fmla="*/ 60 w 100"/>
                <a:gd name="T79" fmla="*/ 24 h 110"/>
                <a:gd name="T80" fmla="*/ 37 w 100"/>
                <a:gd name="T81" fmla="*/ 19 h 110"/>
                <a:gd name="T82" fmla="*/ 14 w 100"/>
                <a:gd name="T83" fmla="*/ 21 h 110"/>
                <a:gd name="T84" fmla="*/ 18 w 100"/>
                <a:gd name="T85" fmla="*/ 22 h 110"/>
                <a:gd name="T86" fmla="*/ 20 w 100"/>
                <a:gd name="T87" fmla="*/ 22 h 110"/>
                <a:gd name="T88" fmla="*/ 24 w 100"/>
                <a:gd name="T89" fmla="*/ 18 h 110"/>
                <a:gd name="T90" fmla="*/ 24 w 100"/>
                <a:gd name="T91" fmla="*/ 17 h 110"/>
                <a:gd name="T92" fmla="*/ 23 w 100"/>
                <a:gd name="T93" fmla="*/ 12 h 110"/>
                <a:gd name="T94" fmla="*/ 12 w 100"/>
                <a:gd name="T95" fmla="*/ 21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100" h="110">
                  <a:moveTo>
                    <a:pt x="23" y="0"/>
                  </a:moveTo>
                  <a:cubicBezTo>
                    <a:pt x="65" y="0"/>
                    <a:pt x="65" y="0"/>
                    <a:pt x="65" y="0"/>
                  </a:cubicBezTo>
                  <a:cubicBezTo>
                    <a:pt x="68" y="0"/>
                    <a:pt x="71" y="1"/>
                    <a:pt x="74" y="4"/>
                  </a:cubicBezTo>
                  <a:cubicBezTo>
                    <a:pt x="76" y="6"/>
                    <a:pt x="77" y="9"/>
                    <a:pt x="77" y="12"/>
                  </a:cubicBezTo>
                  <a:cubicBezTo>
                    <a:pt x="77" y="35"/>
                    <a:pt x="77" y="35"/>
                    <a:pt x="77" y="35"/>
                  </a:cubicBezTo>
                  <a:cubicBezTo>
                    <a:pt x="68" y="40"/>
                    <a:pt x="68" y="40"/>
                    <a:pt x="68" y="40"/>
                  </a:cubicBezTo>
                  <a:cubicBezTo>
                    <a:pt x="68" y="12"/>
                    <a:pt x="68" y="12"/>
                    <a:pt x="68" y="12"/>
                  </a:cubicBezTo>
                  <a:cubicBezTo>
                    <a:pt x="68" y="11"/>
                    <a:pt x="68" y="11"/>
                    <a:pt x="67" y="10"/>
                  </a:cubicBezTo>
                  <a:cubicBezTo>
                    <a:pt x="67" y="10"/>
                    <a:pt x="66" y="9"/>
                    <a:pt x="65" y="9"/>
                  </a:cubicBezTo>
                  <a:cubicBezTo>
                    <a:pt x="28" y="9"/>
                    <a:pt x="28" y="9"/>
                    <a:pt x="28" y="9"/>
                  </a:cubicBezTo>
                  <a:cubicBezTo>
                    <a:pt x="28" y="12"/>
                    <a:pt x="28" y="12"/>
                    <a:pt x="28" y="12"/>
                  </a:cubicBezTo>
                  <a:cubicBezTo>
                    <a:pt x="28" y="16"/>
                    <a:pt x="28" y="16"/>
                    <a:pt x="28" y="16"/>
                  </a:cubicBezTo>
                  <a:cubicBezTo>
                    <a:pt x="28" y="17"/>
                    <a:pt x="28" y="18"/>
                    <a:pt x="28" y="19"/>
                  </a:cubicBezTo>
                  <a:cubicBezTo>
                    <a:pt x="28" y="21"/>
                    <a:pt x="27" y="23"/>
                    <a:pt x="25" y="24"/>
                  </a:cubicBezTo>
                  <a:cubicBezTo>
                    <a:pt x="24" y="25"/>
                    <a:pt x="23" y="26"/>
                    <a:pt x="21" y="26"/>
                  </a:cubicBezTo>
                  <a:cubicBezTo>
                    <a:pt x="20" y="26"/>
                    <a:pt x="19" y="26"/>
                    <a:pt x="18" y="26"/>
                  </a:cubicBezTo>
                  <a:cubicBezTo>
                    <a:pt x="14" y="26"/>
                    <a:pt x="14" y="26"/>
                    <a:pt x="14" y="26"/>
                  </a:cubicBezTo>
                  <a:cubicBezTo>
                    <a:pt x="9" y="25"/>
                    <a:pt x="9" y="25"/>
                    <a:pt x="9" y="25"/>
                  </a:cubicBezTo>
                  <a:cubicBezTo>
                    <a:pt x="9" y="85"/>
                    <a:pt x="9" y="85"/>
                    <a:pt x="9" y="85"/>
                  </a:cubicBezTo>
                  <a:cubicBezTo>
                    <a:pt x="9" y="86"/>
                    <a:pt x="10" y="86"/>
                    <a:pt x="10" y="87"/>
                  </a:cubicBezTo>
                  <a:cubicBezTo>
                    <a:pt x="10" y="87"/>
                    <a:pt x="10" y="87"/>
                    <a:pt x="10" y="87"/>
                  </a:cubicBezTo>
                  <a:cubicBezTo>
                    <a:pt x="11" y="87"/>
                    <a:pt x="11" y="88"/>
                    <a:pt x="12" y="88"/>
                  </a:cubicBezTo>
                  <a:cubicBezTo>
                    <a:pt x="45" y="88"/>
                    <a:pt x="45" y="88"/>
                    <a:pt x="45" y="88"/>
                  </a:cubicBezTo>
                  <a:cubicBezTo>
                    <a:pt x="44" y="97"/>
                    <a:pt x="44" y="97"/>
                    <a:pt x="44" y="97"/>
                  </a:cubicBezTo>
                  <a:cubicBezTo>
                    <a:pt x="12" y="97"/>
                    <a:pt x="12" y="97"/>
                    <a:pt x="12" y="97"/>
                  </a:cubicBezTo>
                  <a:cubicBezTo>
                    <a:pt x="9" y="97"/>
                    <a:pt x="6" y="96"/>
                    <a:pt x="4" y="93"/>
                  </a:cubicBezTo>
                  <a:cubicBezTo>
                    <a:pt x="4" y="93"/>
                    <a:pt x="4" y="93"/>
                    <a:pt x="4" y="93"/>
                  </a:cubicBezTo>
                  <a:cubicBezTo>
                    <a:pt x="4" y="93"/>
                    <a:pt x="4" y="93"/>
                    <a:pt x="4" y="93"/>
                  </a:cubicBezTo>
                  <a:cubicBezTo>
                    <a:pt x="2" y="91"/>
                    <a:pt x="0" y="88"/>
                    <a:pt x="0" y="85"/>
                  </a:cubicBezTo>
                  <a:cubicBezTo>
                    <a:pt x="0" y="22"/>
                    <a:pt x="0" y="22"/>
                    <a:pt x="0" y="22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2" y="19"/>
                    <a:pt x="2" y="19"/>
                    <a:pt x="2" y="19"/>
                  </a:cubicBezTo>
                  <a:cubicBezTo>
                    <a:pt x="20" y="1"/>
                    <a:pt x="20" y="1"/>
                    <a:pt x="20" y="1"/>
                  </a:cubicBezTo>
                  <a:cubicBezTo>
                    <a:pt x="21" y="0"/>
                    <a:pt x="21" y="0"/>
                    <a:pt x="21" y="0"/>
                  </a:cubicBezTo>
                  <a:cubicBezTo>
                    <a:pt x="23" y="0"/>
                    <a:pt x="23" y="0"/>
                    <a:pt x="23" y="0"/>
                  </a:cubicBezTo>
                  <a:close/>
                  <a:moveTo>
                    <a:pt x="90" y="45"/>
                  </a:moveTo>
                  <a:cubicBezTo>
                    <a:pt x="90" y="43"/>
                    <a:pt x="90" y="43"/>
                    <a:pt x="90" y="43"/>
                  </a:cubicBezTo>
                  <a:cubicBezTo>
                    <a:pt x="84" y="39"/>
                    <a:pt x="84" y="39"/>
                    <a:pt x="84" y="39"/>
                  </a:cubicBezTo>
                  <a:cubicBezTo>
                    <a:pt x="75" y="44"/>
                    <a:pt x="75" y="44"/>
                    <a:pt x="75" y="44"/>
                  </a:cubicBezTo>
                  <a:cubicBezTo>
                    <a:pt x="83" y="47"/>
                    <a:pt x="83" y="47"/>
                    <a:pt x="83" y="47"/>
                  </a:cubicBezTo>
                  <a:cubicBezTo>
                    <a:pt x="91" y="52"/>
                    <a:pt x="91" y="52"/>
                    <a:pt x="91" y="52"/>
                  </a:cubicBezTo>
                  <a:cubicBezTo>
                    <a:pt x="94" y="53"/>
                    <a:pt x="94" y="53"/>
                    <a:pt x="94" y="53"/>
                  </a:cubicBezTo>
                  <a:cubicBezTo>
                    <a:pt x="92" y="62"/>
                    <a:pt x="88" y="70"/>
                    <a:pt x="82" y="77"/>
                  </a:cubicBezTo>
                  <a:cubicBezTo>
                    <a:pt x="86" y="81"/>
                    <a:pt x="86" y="81"/>
                    <a:pt x="86" y="81"/>
                  </a:cubicBezTo>
                  <a:cubicBezTo>
                    <a:pt x="93" y="73"/>
                    <a:pt x="98" y="63"/>
                    <a:pt x="100" y="53"/>
                  </a:cubicBezTo>
                  <a:cubicBezTo>
                    <a:pt x="100" y="51"/>
                    <a:pt x="100" y="51"/>
                    <a:pt x="100" y="51"/>
                  </a:cubicBezTo>
                  <a:cubicBezTo>
                    <a:pt x="98" y="50"/>
                    <a:pt x="98" y="50"/>
                    <a:pt x="98" y="50"/>
                  </a:cubicBezTo>
                  <a:cubicBezTo>
                    <a:pt x="90" y="45"/>
                    <a:pt x="90" y="45"/>
                    <a:pt x="90" y="45"/>
                  </a:cubicBezTo>
                  <a:close/>
                  <a:moveTo>
                    <a:pt x="74" y="47"/>
                  </a:moveTo>
                  <a:cubicBezTo>
                    <a:pt x="64" y="58"/>
                    <a:pt x="58" y="70"/>
                    <a:pt x="54" y="84"/>
                  </a:cubicBezTo>
                  <a:cubicBezTo>
                    <a:pt x="59" y="86"/>
                    <a:pt x="64" y="89"/>
                    <a:pt x="70" y="92"/>
                  </a:cubicBezTo>
                  <a:cubicBezTo>
                    <a:pt x="78" y="81"/>
                    <a:pt x="85" y="68"/>
                    <a:pt x="90" y="55"/>
                  </a:cubicBezTo>
                  <a:cubicBezTo>
                    <a:pt x="84" y="52"/>
                    <a:pt x="79" y="50"/>
                    <a:pt x="74" y="47"/>
                  </a:cubicBezTo>
                  <a:close/>
                  <a:moveTo>
                    <a:pt x="52" y="87"/>
                  </a:moveTo>
                  <a:cubicBezTo>
                    <a:pt x="50" y="103"/>
                    <a:pt x="50" y="103"/>
                    <a:pt x="50" y="103"/>
                  </a:cubicBezTo>
                  <a:cubicBezTo>
                    <a:pt x="51" y="103"/>
                    <a:pt x="51" y="103"/>
                    <a:pt x="51" y="103"/>
                  </a:cubicBezTo>
                  <a:cubicBezTo>
                    <a:pt x="50" y="108"/>
                    <a:pt x="50" y="108"/>
                    <a:pt x="50" y="108"/>
                  </a:cubicBezTo>
                  <a:cubicBezTo>
                    <a:pt x="52" y="110"/>
                    <a:pt x="52" y="110"/>
                    <a:pt x="52" y="110"/>
                  </a:cubicBezTo>
                  <a:cubicBezTo>
                    <a:pt x="55" y="106"/>
                    <a:pt x="55" y="106"/>
                    <a:pt x="55" y="106"/>
                  </a:cubicBezTo>
                  <a:cubicBezTo>
                    <a:pt x="56" y="106"/>
                    <a:pt x="56" y="106"/>
                    <a:pt x="56" y="106"/>
                  </a:cubicBezTo>
                  <a:cubicBezTo>
                    <a:pt x="68" y="95"/>
                    <a:pt x="68" y="95"/>
                    <a:pt x="68" y="95"/>
                  </a:cubicBezTo>
                  <a:cubicBezTo>
                    <a:pt x="52" y="87"/>
                    <a:pt x="52" y="87"/>
                    <a:pt x="52" y="87"/>
                  </a:cubicBezTo>
                  <a:close/>
                  <a:moveTo>
                    <a:pt x="18" y="56"/>
                  </a:moveTo>
                  <a:cubicBezTo>
                    <a:pt x="18" y="60"/>
                    <a:pt x="18" y="60"/>
                    <a:pt x="18" y="60"/>
                  </a:cubicBezTo>
                  <a:cubicBezTo>
                    <a:pt x="30" y="60"/>
                    <a:pt x="30" y="60"/>
                    <a:pt x="30" y="60"/>
                  </a:cubicBezTo>
                  <a:cubicBezTo>
                    <a:pt x="30" y="56"/>
                    <a:pt x="30" y="56"/>
                    <a:pt x="30" y="56"/>
                  </a:cubicBezTo>
                  <a:cubicBezTo>
                    <a:pt x="18" y="56"/>
                    <a:pt x="18" y="56"/>
                    <a:pt x="18" y="56"/>
                  </a:cubicBezTo>
                  <a:close/>
                  <a:moveTo>
                    <a:pt x="18" y="43"/>
                  </a:moveTo>
                  <a:cubicBezTo>
                    <a:pt x="18" y="48"/>
                    <a:pt x="18" y="48"/>
                    <a:pt x="18" y="48"/>
                  </a:cubicBezTo>
                  <a:cubicBezTo>
                    <a:pt x="60" y="48"/>
                    <a:pt x="60" y="48"/>
                    <a:pt x="60" y="48"/>
                  </a:cubicBezTo>
                  <a:cubicBezTo>
                    <a:pt x="60" y="43"/>
                    <a:pt x="60" y="43"/>
                    <a:pt x="60" y="43"/>
                  </a:cubicBezTo>
                  <a:cubicBezTo>
                    <a:pt x="18" y="43"/>
                    <a:pt x="18" y="43"/>
                    <a:pt x="18" y="43"/>
                  </a:cubicBezTo>
                  <a:close/>
                  <a:moveTo>
                    <a:pt x="18" y="31"/>
                  </a:moveTo>
                  <a:cubicBezTo>
                    <a:pt x="18" y="36"/>
                    <a:pt x="18" y="36"/>
                    <a:pt x="18" y="36"/>
                  </a:cubicBezTo>
                  <a:cubicBezTo>
                    <a:pt x="60" y="36"/>
                    <a:pt x="60" y="36"/>
                    <a:pt x="60" y="36"/>
                  </a:cubicBezTo>
                  <a:cubicBezTo>
                    <a:pt x="60" y="31"/>
                    <a:pt x="60" y="31"/>
                    <a:pt x="60" y="31"/>
                  </a:cubicBezTo>
                  <a:cubicBezTo>
                    <a:pt x="18" y="31"/>
                    <a:pt x="18" y="31"/>
                    <a:pt x="18" y="31"/>
                  </a:cubicBezTo>
                  <a:close/>
                  <a:moveTo>
                    <a:pt x="37" y="19"/>
                  </a:moveTo>
                  <a:cubicBezTo>
                    <a:pt x="37" y="24"/>
                    <a:pt x="37" y="24"/>
                    <a:pt x="37" y="24"/>
                  </a:cubicBezTo>
                  <a:cubicBezTo>
                    <a:pt x="60" y="24"/>
                    <a:pt x="60" y="24"/>
                    <a:pt x="60" y="24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37" y="19"/>
                    <a:pt x="37" y="19"/>
                    <a:pt x="37" y="19"/>
                  </a:cubicBezTo>
                  <a:close/>
                  <a:moveTo>
                    <a:pt x="12" y="21"/>
                  </a:moveTo>
                  <a:cubicBezTo>
                    <a:pt x="14" y="21"/>
                    <a:pt x="14" y="21"/>
                    <a:pt x="14" y="21"/>
                  </a:cubicBezTo>
                  <a:cubicBezTo>
                    <a:pt x="18" y="22"/>
                    <a:pt x="18" y="22"/>
                    <a:pt x="18" y="22"/>
                  </a:cubicBezTo>
                  <a:cubicBezTo>
                    <a:pt x="18" y="22"/>
                    <a:pt x="18" y="22"/>
                    <a:pt x="18" y="22"/>
                  </a:cubicBezTo>
                  <a:cubicBezTo>
                    <a:pt x="19" y="22"/>
                    <a:pt x="19" y="22"/>
                    <a:pt x="19" y="22"/>
                  </a:cubicBezTo>
                  <a:cubicBezTo>
                    <a:pt x="19" y="22"/>
                    <a:pt x="19" y="22"/>
                    <a:pt x="20" y="22"/>
                  </a:cubicBezTo>
                  <a:cubicBezTo>
                    <a:pt x="21" y="22"/>
                    <a:pt x="22" y="21"/>
                    <a:pt x="22" y="20"/>
                  </a:cubicBezTo>
                  <a:cubicBezTo>
                    <a:pt x="23" y="20"/>
                    <a:pt x="24" y="19"/>
                    <a:pt x="24" y="18"/>
                  </a:cubicBezTo>
                  <a:cubicBezTo>
                    <a:pt x="24" y="18"/>
                    <a:pt x="24" y="17"/>
                    <a:pt x="24" y="17"/>
                  </a:cubicBezTo>
                  <a:cubicBezTo>
                    <a:pt x="24" y="17"/>
                    <a:pt x="24" y="17"/>
                    <a:pt x="24" y="17"/>
                  </a:cubicBezTo>
                  <a:cubicBezTo>
                    <a:pt x="24" y="16"/>
                    <a:pt x="24" y="16"/>
                    <a:pt x="24" y="16"/>
                  </a:cubicBezTo>
                  <a:cubicBezTo>
                    <a:pt x="23" y="12"/>
                    <a:pt x="23" y="12"/>
                    <a:pt x="23" y="12"/>
                  </a:cubicBezTo>
                  <a:cubicBezTo>
                    <a:pt x="23" y="11"/>
                    <a:pt x="23" y="11"/>
                    <a:pt x="23" y="11"/>
                  </a:cubicBezTo>
                  <a:lnTo>
                    <a:pt x="12" y="21"/>
                  </a:lnTo>
                  <a:close/>
                </a:path>
              </a:pathLst>
            </a:custGeom>
            <a:solidFill>
              <a:srgbClr val="0170C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53" name="组合 52"/>
          <p:cNvGrpSpPr/>
          <p:nvPr/>
        </p:nvGrpSpPr>
        <p:grpSpPr>
          <a:xfrm>
            <a:off x="4384084" y="2238848"/>
            <a:ext cx="3597866" cy="1108552"/>
            <a:chOff x="4384084" y="2238848"/>
            <a:chExt cx="3597866" cy="1108552"/>
          </a:xfrm>
        </p:grpSpPr>
        <p:grpSp>
          <p:nvGrpSpPr>
            <p:cNvPr id="14" name="组合 13"/>
            <p:cNvGrpSpPr/>
            <p:nvPr/>
          </p:nvGrpSpPr>
          <p:grpSpPr>
            <a:xfrm>
              <a:off x="5244386" y="2238848"/>
              <a:ext cx="2737564" cy="1108552"/>
              <a:chOff x="1482464" y="2339613"/>
              <a:chExt cx="2737564" cy="1108552"/>
            </a:xfrm>
          </p:grpSpPr>
          <p:sp>
            <p:nvSpPr>
              <p:cNvPr id="15" name="文本框 14"/>
              <p:cNvSpPr txBox="1"/>
              <p:nvPr/>
            </p:nvSpPr>
            <p:spPr>
              <a:xfrm>
                <a:off x="1482464" y="2339613"/>
                <a:ext cx="1924761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20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添加文本标题</a:t>
                </a:r>
              </a:p>
            </p:txBody>
          </p:sp>
          <p:sp>
            <p:nvSpPr>
              <p:cNvPr id="16" name="文本框 15"/>
              <p:cNvSpPr txBox="1"/>
              <p:nvPr/>
            </p:nvSpPr>
            <p:spPr>
              <a:xfrm>
                <a:off x="1482464" y="2763619"/>
                <a:ext cx="2737564" cy="68454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zh-CN" altLang="en-US" sz="1100" dirty="0">
                    <a:solidFill>
                      <a:srgbClr val="898989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您的内容打在这里，或者通过复制您的文本后，在此框中选择粘贴，并选择只保留文字</a:t>
                </a:r>
              </a:p>
            </p:txBody>
          </p:sp>
        </p:grpSp>
        <p:sp>
          <p:nvSpPr>
            <p:cNvPr id="41" name="Freeform 514"/>
            <p:cNvSpPr>
              <a:spLocks noChangeAspect="1" noEditPoints="1"/>
            </p:cNvSpPr>
            <p:nvPr/>
          </p:nvSpPr>
          <p:spPr bwMode="auto">
            <a:xfrm>
              <a:off x="4384084" y="2284651"/>
              <a:ext cx="813555" cy="576000"/>
            </a:xfrm>
            <a:custGeom>
              <a:avLst/>
              <a:gdLst>
                <a:gd name="T0" fmla="*/ 100 w 106"/>
                <a:gd name="T1" fmla="*/ 63 h 75"/>
                <a:gd name="T2" fmla="*/ 70 w 106"/>
                <a:gd name="T3" fmla="*/ 63 h 75"/>
                <a:gd name="T4" fmla="*/ 70 w 106"/>
                <a:gd name="T5" fmla="*/ 60 h 75"/>
                <a:gd name="T6" fmla="*/ 88 w 106"/>
                <a:gd name="T7" fmla="*/ 60 h 75"/>
                <a:gd name="T8" fmla="*/ 94 w 106"/>
                <a:gd name="T9" fmla="*/ 54 h 75"/>
                <a:gd name="T10" fmla="*/ 94 w 106"/>
                <a:gd name="T11" fmla="*/ 6 h 75"/>
                <a:gd name="T12" fmla="*/ 88 w 106"/>
                <a:gd name="T13" fmla="*/ 0 h 75"/>
                <a:gd name="T14" fmla="*/ 18 w 106"/>
                <a:gd name="T15" fmla="*/ 0 h 75"/>
                <a:gd name="T16" fmla="*/ 12 w 106"/>
                <a:gd name="T17" fmla="*/ 6 h 75"/>
                <a:gd name="T18" fmla="*/ 12 w 106"/>
                <a:gd name="T19" fmla="*/ 54 h 75"/>
                <a:gd name="T20" fmla="*/ 18 w 106"/>
                <a:gd name="T21" fmla="*/ 60 h 75"/>
                <a:gd name="T22" fmla="*/ 35 w 106"/>
                <a:gd name="T23" fmla="*/ 60 h 75"/>
                <a:gd name="T24" fmla="*/ 35 w 106"/>
                <a:gd name="T25" fmla="*/ 63 h 75"/>
                <a:gd name="T26" fmla="*/ 6 w 106"/>
                <a:gd name="T27" fmla="*/ 63 h 75"/>
                <a:gd name="T28" fmla="*/ 0 w 106"/>
                <a:gd name="T29" fmla="*/ 69 h 75"/>
                <a:gd name="T30" fmla="*/ 0 w 106"/>
                <a:gd name="T31" fmla="*/ 69 h 75"/>
                <a:gd name="T32" fmla="*/ 6 w 106"/>
                <a:gd name="T33" fmla="*/ 75 h 75"/>
                <a:gd name="T34" fmla="*/ 100 w 106"/>
                <a:gd name="T35" fmla="*/ 75 h 75"/>
                <a:gd name="T36" fmla="*/ 106 w 106"/>
                <a:gd name="T37" fmla="*/ 69 h 75"/>
                <a:gd name="T38" fmla="*/ 106 w 106"/>
                <a:gd name="T39" fmla="*/ 69 h 75"/>
                <a:gd name="T40" fmla="*/ 100 w 106"/>
                <a:gd name="T41" fmla="*/ 63 h 75"/>
                <a:gd name="T42" fmla="*/ 18 w 106"/>
                <a:gd name="T43" fmla="*/ 56 h 75"/>
                <a:gd name="T44" fmla="*/ 16 w 106"/>
                <a:gd name="T45" fmla="*/ 54 h 75"/>
                <a:gd name="T46" fmla="*/ 16 w 106"/>
                <a:gd name="T47" fmla="*/ 6 h 75"/>
                <a:gd name="T48" fmla="*/ 18 w 106"/>
                <a:gd name="T49" fmla="*/ 4 h 75"/>
                <a:gd name="T50" fmla="*/ 88 w 106"/>
                <a:gd name="T51" fmla="*/ 4 h 75"/>
                <a:gd name="T52" fmla="*/ 90 w 106"/>
                <a:gd name="T53" fmla="*/ 6 h 75"/>
                <a:gd name="T54" fmla="*/ 90 w 106"/>
                <a:gd name="T55" fmla="*/ 54 h 75"/>
                <a:gd name="T56" fmla="*/ 88 w 106"/>
                <a:gd name="T57" fmla="*/ 56 h 75"/>
                <a:gd name="T58" fmla="*/ 18 w 106"/>
                <a:gd name="T59" fmla="*/ 56 h 75"/>
                <a:gd name="T60" fmla="*/ 66 w 106"/>
                <a:gd name="T61" fmla="*/ 63 h 75"/>
                <a:gd name="T62" fmla="*/ 39 w 106"/>
                <a:gd name="T63" fmla="*/ 63 h 75"/>
                <a:gd name="T64" fmla="*/ 39 w 106"/>
                <a:gd name="T65" fmla="*/ 60 h 75"/>
                <a:gd name="T66" fmla="*/ 66 w 106"/>
                <a:gd name="T67" fmla="*/ 60 h 75"/>
                <a:gd name="T68" fmla="*/ 66 w 106"/>
                <a:gd name="T69" fmla="*/ 63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06" h="75">
                  <a:moveTo>
                    <a:pt x="100" y="63"/>
                  </a:moveTo>
                  <a:cubicBezTo>
                    <a:pt x="70" y="63"/>
                    <a:pt x="70" y="63"/>
                    <a:pt x="70" y="63"/>
                  </a:cubicBezTo>
                  <a:cubicBezTo>
                    <a:pt x="70" y="60"/>
                    <a:pt x="70" y="60"/>
                    <a:pt x="70" y="60"/>
                  </a:cubicBezTo>
                  <a:cubicBezTo>
                    <a:pt x="88" y="60"/>
                    <a:pt x="88" y="60"/>
                    <a:pt x="88" y="60"/>
                  </a:cubicBezTo>
                  <a:cubicBezTo>
                    <a:pt x="91" y="60"/>
                    <a:pt x="94" y="57"/>
                    <a:pt x="94" y="54"/>
                  </a:cubicBezTo>
                  <a:cubicBezTo>
                    <a:pt x="94" y="6"/>
                    <a:pt x="94" y="6"/>
                    <a:pt x="94" y="6"/>
                  </a:cubicBezTo>
                  <a:cubicBezTo>
                    <a:pt x="94" y="3"/>
                    <a:pt x="91" y="0"/>
                    <a:pt x="88" y="0"/>
                  </a:cubicBezTo>
                  <a:cubicBezTo>
                    <a:pt x="18" y="0"/>
                    <a:pt x="18" y="0"/>
                    <a:pt x="18" y="0"/>
                  </a:cubicBezTo>
                  <a:cubicBezTo>
                    <a:pt x="14" y="0"/>
                    <a:pt x="12" y="3"/>
                    <a:pt x="12" y="6"/>
                  </a:cubicBezTo>
                  <a:cubicBezTo>
                    <a:pt x="12" y="54"/>
                    <a:pt x="12" y="54"/>
                    <a:pt x="12" y="54"/>
                  </a:cubicBezTo>
                  <a:cubicBezTo>
                    <a:pt x="12" y="57"/>
                    <a:pt x="14" y="60"/>
                    <a:pt x="18" y="60"/>
                  </a:cubicBezTo>
                  <a:cubicBezTo>
                    <a:pt x="35" y="60"/>
                    <a:pt x="35" y="60"/>
                    <a:pt x="35" y="60"/>
                  </a:cubicBezTo>
                  <a:cubicBezTo>
                    <a:pt x="35" y="63"/>
                    <a:pt x="35" y="63"/>
                    <a:pt x="35" y="63"/>
                  </a:cubicBezTo>
                  <a:cubicBezTo>
                    <a:pt x="6" y="63"/>
                    <a:pt x="6" y="63"/>
                    <a:pt x="6" y="63"/>
                  </a:cubicBezTo>
                  <a:cubicBezTo>
                    <a:pt x="2" y="63"/>
                    <a:pt x="0" y="66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73"/>
                    <a:pt x="2" y="75"/>
                    <a:pt x="6" y="75"/>
                  </a:cubicBezTo>
                  <a:cubicBezTo>
                    <a:pt x="100" y="75"/>
                    <a:pt x="100" y="75"/>
                    <a:pt x="100" y="75"/>
                  </a:cubicBezTo>
                  <a:cubicBezTo>
                    <a:pt x="103" y="75"/>
                    <a:pt x="106" y="73"/>
                    <a:pt x="106" y="69"/>
                  </a:cubicBezTo>
                  <a:cubicBezTo>
                    <a:pt x="106" y="69"/>
                    <a:pt x="106" y="69"/>
                    <a:pt x="106" y="69"/>
                  </a:cubicBezTo>
                  <a:cubicBezTo>
                    <a:pt x="106" y="66"/>
                    <a:pt x="103" y="63"/>
                    <a:pt x="100" y="63"/>
                  </a:cubicBezTo>
                  <a:close/>
                  <a:moveTo>
                    <a:pt x="18" y="56"/>
                  </a:moveTo>
                  <a:cubicBezTo>
                    <a:pt x="17" y="56"/>
                    <a:pt x="16" y="55"/>
                    <a:pt x="16" y="54"/>
                  </a:cubicBezTo>
                  <a:cubicBezTo>
                    <a:pt x="16" y="6"/>
                    <a:pt x="16" y="6"/>
                    <a:pt x="16" y="6"/>
                  </a:cubicBezTo>
                  <a:cubicBezTo>
                    <a:pt x="16" y="5"/>
                    <a:pt x="17" y="4"/>
                    <a:pt x="18" y="4"/>
                  </a:cubicBezTo>
                  <a:cubicBezTo>
                    <a:pt x="88" y="4"/>
                    <a:pt x="88" y="4"/>
                    <a:pt x="88" y="4"/>
                  </a:cubicBezTo>
                  <a:cubicBezTo>
                    <a:pt x="89" y="4"/>
                    <a:pt x="90" y="5"/>
                    <a:pt x="90" y="6"/>
                  </a:cubicBezTo>
                  <a:cubicBezTo>
                    <a:pt x="90" y="54"/>
                    <a:pt x="90" y="54"/>
                    <a:pt x="90" y="54"/>
                  </a:cubicBezTo>
                  <a:cubicBezTo>
                    <a:pt x="90" y="55"/>
                    <a:pt x="89" y="56"/>
                    <a:pt x="88" y="56"/>
                  </a:cubicBezTo>
                  <a:lnTo>
                    <a:pt x="18" y="56"/>
                  </a:lnTo>
                  <a:close/>
                  <a:moveTo>
                    <a:pt x="66" y="63"/>
                  </a:moveTo>
                  <a:cubicBezTo>
                    <a:pt x="39" y="63"/>
                    <a:pt x="39" y="63"/>
                    <a:pt x="39" y="63"/>
                  </a:cubicBezTo>
                  <a:cubicBezTo>
                    <a:pt x="39" y="60"/>
                    <a:pt x="39" y="60"/>
                    <a:pt x="39" y="60"/>
                  </a:cubicBezTo>
                  <a:cubicBezTo>
                    <a:pt x="66" y="60"/>
                    <a:pt x="66" y="60"/>
                    <a:pt x="66" y="60"/>
                  </a:cubicBezTo>
                  <a:lnTo>
                    <a:pt x="66" y="63"/>
                  </a:lnTo>
                  <a:close/>
                </a:path>
              </a:pathLst>
            </a:custGeom>
            <a:solidFill>
              <a:srgbClr val="0170C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42" name="文本框 41"/>
          <p:cNvSpPr txBox="1"/>
          <p:nvPr/>
        </p:nvSpPr>
        <p:spPr>
          <a:xfrm>
            <a:off x="11118838" y="286763"/>
            <a:ext cx="64455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公司名字</a:t>
            </a:r>
          </a:p>
        </p:txBody>
      </p:sp>
      <p:grpSp>
        <p:nvGrpSpPr>
          <p:cNvPr id="49" name="组合 48"/>
          <p:cNvGrpSpPr/>
          <p:nvPr/>
        </p:nvGrpSpPr>
        <p:grpSpPr>
          <a:xfrm>
            <a:off x="11098213" y="0"/>
            <a:ext cx="685800" cy="871538"/>
            <a:chOff x="11098213" y="0"/>
            <a:chExt cx="685800" cy="871538"/>
          </a:xfrm>
        </p:grpSpPr>
        <p:sp>
          <p:nvSpPr>
            <p:cNvPr id="50" name="矩形 49"/>
            <p:cNvSpPr/>
            <p:nvPr/>
          </p:nvSpPr>
          <p:spPr>
            <a:xfrm>
              <a:off x="11098213" y="0"/>
              <a:ext cx="685800" cy="871538"/>
            </a:xfrm>
            <a:prstGeom prst="rect">
              <a:avLst/>
            </a:prstGeom>
            <a:solidFill>
              <a:srgbClr val="0163A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1" name="文本框 50"/>
            <p:cNvSpPr txBox="1"/>
            <p:nvPr/>
          </p:nvSpPr>
          <p:spPr>
            <a:xfrm>
              <a:off x="11118838" y="286763"/>
              <a:ext cx="644551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6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公司名字</a:t>
              </a:r>
            </a:p>
          </p:txBody>
        </p:sp>
      </p:grpSp>
      <p:sp>
        <p:nvSpPr>
          <p:cNvPr id="52" name="文本框 51"/>
          <p:cNvSpPr txBox="1"/>
          <p:nvPr/>
        </p:nvSpPr>
        <p:spPr>
          <a:xfrm>
            <a:off x="5768340" y="286763"/>
            <a:ext cx="531495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zh-CN" altLang="en-US" sz="3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社交应用</a:t>
            </a:r>
            <a:endParaRPr lang="zh-CN" altLang="en-US" sz="3200" b="1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62203438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Tm="7500">
        <p15:prstTrans prst="drape"/>
      </p:transition>
    </mc:Choice>
    <mc:Fallback xmlns="">
      <p:transition spd="slow" advTm="7500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fill="hold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7" dur="25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8" dur="25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8" fill="hold" grpId="0" nodeType="withEffect" p14:presetBounceEnd="40000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11" dur="500" fill="hold"/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12" dur="500" fill="hold"/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14" presetClass="entr" presetSubtype="10" fill="hold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15" dur="50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6" presetID="53" presetClass="entr" presetSubtype="16" fill="hold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8" dur="500" fill="hold"/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9" dur="500" fill="hold"/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0" dur="500"/>
                                            <p:tgtEl>
                                              <p:spTgt spid="5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1" presetID="22" presetClass="entr" presetSubtype="8" fill="hold" nodeType="withEffect">
                                      <p:stCondLst>
                                        <p:cond delay="275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3" dur="500"/>
                                            <p:tgtEl>
                                              <p:spTgt spid="5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4" presetID="53" presetClass="entr" presetSubtype="16" fill="hold" nodeType="withEffect">
                                      <p:stCondLst>
                                        <p:cond delay="350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6" dur="500" fill="hold"/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7" dur="500" fill="hold"/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8" dur="500"/>
                                            <p:tgtEl>
                                              <p:spTgt spid="5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9" presetID="22" presetClass="entr" presetSubtype="8" fill="hold" nodeType="withEffect">
                                      <p:stCondLst>
                                        <p:cond delay="425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1" dur="500"/>
                                            <p:tgtEl>
                                              <p:spTgt spid="5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2" presetID="14" presetClass="entr" presetSubtype="10" fill="hold" nodeType="withEffect">
                                      <p:stCondLst>
                                        <p:cond delay="500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34" dur="500"/>
                                            <p:tgtEl>
                                              <p:spTgt spid="5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52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25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25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8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500" fill="hold"/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500" fill="hold"/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14" presetClass="entr" presetSubtype="10" fill="hold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15" dur="50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6" presetID="53" presetClass="entr" presetSubtype="16" fill="hold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8" dur="500" fill="hold"/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9" dur="500" fill="hold"/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0" dur="500"/>
                                            <p:tgtEl>
                                              <p:spTgt spid="5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1" presetID="22" presetClass="entr" presetSubtype="8" fill="hold" nodeType="withEffect">
                                      <p:stCondLst>
                                        <p:cond delay="275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3" dur="500"/>
                                            <p:tgtEl>
                                              <p:spTgt spid="5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4" presetID="53" presetClass="entr" presetSubtype="16" fill="hold" nodeType="withEffect">
                                      <p:stCondLst>
                                        <p:cond delay="350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6" dur="500" fill="hold"/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7" dur="500" fill="hold"/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8" dur="500"/>
                                            <p:tgtEl>
                                              <p:spTgt spid="5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9" presetID="22" presetClass="entr" presetSubtype="8" fill="hold" nodeType="withEffect">
                                      <p:stCondLst>
                                        <p:cond delay="425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1" dur="500"/>
                                            <p:tgtEl>
                                              <p:spTgt spid="5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2" presetID="14" presetClass="entr" presetSubtype="10" fill="hold" nodeType="withEffect">
                                      <p:stCondLst>
                                        <p:cond delay="500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34" dur="500"/>
                                            <p:tgtEl>
                                              <p:spTgt spid="5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52" grpId="0"/>
        </p:bldLst>
      </p:timing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6" name="组合 65"/>
          <p:cNvGrpSpPr/>
          <p:nvPr/>
        </p:nvGrpSpPr>
        <p:grpSpPr>
          <a:xfrm>
            <a:off x="-71437" y="3088482"/>
            <a:ext cx="6792117" cy="1277144"/>
            <a:chOff x="-71437" y="3164682"/>
            <a:chExt cx="6792117" cy="1277144"/>
          </a:xfrm>
        </p:grpSpPr>
        <p:cxnSp>
          <p:nvCxnSpPr>
            <p:cNvPr id="32" name="直接连接符 31"/>
            <p:cNvCxnSpPr/>
            <p:nvPr/>
          </p:nvCxnSpPr>
          <p:spPr>
            <a:xfrm flipV="1">
              <a:off x="5358054" y="3164682"/>
              <a:ext cx="1362626" cy="1002508"/>
            </a:xfrm>
            <a:prstGeom prst="line">
              <a:avLst/>
            </a:prstGeom>
            <a:ln w="63500">
              <a:solidFill>
                <a:srgbClr val="2682C8"/>
              </a:solidFill>
              <a:tailEnd type="stealt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直接连接符 16"/>
            <p:cNvCxnSpPr/>
            <p:nvPr/>
          </p:nvCxnSpPr>
          <p:spPr>
            <a:xfrm flipV="1">
              <a:off x="-71437" y="3327851"/>
              <a:ext cx="615950" cy="537260"/>
            </a:xfrm>
            <a:prstGeom prst="line">
              <a:avLst/>
            </a:prstGeom>
            <a:ln w="63500">
              <a:solidFill>
                <a:srgbClr val="2682C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直接连接符 18"/>
            <p:cNvCxnSpPr/>
            <p:nvPr/>
          </p:nvCxnSpPr>
          <p:spPr>
            <a:xfrm>
              <a:off x="506412" y="3334543"/>
              <a:ext cx="876300" cy="927100"/>
            </a:xfrm>
            <a:prstGeom prst="line">
              <a:avLst/>
            </a:prstGeom>
            <a:ln w="63500">
              <a:solidFill>
                <a:srgbClr val="2682C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直接连接符 21"/>
            <p:cNvCxnSpPr/>
            <p:nvPr/>
          </p:nvCxnSpPr>
          <p:spPr>
            <a:xfrm>
              <a:off x="1806575" y="3762374"/>
              <a:ext cx="663575" cy="679451"/>
            </a:xfrm>
            <a:prstGeom prst="line">
              <a:avLst/>
            </a:prstGeom>
            <a:ln w="63500">
              <a:solidFill>
                <a:srgbClr val="2682C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直接连接符 22"/>
            <p:cNvCxnSpPr/>
            <p:nvPr/>
          </p:nvCxnSpPr>
          <p:spPr>
            <a:xfrm flipV="1">
              <a:off x="1346200" y="3771897"/>
              <a:ext cx="488950" cy="491675"/>
            </a:xfrm>
            <a:prstGeom prst="line">
              <a:avLst/>
            </a:prstGeom>
            <a:ln w="63500">
              <a:solidFill>
                <a:srgbClr val="2682C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直接连接符 26"/>
            <p:cNvCxnSpPr/>
            <p:nvPr/>
          </p:nvCxnSpPr>
          <p:spPr>
            <a:xfrm flipV="1">
              <a:off x="2416175" y="3378200"/>
              <a:ext cx="873124" cy="1063626"/>
            </a:xfrm>
            <a:prstGeom prst="line">
              <a:avLst/>
            </a:prstGeom>
            <a:ln w="63500">
              <a:solidFill>
                <a:srgbClr val="2682C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直接连接符 28"/>
            <p:cNvCxnSpPr/>
            <p:nvPr/>
          </p:nvCxnSpPr>
          <p:spPr>
            <a:xfrm>
              <a:off x="3257551" y="3382963"/>
              <a:ext cx="2138362" cy="778670"/>
            </a:xfrm>
            <a:prstGeom prst="line">
              <a:avLst/>
            </a:prstGeom>
            <a:ln w="63500">
              <a:solidFill>
                <a:srgbClr val="2682C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7" name="椭圆 66"/>
          <p:cNvSpPr>
            <a:spLocks noChangeAspect="1"/>
          </p:cNvSpPr>
          <p:nvPr/>
        </p:nvSpPr>
        <p:spPr>
          <a:xfrm>
            <a:off x="387694" y="3177380"/>
            <a:ext cx="252000" cy="252000"/>
          </a:xfrm>
          <a:prstGeom prst="ellipse">
            <a:avLst/>
          </a:prstGeom>
          <a:solidFill>
            <a:srgbClr val="2682C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8" name="椭圆 67"/>
          <p:cNvSpPr>
            <a:spLocks noChangeAspect="1"/>
          </p:cNvSpPr>
          <p:nvPr/>
        </p:nvSpPr>
        <p:spPr>
          <a:xfrm>
            <a:off x="2328910" y="4154963"/>
            <a:ext cx="252000" cy="252000"/>
          </a:xfrm>
          <a:prstGeom prst="ellipse">
            <a:avLst/>
          </a:prstGeom>
          <a:solidFill>
            <a:srgbClr val="2682C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4" name="组合 13"/>
          <p:cNvGrpSpPr/>
          <p:nvPr/>
        </p:nvGrpSpPr>
        <p:grpSpPr>
          <a:xfrm>
            <a:off x="7040838" y="2019672"/>
            <a:ext cx="4751579" cy="923564"/>
            <a:chOff x="7040838" y="2019672"/>
            <a:chExt cx="4751579" cy="923564"/>
          </a:xfrm>
        </p:grpSpPr>
        <p:sp>
          <p:nvSpPr>
            <p:cNvPr id="71" name="文本框 70"/>
            <p:cNvSpPr txBox="1"/>
            <p:nvPr/>
          </p:nvSpPr>
          <p:spPr>
            <a:xfrm>
              <a:off x="7040838" y="2019672"/>
              <a:ext cx="1924761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0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添加文本标题</a:t>
              </a:r>
            </a:p>
          </p:txBody>
        </p:sp>
        <p:sp>
          <p:nvSpPr>
            <p:cNvPr id="72" name="文本框 71"/>
            <p:cNvSpPr txBox="1"/>
            <p:nvPr/>
          </p:nvSpPr>
          <p:spPr>
            <a:xfrm>
              <a:off x="7040838" y="2461822"/>
              <a:ext cx="4751579" cy="48141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100" dirty="0">
                  <a:solidFill>
                    <a:srgbClr val="89898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您的内容打在这里，或者通过复制您的文本后，在此框中选择粘贴，并选择只保留文字</a:t>
              </a:r>
            </a:p>
          </p:txBody>
        </p:sp>
      </p:grpSp>
      <p:grpSp>
        <p:nvGrpSpPr>
          <p:cNvPr id="2" name="组合 1"/>
          <p:cNvGrpSpPr/>
          <p:nvPr/>
        </p:nvGrpSpPr>
        <p:grpSpPr>
          <a:xfrm>
            <a:off x="3829895" y="2265065"/>
            <a:ext cx="1565275" cy="2243930"/>
            <a:chOff x="3829895" y="2265065"/>
            <a:chExt cx="1565275" cy="2243930"/>
          </a:xfrm>
        </p:grpSpPr>
        <p:sp>
          <p:nvSpPr>
            <p:cNvPr id="12" name="五边形 11"/>
            <p:cNvSpPr/>
            <p:nvPr/>
          </p:nvSpPr>
          <p:spPr>
            <a:xfrm rot="16200000" flipV="1">
              <a:off x="3490568" y="2604392"/>
              <a:ext cx="2243930" cy="1565275"/>
            </a:xfrm>
            <a:prstGeom prst="homePlate">
              <a:avLst>
                <a:gd name="adj" fmla="val 18724"/>
              </a:avLst>
            </a:prstGeom>
            <a:pattFill prst="pct5">
              <a:fgClr>
                <a:srgbClr val="2889D2"/>
              </a:fgClr>
              <a:bgClr>
                <a:srgbClr val="2682C8"/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3" name="文本框 72"/>
            <p:cNvSpPr txBox="1"/>
            <p:nvPr/>
          </p:nvSpPr>
          <p:spPr>
            <a:xfrm>
              <a:off x="4033270" y="2508389"/>
              <a:ext cx="1282150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4000" dirty="0">
                  <a:solidFill>
                    <a:schemeClr val="bg1"/>
                  </a:solidFill>
                  <a:latin typeface="TeXGyreAdventor" panose="00000500000000000000" pitchFamily="50" charset="0"/>
                  <a:ea typeface="微软雅黑" panose="020B0503020204020204" pitchFamily="34" charset="-122"/>
                </a:rPr>
                <a:t>85%</a:t>
              </a:r>
              <a:endParaRPr lang="zh-CN" altLang="en-US" sz="4000" dirty="0">
                <a:solidFill>
                  <a:schemeClr val="bg1"/>
                </a:solidFill>
                <a:latin typeface="TeXGyreAdventor" panose="00000500000000000000" pitchFamily="50" charset="0"/>
                <a:ea typeface="微软雅黑" panose="020B0503020204020204" pitchFamily="34" charset="-122"/>
              </a:endParaRPr>
            </a:p>
          </p:txBody>
        </p:sp>
        <p:sp>
          <p:nvSpPr>
            <p:cNvPr id="74" name="文本框 73"/>
            <p:cNvSpPr txBox="1"/>
            <p:nvPr/>
          </p:nvSpPr>
          <p:spPr>
            <a:xfrm>
              <a:off x="4033269" y="3096123"/>
              <a:ext cx="128215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0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年终总结是人们对一年来的工作学习</a:t>
              </a:r>
            </a:p>
          </p:txBody>
        </p:sp>
      </p:grpSp>
      <p:grpSp>
        <p:nvGrpSpPr>
          <p:cNvPr id="13" name="组合 12"/>
          <p:cNvGrpSpPr/>
          <p:nvPr/>
        </p:nvGrpSpPr>
        <p:grpSpPr>
          <a:xfrm>
            <a:off x="4375995" y="3621812"/>
            <a:ext cx="1565275" cy="1643064"/>
            <a:chOff x="4375995" y="3607298"/>
            <a:chExt cx="1565275" cy="1643064"/>
          </a:xfrm>
        </p:grpSpPr>
        <p:sp>
          <p:nvSpPr>
            <p:cNvPr id="11" name="五边形 10"/>
            <p:cNvSpPr/>
            <p:nvPr/>
          </p:nvSpPr>
          <p:spPr>
            <a:xfrm rot="5400000">
              <a:off x="4337101" y="3646192"/>
              <a:ext cx="1643064" cy="1565275"/>
            </a:xfrm>
            <a:prstGeom prst="homePlate">
              <a:avLst>
                <a:gd name="adj" fmla="val 18724"/>
              </a:avLst>
            </a:prstGeom>
            <a:pattFill prst="pct5">
              <a:fgClr>
                <a:srgbClr val="2682C8"/>
              </a:fgClr>
              <a:bgClr>
                <a:srgbClr val="0170C1"/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5" name="文本框 74"/>
            <p:cNvSpPr txBox="1"/>
            <p:nvPr/>
          </p:nvSpPr>
          <p:spPr>
            <a:xfrm>
              <a:off x="4567444" y="4386869"/>
              <a:ext cx="1282150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4000" dirty="0">
                  <a:solidFill>
                    <a:schemeClr val="bg1"/>
                  </a:solidFill>
                  <a:latin typeface="TeXGyreAdventor" panose="00000500000000000000" pitchFamily="50" charset="0"/>
                  <a:ea typeface="微软雅黑" panose="020B0503020204020204" pitchFamily="34" charset="-122"/>
                </a:rPr>
                <a:t>65%</a:t>
              </a:r>
              <a:endParaRPr lang="zh-CN" altLang="en-US" sz="4000" dirty="0">
                <a:solidFill>
                  <a:schemeClr val="bg1"/>
                </a:solidFill>
                <a:latin typeface="TeXGyreAdventor" panose="00000500000000000000" pitchFamily="50" charset="0"/>
                <a:ea typeface="微软雅黑" panose="020B0503020204020204" pitchFamily="34" charset="-122"/>
              </a:endParaRPr>
            </a:p>
          </p:txBody>
        </p:sp>
        <p:sp>
          <p:nvSpPr>
            <p:cNvPr id="76" name="文本框 75"/>
            <p:cNvSpPr txBox="1"/>
            <p:nvPr/>
          </p:nvSpPr>
          <p:spPr>
            <a:xfrm>
              <a:off x="4567443" y="3967164"/>
              <a:ext cx="128215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0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年终总结是人们对一年来的工作学习</a:t>
              </a:r>
            </a:p>
          </p:txBody>
        </p:sp>
      </p:grpSp>
      <p:grpSp>
        <p:nvGrpSpPr>
          <p:cNvPr id="15" name="组合 14"/>
          <p:cNvGrpSpPr/>
          <p:nvPr/>
        </p:nvGrpSpPr>
        <p:grpSpPr>
          <a:xfrm>
            <a:off x="7011810" y="4047506"/>
            <a:ext cx="4751579" cy="919028"/>
            <a:chOff x="7011810" y="4047506"/>
            <a:chExt cx="4751579" cy="919028"/>
          </a:xfrm>
        </p:grpSpPr>
        <p:sp>
          <p:nvSpPr>
            <p:cNvPr id="77" name="文本框 76"/>
            <p:cNvSpPr txBox="1"/>
            <p:nvPr/>
          </p:nvSpPr>
          <p:spPr>
            <a:xfrm>
              <a:off x="7011810" y="4047506"/>
              <a:ext cx="1924761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0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添加文本标题</a:t>
              </a:r>
            </a:p>
          </p:txBody>
        </p:sp>
        <p:sp>
          <p:nvSpPr>
            <p:cNvPr id="78" name="文本框 77"/>
            <p:cNvSpPr txBox="1"/>
            <p:nvPr/>
          </p:nvSpPr>
          <p:spPr>
            <a:xfrm>
              <a:off x="7011810" y="4485120"/>
              <a:ext cx="4751579" cy="48141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100" dirty="0">
                  <a:solidFill>
                    <a:srgbClr val="89898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您的内容打在这里，或者通过复制您的文本后，在此框中选择粘贴，并选择只保留文字</a:t>
              </a:r>
            </a:p>
          </p:txBody>
        </p:sp>
      </p:grpSp>
      <p:sp>
        <p:nvSpPr>
          <p:cNvPr id="33" name="文本框 32"/>
          <p:cNvSpPr txBox="1"/>
          <p:nvPr/>
        </p:nvSpPr>
        <p:spPr>
          <a:xfrm>
            <a:off x="11118838" y="286763"/>
            <a:ext cx="64455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公司名字</a:t>
            </a:r>
          </a:p>
        </p:txBody>
      </p:sp>
      <p:grpSp>
        <p:nvGrpSpPr>
          <p:cNvPr id="40" name="组合 39"/>
          <p:cNvGrpSpPr/>
          <p:nvPr/>
        </p:nvGrpSpPr>
        <p:grpSpPr>
          <a:xfrm>
            <a:off x="11098213" y="0"/>
            <a:ext cx="685800" cy="871538"/>
            <a:chOff x="11098213" y="0"/>
            <a:chExt cx="685800" cy="871538"/>
          </a:xfrm>
        </p:grpSpPr>
        <p:sp>
          <p:nvSpPr>
            <p:cNvPr id="41" name="矩形 40"/>
            <p:cNvSpPr/>
            <p:nvPr/>
          </p:nvSpPr>
          <p:spPr>
            <a:xfrm>
              <a:off x="11098213" y="0"/>
              <a:ext cx="685800" cy="871538"/>
            </a:xfrm>
            <a:prstGeom prst="rect">
              <a:avLst/>
            </a:prstGeom>
            <a:solidFill>
              <a:srgbClr val="0163A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2" name="文本框 41"/>
            <p:cNvSpPr txBox="1"/>
            <p:nvPr/>
          </p:nvSpPr>
          <p:spPr>
            <a:xfrm>
              <a:off x="11118838" y="286763"/>
              <a:ext cx="644551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6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公司名字</a:t>
              </a:r>
            </a:p>
          </p:txBody>
        </p:sp>
      </p:grpSp>
      <p:sp>
        <p:nvSpPr>
          <p:cNvPr id="43" name="文本框 42"/>
          <p:cNvSpPr txBox="1"/>
          <p:nvPr/>
        </p:nvSpPr>
        <p:spPr>
          <a:xfrm>
            <a:off x="5768340" y="286763"/>
            <a:ext cx="531495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zh-CN" altLang="en-US" sz="3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社交应用</a:t>
            </a:r>
            <a:endParaRPr lang="zh-CN" altLang="en-US" sz="3200" b="1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49242049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Tm="6600">
        <p15:prstTrans prst="fallOver"/>
      </p:transition>
    </mc:Choice>
    <mc:Fallback xmlns="">
      <p:transition spd="slow" advTm="6600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fill="hold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7" dur="25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8" dur="25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8" fill="hold" grpId="0" nodeType="withEffect" p14:presetBounceEnd="40000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11" dur="5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12" dur="5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2" presetClass="entr" presetSubtype="8" fill="hold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5" dur="1000"/>
                                            <p:tgtEl>
                                              <p:spTgt spid="6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6" presetID="53" presetClass="entr" presetSubtype="16" fill="hold" grpId="0" nodeType="withEffect">
                                      <p:stCondLst>
                                        <p:cond delay="225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8" dur="500" fill="hold"/>
                                            <p:tgtEl>
                                              <p:spTgt spid="6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9" dur="500" fill="hold"/>
                                            <p:tgtEl>
                                              <p:spTgt spid="6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0" dur="500"/>
                                            <p:tgtEl>
                                              <p:spTgt spid="6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1" presetID="53" presetClass="entr" presetSubtype="16" fill="hold" grpId="0" nodeType="withEffect">
                                      <p:stCondLst>
                                        <p:cond delay="225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3" dur="500" fill="hold"/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4" dur="500" fill="hold"/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5" dur="500"/>
                                            <p:tgtEl>
                                              <p:spTgt spid="6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6" presetID="2" presetClass="entr" presetSubtype="1" fill="hold" nodeType="withEffect">
                                      <p:stCondLst>
                                        <p:cond delay="300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8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9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0" presetID="2" presetClass="entr" presetSubtype="4" fill="hold" nodeType="withEffect">
                                      <p:stCondLst>
                                        <p:cond delay="300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2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3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4" presetID="2" presetClass="entr" presetSubtype="2" fill="hold" nodeType="withEffect" p14:presetBounceEnd="28571">
                                      <p:stCondLst>
                                        <p:cond delay="375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28571">
                                          <p:cBhvr additive="base">
                                            <p:cTn id="36" dur="35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28571">
                                          <p:cBhvr additive="base">
                                            <p:cTn id="37" dur="35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8" presetID="2" presetClass="entr" presetSubtype="2" fill="hold" nodeType="withEffect" p14:presetBounceEnd="28571">
                                      <p:stCondLst>
                                        <p:cond delay="425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28571">
                                          <p:cBhvr additive="base">
                                            <p:cTn id="40" dur="35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28571">
                                          <p:cBhvr additive="base">
                                            <p:cTn id="41" dur="35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67" grpId="0" animBg="1"/>
          <p:bldP spid="68" grpId="0" animBg="1"/>
          <p:bldP spid="43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25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25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8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5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5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2" presetClass="entr" presetSubtype="8" fill="hold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5" dur="1000"/>
                                            <p:tgtEl>
                                              <p:spTgt spid="6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6" presetID="53" presetClass="entr" presetSubtype="16" fill="hold" grpId="0" nodeType="withEffect">
                                      <p:stCondLst>
                                        <p:cond delay="225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8" dur="500" fill="hold"/>
                                            <p:tgtEl>
                                              <p:spTgt spid="6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9" dur="500" fill="hold"/>
                                            <p:tgtEl>
                                              <p:spTgt spid="6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0" dur="500"/>
                                            <p:tgtEl>
                                              <p:spTgt spid="6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1" presetID="53" presetClass="entr" presetSubtype="16" fill="hold" grpId="0" nodeType="withEffect">
                                      <p:stCondLst>
                                        <p:cond delay="225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3" dur="500" fill="hold"/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4" dur="500" fill="hold"/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5" dur="500"/>
                                            <p:tgtEl>
                                              <p:spTgt spid="6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6" presetID="2" presetClass="entr" presetSubtype="1" fill="hold" nodeType="withEffect">
                                      <p:stCondLst>
                                        <p:cond delay="300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8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9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0" presetID="2" presetClass="entr" presetSubtype="4" fill="hold" nodeType="withEffect">
                                      <p:stCondLst>
                                        <p:cond delay="300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2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3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4" presetID="2" presetClass="entr" presetSubtype="2" fill="hold" nodeType="withEffect">
                                      <p:stCondLst>
                                        <p:cond delay="375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6" dur="35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7" dur="35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8" presetID="2" presetClass="entr" presetSubtype="2" fill="hold" nodeType="withEffect">
                                      <p:stCondLst>
                                        <p:cond delay="425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0" dur="35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1" dur="35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67" grpId="0" animBg="1"/>
          <p:bldP spid="68" grpId="0" animBg="1"/>
          <p:bldP spid="43" grpId="0"/>
        </p:bldLst>
      </p:timing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4" name="组合 53"/>
          <p:cNvGrpSpPr/>
          <p:nvPr/>
        </p:nvGrpSpPr>
        <p:grpSpPr>
          <a:xfrm>
            <a:off x="6364287" y="3738602"/>
            <a:ext cx="3391200" cy="569863"/>
            <a:chOff x="6364287" y="3738602"/>
            <a:chExt cx="3391200" cy="569863"/>
          </a:xfrm>
        </p:grpSpPr>
        <p:sp>
          <p:nvSpPr>
            <p:cNvPr id="2" name="圆角矩形 1"/>
            <p:cNvSpPr/>
            <p:nvPr/>
          </p:nvSpPr>
          <p:spPr>
            <a:xfrm>
              <a:off x="6364287" y="3738602"/>
              <a:ext cx="3391200" cy="569863"/>
            </a:xfrm>
            <a:prstGeom prst="roundRect">
              <a:avLst>
                <a:gd name="adj" fmla="val 15460"/>
              </a:avLst>
            </a:prstGeom>
            <a:pattFill prst="pct5">
              <a:fgClr>
                <a:srgbClr val="2889D2"/>
              </a:fgClr>
              <a:bgClr>
                <a:srgbClr val="0170C1"/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" name="文本框 2"/>
            <p:cNvSpPr txBox="1"/>
            <p:nvPr/>
          </p:nvSpPr>
          <p:spPr>
            <a:xfrm>
              <a:off x="6364287" y="3823478"/>
              <a:ext cx="2077437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000" dirty="0">
                  <a:solidFill>
                    <a:schemeClr val="bg1">
                      <a:lumMod val="9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添加文本标题</a:t>
              </a:r>
            </a:p>
          </p:txBody>
        </p:sp>
      </p:grpSp>
      <p:grpSp>
        <p:nvGrpSpPr>
          <p:cNvPr id="52" name="组合 51"/>
          <p:cNvGrpSpPr/>
          <p:nvPr/>
        </p:nvGrpSpPr>
        <p:grpSpPr>
          <a:xfrm>
            <a:off x="549540" y="3738602"/>
            <a:ext cx="3120760" cy="569863"/>
            <a:chOff x="549540" y="3738602"/>
            <a:chExt cx="3120760" cy="569863"/>
          </a:xfrm>
        </p:grpSpPr>
        <p:sp>
          <p:nvSpPr>
            <p:cNvPr id="4" name="圆角矩形 3"/>
            <p:cNvSpPr/>
            <p:nvPr/>
          </p:nvSpPr>
          <p:spPr>
            <a:xfrm>
              <a:off x="549540" y="3738602"/>
              <a:ext cx="3120760" cy="569863"/>
            </a:xfrm>
            <a:prstGeom prst="roundRect">
              <a:avLst>
                <a:gd name="adj" fmla="val 15460"/>
              </a:avLst>
            </a:prstGeom>
            <a:pattFill prst="pct5">
              <a:fgClr>
                <a:srgbClr val="2889D2"/>
              </a:fgClr>
              <a:bgClr>
                <a:srgbClr val="0170C1"/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" name="文本框 4"/>
            <p:cNvSpPr txBox="1"/>
            <p:nvPr/>
          </p:nvSpPr>
          <p:spPr>
            <a:xfrm>
              <a:off x="549540" y="3823478"/>
              <a:ext cx="2029326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000" dirty="0">
                  <a:solidFill>
                    <a:schemeClr val="bg1">
                      <a:lumMod val="9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添加文本标题</a:t>
              </a:r>
            </a:p>
          </p:txBody>
        </p:sp>
      </p:grpSp>
      <p:grpSp>
        <p:nvGrpSpPr>
          <p:cNvPr id="53" name="组合 52"/>
          <p:cNvGrpSpPr/>
          <p:nvPr/>
        </p:nvGrpSpPr>
        <p:grpSpPr>
          <a:xfrm>
            <a:off x="3691762" y="3738602"/>
            <a:ext cx="2628000" cy="569863"/>
            <a:chOff x="3691762" y="3738602"/>
            <a:chExt cx="2628000" cy="569863"/>
          </a:xfrm>
        </p:grpSpPr>
        <p:sp>
          <p:nvSpPr>
            <p:cNvPr id="6" name="圆角矩形 5"/>
            <p:cNvSpPr/>
            <p:nvPr/>
          </p:nvSpPr>
          <p:spPr>
            <a:xfrm>
              <a:off x="3691762" y="3738602"/>
              <a:ext cx="2628000" cy="569863"/>
            </a:xfrm>
            <a:prstGeom prst="roundRect">
              <a:avLst>
                <a:gd name="adj" fmla="val 15460"/>
              </a:avLst>
            </a:prstGeom>
            <a:noFill/>
            <a:ln>
              <a:solidFill>
                <a:srgbClr val="0370C0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" name="文本框 6"/>
            <p:cNvSpPr txBox="1"/>
            <p:nvPr/>
          </p:nvSpPr>
          <p:spPr>
            <a:xfrm>
              <a:off x="3691762" y="3823478"/>
              <a:ext cx="1849373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000" dirty="0">
                  <a:solidFill>
                    <a:srgbClr val="36363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添加文本标题</a:t>
              </a:r>
            </a:p>
          </p:txBody>
        </p:sp>
      </p:grpSp>
      <p:grpSp>
        <p:nvGrpSpPr>
          <p:cNvPr id="55" name="组合 54"/>
          <p:cNvGrpSpPr/>
          <p:nvPr/>
        </p:nvGrpSpPr>
        <p:grpSpPr>
          <a:xfrm>
            <a:off x="9781178" y="3738602"/>
            <a:ext cx="1800000" cy="569863"/>
            <a:chOff x="9781178" y="3738602"/>
            <a:chExt cx="1800000" cy="569863"/>
          </a:xfrm>
        </p:grpSpPr>
        <p:sp>
          <p:nvSpPr>
            <p:cNvPr id="8" name="圆角矩形 7"/>
            <p:cNvSpPr/>
            <p:nvPr/>
          </p:nvSpPr>
          <p:spPr>
            <a:xfrm>
              <a:off x="9781178" y="3738602"/>
              <a:ext cx="1800000" cy="569863"/>
            </a:xfrm>
            <a:prstGeom prst="roundRect">
              <a:avLst>
                <a:gd name="adj" fmla="val 15460"/>
              </a:avLst>
            </a:prstGeom>
            <a:noFill/>
            <a:ln>
              <a:solidFill>
                <a:srgbClr val="0370C0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" name="文本框 8"/>
            <p:cNvSpPr txBox="1"/>
            <p:nvPr/>
          </p:nvSpPr>
          <p:spPr>
            <a:xfrm>
              <a:off x="9781178" y="3823478"/>
              <a:ext cx="146890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000" dirty="0">
                  <a:solidFill>
                    <a:srgbClr val="36363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添加标题</a:t>
              </a:r>
            </a:p>
          </p:txBody>
        </p:sp>
      </p:grpSp>
      <p:sp>
        <p:nvSpPr>
          <p:cNvPr id="10" name="文本框 9"/>
          <p:cNvSpPr txBox="1"/>
          <p:nvPr/>
        </p:nvSpPr>
        <p:spPr>
          <a:xfrm>
            <a:off x="595546" y="1977341"/>
            <a:ext cx="10989260" cy="12741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600" dirty="0">
                <a:solidFill>
                  <a:srgbClr val="89898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，并选择只保留文字您的内容打在这里，或者通过复制您的文本后，在此框中选择粘贴，并选择只保留文字您的内容打在这里，或者通过复制您的文本后，在此框中选择粘贴，并选择只保留文字您的内容打在这里，或者通过复制您的文本后，在此框中选择粘贴，并选择只保留文字您的内容打在这里，或者通过复制您的文本后，在此框中选择粘贴，并选择只保留文字</a:t>
            </a:r>
          </a:p>
        </p:txBody>
      </p:sp>
      <p:grpSp>
        <p:nvGrpSpPr>
          <p:cNvPr id="48" name="组合 47"/>
          <p:cNvGrpSpPr/>
          <p:nvPr/>
        </p:nvGrpSpPr>
        <p:grpSpPr>
          <a:xfrm>
            <a:off x="9763955" y="4523523"/>
            <a:ext cx="2020059" cy="1219817"/>
            <a:chOff x="9763955" y="4523523"/>
            <a:chExt cx="2020059" cy="1219817"/>
          </a:xfrm>
        </p:grpSpPr>
        <p:grpSp>
          <p:nvGrpSpPr>
            <p:cNvPr id="20" name="组合 19"/>
            <p:cNvGrpSpPr/>
            <p:nvPr/>
          </p:nvGrpSpPr>
          <p:grpSpPr>
            <a:xfrm>
              <a:off x="10125725" y="4523523"/>
              <a:ext cx="1658289" cy="1219817"/>
              <a:chOff x="1870489" y="4771334"/>
              <a:chExt cx="1658289" cy="1219817"/>
            </a:xfrm>
          </p:grpSpPr>
          <p:sp>
            <p:nvSpPr>
              <p:cNvPr id="21" name="文本框 20"/>
              <p:cNvSpPr txBox="1"/>
              <p:nvPr/>
            </p:nvSpPr>
            <p:spPr>
              <a:xfrm>
                <a:off x="1870489" y="4771334"/>
                <a:ext cx="779928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2000" dirty="0">
                    <a:latin typeface="TeXGyreAdventor" panose="00000500000000000000" pitchFamily="50" charset="0"/>
                  </a:rPr>
                  <a:t>20</a:t>
                </a:r>
                <a:r>
                  <a:rPr lang="en-US" altLang="zh-CN" sz="2000" baseline="-3000" dirty="0">
                    <a:latin typeface="TeXGyreAdventor" panose="00000500000000000000" pitchFamily="50" charset="0"/>
                  </a:rPr>
                  <a:t>%</a:t>
                </a:r>
                <a:endParaRPr lang="zh-CN" altLang="en-US" sz="2000" baseline="-3000" dirty="0">
                  <a:latin typeface="TeXGyreAdventor" panose="00000500000000000000" pitchFamily="50" charset="0"/>
                </a:endParaRPr>
              </a:p>
            </p:txBody>
          </p:sp>
          <p:sp>
            <p:nvSpPr>
              <p:cNvPr id="22" name="文本框 21"/>
              <p:cNvSpPr txBox="1"/>
              <p:nvPr/>
            </p:nvSpPr>
            <p:spPr>
              <a:xfrm>
                <a:off x="1870490" y="5103472"/>
                <a:ext cx="1658288" cy="88767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zh-CN" altLang="en-US" sz="1100" dirty="0">
                    <a:solidFill>
                      <a:srgbClr val="898989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您的内容打在这里，或者通过复制您的文本后，在此框中选择粘贴，并选择只保留文字</a:t>
                </a:r>
              </a:p>
            </p:txBody>
          </p:sp>
        </p:grpSp>
        <p:grpSp>
          <p:nvGrpSpPr>
            <p:cNvPr id="23" name="组合 22"/>
            <p:cNvGrpSpPr>
              <a:grpSpLocks noChangeAspect="1"/>
            </p:cNvGrpSpPr>
            <p:nvPr/>
          </p:nvGrpSpPr>
          <p:grpSpPr>
            <a:xfrm>
              <a:off x="9763955" y="4582275"/>
              <a:ext cx="386059" cy="252000"/>
              <a:chOff x="3784600" y="1525588"/>
              <a:chExt cx="935038" cy="568325"/>
            </a:xfrm>
            <a:solidFill>
              <a:srgbClr val="000000"/>
            </a:solidFill>
          </p:grpSpPr>
          <p:sp>
            <p:nvSpPr>
              <p:cNvPr id="24" name="Freeform 8"/>
              <p:cNvSpPr>
                <a:spLocks/>
              </p:cNvSpPr>
              <p:nvPr/>
            </p:nvSpPr>
            <p:spPr bwMode="auto">
              <a:xfrm>
                <a:off x="3871913" y="2011363"/>
                <a:ext cx="112713" cy="82550"/>
              </a:xfrm>
              <a:custGeom>
                <a:avLst/>
                <a:gdLst>
                  <a:gd name="T0" fmla="*/ 30 w 30"/>
                  <a:gd name="T1" fmla="*/ 19 h 22"/>
                  <a:gd name="T2" fmla="*/ 30 w 30"/>
                  <a:gd name="T3" fmla="*/ 0 h 22"/>
                  <a:gd name="T4" fmla="*/ 1 w 30"/>
                  <a:gd name="T5" fmla="*/ 22 h 22"/>
                  <a:gd name="T6" fmla="*/ 27 w 30"/>
                  <a:gd name="T7" fmla="*/ 22 h 22"/>
                  <a:gd name="T8" fmla="*/ 30 w 30"/>
                  <a:gd name="T9" fmla="*/ 19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0" h="22">
                    <a:moveTo>
                      <a:pt x="30" y="19"/>
                    </a:moveTo>
                    <a:cubicBezTo>
                      <a:pt x="30" y="0"/>
                      <a:pt x="30" y="0"/>
                      <a:pt x="30" y="0"/>
                    </a:cubicBezTo>
                    <a:cubicBezTo>
                      <a:pt x="30" y="0"/>
                      <a:pt x="0" y="22"/>
                      <a:pt x="1" y="22"/>
                    </a:cubicBezTo>
                    <a:cubicBezTo>
                      <a:pt x="27" y="22"/>
                      <a:pt x="27" y="22"/>
                      <a:pt x="27" y="22"/>
                    </a:cubicBezTo>
                    <a:cubicBezTo>
                      <a:pt x="29" y="22"/>
                      <a:pt x="30" y="21"/>
                      <a:pt x="30" y="1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ctr"/>
                <a:endParaRPr lang="zh-CN" altLang="en-US"/>
              </a:p>
            </p:txBody>
          </p:sp>
          <p:sp>
            <p:nvSpPr>
              <p:cNvPr id="25" name="Freeform 9"/>
              <p:cNvSpPr>
                <a:spLocks/>
              </p:cNvSpPr>
              <p:nvPr/>
            </p:nvSpPr>
            <p:spPr bwMode="auto">
              <a:xfrm>
                <a:off x="4022725" y="1893888"/>
                <a:ext cx="120650" cy="200025"/>
              </a:xfrm>
              <a:custGeom>
                <a:avLst/>
                <a:gdLst>
                  <a:gd name="T0" fmla="*/ 29 w 32"/>
                  <a:gd name="T1" fmla="*/ 53 h 53"/>
                  <a:gd name="T2" fmla="*/ 32 w 32"/>
                  <a:gd name="T3" fmla="*/ 50 h 53"/>
                  <a:gd name="T4" fmla="*/ 32 w 32"/>
                  <a:gd name="T5" fmla="*/ 0 h 53"/>
                  <a:gd name="T6" fmla="*/ 0 w 32"/>
                  <a:gd name="T7" fmla="*/ 23 h 53"/>
                  <a:gd name="T8" fmla="*/ 0 w 32"/>
                  <a:gd name="T9" fmla="*/ 24 h 53"/>
                  <a:gd name="T10" fmla="*/ 0 w 32"/>
                  <a:gd name="T11" fmla="*/ 50 h 53"/>
                  <a:gd name="T12" fmla="*/ 2 w 32"/>
                  <a:gd name="T13" fmla="*/ 53 h 53"/>
                  <a:gd name="T14" fmla="*/ 29 w 32"/>
                  <a:gd name="T15" fmla="*/ 53 h 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32" h="53">
                    <a:moveTo>
                      <a:pt x="29" y="53"/>
                    </a:moveTo>
                    <a:cubicBezTo>
                      <a:pt x="30" y="53"/>
                      <a:pt x="32" y="52"/>
                      <a:pt x="32" y="50"/>
                    </a:cubicBezTo>
                    <a:cubicBezTo>
                      <a:pt x="32" y="0"/>
                      <a:pt x="32" y="0"/>
                      <a:pt x="32" y="0"/>
                    </a:cubicBezTo>
                    <a:cubicBezTo>
                      <a:pt x="0" y="23"/>
                      <a:pt x="0" y="23"/>
                      <a:pt x="0" y="23"/>
                    </a:cubicBezTo>
                    <a:cubicBezTo>
                      <a:pt x="0" y="24"/>
                      <a:pt x="0" y="24"/>
                      <a:pt x="0" y="24"/>
                    </a:cubicBezTo>
                    <a:cubicBezTo>
                      <a:pt x="0" y="50"/>
                      <a:pt x="0" y="50"/>
                      <a:pt x="0" y="50"/>
                    </a:cubicBezTo>
                    <a:cubicBezTo>
                      <a:pt x="0" y="52"/>
                      <a:pt x="1" y="53"/>
                      <a:pt x="2" y="53"/>
                    </a:cubicBezTo>
                    <a:lnTo>
                      <a:pt x="29" y="5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ctr"/>
                <a:endParaRPr lang="zh-CN" altLang="en-US"/>
              </a:p>
            </p:txBody>
          </p:sp>
          <p:sp>
            <p:nvSpPr>
              <p:cNvPr id="26" name="Freeform 10"/>
              <p:cNvSpPr>
                <a:spLocks/>
              </p:cNvSpPr>
              <p:nvPr/>
            </p:nvSpPr>
            <p:spPr bwMode="auto">
              <a:xfrm>
                <a:off x="4176713" y="1800225"/>
                <a:ext cx="120650" cy="293688"/>
              </a:xfrm>
              <a:custGeom>
                <a:avLst/>
                <a:gdLst>
                  <a:gd name="T0" fmla="*/ 29 w 32"/>
                  <a:gd name="T1" fmla="*/ 78 h 78"/>
                  <a:gd name="T2" fmla="*/ 32 w 32"/>
                  <a:gd name="T3" fmla="*/ 75 h 78"/>
                  <a:gd name="T4" fmla="*/ 32 w 32"/>
                  <a:gd name="T5" fmla="*/ 9 h 78"/>
                  <a:gd name="T6" fmla="*/ 23 w 32"/>
                  <a:gd name="T7" fmla="*/ 0 h 78"/>
                  <a:gd name="T8" fmla="*/ 10 w 32"/>
                  <a:gd name="T9" fmla="*/ 10 h 78"/>
                  <a:gd name="T10" fmla="*/ 0 w 32"/>
                  <a:gd name="T11" fmla="*/ 17 h 78"/>
                  <a:gd name="T12" fmla="*/ 0 w 32"/>
                  <a:gd name="T13" fmla="*/ 75 h 78"/>
                  <a:gd name="T14" fmla="*/ 3 w 32"/>
                  <a:gd name="T15" fmla="*/ 78 h 78"/>
                  <a:gd name="T16" fmla="*/ 29 w 32"/>
                  <a:gd name="T17" fmla="*/ 78 h 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2" h="78">
                    <a:moveTo>
                      <a:pt x="29" y="78"/>
                    </a:moveTo>
                    <a:cubicBezTo>
                      <a:pt x="31" y="78"/>
                      <a:pt x="32" y="77"/>
                      <a:pt x="32" y="75"/>
                    </a:cubicBezTo>
                    <a:cubicBezTo>
                      <a:pt x="32" y="9"/>
                      <a:pt x="32" y="9"/>
                      <a:pt x="32" y="9"/>
                    </a:cubicBezTo>
                    <a:cubicBezTo>
                      <a:pt x="23" y="0"/>
                      <a:pt x="23" y="0"/>
                      <a:pt x="23" y="0"/>
                    </a:cubicBezTo>
                    <a:cubicBezTo>
                      <a:pt x="10" y="10"/>
                      <a:pt x="10" y="10"/>
                      <a:pt x="10" y="10"/>
                    </a:cubicBezTo>
                    <a:cubicBezTo>
                      <a:pt x="0" y="17"/>
                      <a:pt x="0" y="17"/>
                      <a:pt x="0" y="17"/>
                    </a:cubicBezTo>
                    <a:cubicBezTo>
                      <a:pt x="0" y="75"/>
                      <a:pt x="0" y="75"/>
                      <a:pt x="0" y="75"/>
                    </a:cubicBezTo>
                    <a:cubicBezTo>
                      <a:pt x="0" y="77"/>
                      <a:pt x="1" y="78"/>
                      <a:pt x="3" y="78"/>
                    </a:cubicBezTo>
                    <a:lnTo>
                      <a:pt x="29" y="7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ctr"/>
                <a:endParaRPr lang="zh-CN" altLang="en-US"/>
              </a:p>
            </p:txBody>
          </p:sp>
          <p:sp>
            <p:nvSpPr>
              <p:cNvPr id="27" name="Freeform 11"/>
              <p:cNvSpPr>
                <a:spLocks/>
              </p:cNvSpPr>
              <p:nvPr/>
            </p:nvSpPr>
            <p:spPr bwMode="auto">
              <a:xfrm>
                <a:off x="4330700" y="1841500"/>
                <a:ext cx="120650" cy="252413"/>
              </a:xfrm>
              <a:custGeom>
                <a:avLst/>
                <a:gdLst>
                  <a:gd name="T0" fmla="*/ 30 w 32"/>
                  <a:gd name="T1" fmla="*/ 67 h 67"/>
                  <a:gd name="T2" fmla="*/ 32 w 32"/>
                  <a:gd name="T3" fmla="*/ 64 h 67"/>
                  <a:gd name="T4" fmla="*/ 32 w 32"/>
                  <a:gd name="T5" fmla="*/ 0 h 67"/>
                  <a:gd name="T6" fmla="*/ 20 w 32"/>
                  <a:gd name="T7" fmla="*/ 10 h 67"/>
                  <a:gd name="T8" fmla="*/ 16 w 32"/>
                  <a:gd name="T9" fmla="*/ 13 h 67"/>
                  <a:gd name="T10" fmla="*/ 5 w 32"/>
                  <a:gd name="T11" fmla="*/ 12 h 67"/>
                  <a:gd name="T12" fmla="*/ 4 w 32"/>
                  <a:gd name="T13" fmla="*/ 11 h 67"/>
                  <a:gd name="T14" fmla="*/ 0 w 32"/>
                  <a:gd name="T15" fmla="*/ 7 h 67"/>
                  <a:gd name="T16" fmla="*/ 0 w 32"/>
                  <a:gd name="T17" fmla="*/ 64 h 67"/>
                  <a:gd name="T18" fmla="*/ 3 w 32"/>
                  <a:gd name="T19" fmla="*/ 67 h 67"/>
                  <a:gd name="T20" fmla="*/ 30 w 32"/>
                  <a:gd name="T21" fmla="*/ 67 h 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32" h="67">
                    <a:moveTo>
                      <a:pt x="30" y="67"/>
                    </a:moveTo>
                    <a:cubicBezTo>
                      <a:pt x="31" y="67"/>
                      <a:pt x="32" y="66"/>
                      <a:pt x="32" y="64"/>
                    </a:cubicBezTo>
                    <a:cubicBezTo>
                      <a:pt x="32" y="0"/>
                      <a:pt x="32" y="0"/>
                      <a:pt x="32" y="0"/>
                    </a:cubicBezTo>
                    <a:cubicBezTo>
                      <a:pt x="20" y="10"/>
                      <a:pt x="20" y="10"/>
                      <a:pt x="20" y="10"/>
                    </a:cubicBezTo>
                    <a:cubicBezTo>
                      <a:pt x="16" y="13"/>
                      <a:pt x="16" y="13"/>
                      <a:pt x="16" y="13"/>
                    </a:cubicBezTo>
                    <a:cubicBezTo>
                      <a:pt x="13" y="16"/>
                      <a:pt x="8" y="15"/>
                      <a:pt x="5" y="12"/>
                    </a:cubicBezTo>
                    <a:cubicBezTo>
                      <a:pt x="4" y="11"/>
                      <a:pt x="4" y="11"/>
                      <a:pt x="4" y="11"/>
                    </a:cubicBezTo>
                    <a:cubicBezTo>
                      <a:pt x="0" y="7"/>
                      <a:pt x="0" y="7"/>
                      <a:pt x="0" y="7"/>
                    </a:cubicBezTo>
                    <a:cubicBezTo>
                      <a:pt x="0" y="64"/>
                      <a:pt x="0" y="64"/>
                      <a:pt x="0" y="64"/>
                    </a:cubicBezTo>
                    <a:cubicBezTo>
                      <a:pt x="0" y="66"/>
                      <a:pt x="2" y="67"/>
                      <a:pt x="3" y="67"/>
                    </a:cubicBezTo>
                    <a:lnTo>
                      <a:pt x="30" y="6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ctr"/>
                <a:endParaRPr lang="zh-CN" altLang="en-US"/>
              </a:p>
            </p:txBody>
          </p:sp>
          <p:sp>
            <p:nvSpPr>
              <p:cNvPr id="28" name="Freeform 12"/>
              <p:cNvSpPr>
                <a:spLocks/>
              </p:cNvSpPr>
              <p:nvPr/>
            </p:nvSpPr>
            <p:spPr bwMode="auto">
              <a:xfrm>
                <a:off x="4489450" y="1720850"/>
                <a:ext cx="120650" cy="373063"/>
              </a:xfrm>
              <a:custGeom>
                <a:avLst/>
                <a:gdLst>
                  <a:gd name="T0" fmla="*/ 29 w 32"/>
                  <a:gd name="T1" fmla="*/ 99 h 99"/>
                  <a:gd name="T2" fmla="*/ 32 w 32"/>
                  <a:gd name="T3" fmla="*/ 96 h 99"/>
                  <a:gd name="T4" fmla="*/ 32 w 32"/>
                  <a:gd name="T5" fmla="*/ 0 h 99"/>
                  <a:gd name="T6" fmla="*/ 13 w 32"/>
                  <a:gd name="T7" fmla="*/ 15 h 99"/>
                  <a:gd name="T8" fmla="*/ 0 w 32"/>
                  <a:gd name="T9" fmla="*/ 25 h 99"/>
                  <a:gd name="T10" fmla="*/ 0 w 32"/>
                  <a:gd name="T11" fmla="*/ 96 h 99"/>
                  <a:gd name="T12" fmla="*/ 3 w 32"/>
                  <a:gd name="T13" fmla="*/ 99 h 99"/>
                  <a:gd name="T14" fmla="*/ 29 w 32"/>
                  <a:gd name="T15" fmla="*/ 99 h 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32" h="99">
                    <a:moveTo>
                      <a:pt x="29" y="99"/>
                    </a:moveTo>
                    <a:cubicBezTo>
                      <a:pt x="31" y="99"/>
                      <a:pt x="32" y="98"/>
                      <a:pt x="32" y="96"/>
                    </a:cubicBezTo>
                    <a:cubicBezTo>
                      <a:pt x="32" y="0"/>
                      <a:pt x="32" y="0"/>
                      <a:pt x="32" y="0"/>
                    </a:cubicBezTo>
                    <a:cubicBezTo>
                      <a:pt x="13" y="15"/>
                      <a:pt x="13" y="15"/>
                      <a:pt x="13" y="15"/>
                    </a:cubicBezTo>
                    <a:cubicBezTo>
                      <a:pt x="0" y="25"/>
                      <a:pt x="0" y="25"/>
                      <a:pt x="0" y="25"/>
                    </a:cubicBezTo>
                    <a:cubicBezTo>
                      <a:pt x="0" y="96"/>
                      <a:pt x="0" y="96"/>
                      <a:pt x="0" y="96"/>
                    </a:cubicBezTo>
                    <a:cubicBezTo>
                      <a:pt x="0" y="98"/>
                      <a:pt x="1" y="99"/>
                      <a:pt x="3" y="99"/>
                    </a:cubicBezTo>
                    <a:lnTo>
                      <a:pt x="29" y="9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ctr"/>
                <a:endParaRPr lang="zh-CN" altLang="en-US"/>
              </a:p>
            </p:txBody>
          </p:sp>
          <p:sp>
            <p:nvSpPr>
              <p:cNvPr id="29" name="Freeform 13"/>
              <p:cNvSpPr>
                <a:spLocks/>
              </p:cNvSpPr>
              <p:nvPr/>
            </p:nvSpPr>
            <p:spPr bwMode="auto">
              <a:xfrm>
                <a:off x="3784600" y="1525588"/>
                <a:ext cx="935038" cy="541338"/>
              </a:xfrm>
              <a:custGeom>
                <a:avLst/>
                <a:gdLst>
                  <a:gd name="T0" fmla="*/ 248 w 248"/>
                  <a:gd name="T1" fmla="*/ 8 h 144"/>
                  <a:gd name="T2" fmla="*/ 245 w 248"/>
                  <a:gd name="T3" fmla="*/ 2 h 144"/>
                  <a:gd name="T4" fmla="*/ 239 w 248"/>
                  <a:gd name="T5" fmla="*/ 0 h 144"/>
                  <a:gd name="T6" fmla="*/ 230 w 248"/>
                  <a:gd name="T7" fmla="*/ 0 h 144"/>
                  <a:gd name="T8" fmla="*/ 200 w 248"/>
                  <a:gd name="T9" fmla="*/ 0 h 144"/>
                  <a:gd name="T10" fmla="*/ 197 w 248"/>
                  <a:gd name="T11" fmla="*/ 1 h 144"/>
                  <a:gd name="T12" fmla="*/ 196 w 248"/>
                  <a:gd name="T13" fmla="*/ 1 h 144"/>
                  <a:gd name="T14" fmla="*/ 191 w 248"/>
                  <a:gd name="T15" fmla="*/ 8 h 144"/>
                  <a:gd name="T16" fmla="*/ 197 w 248"/>
                  <a:gd name="T17" fmla="*/ 16 h 144"/>
                  <a:gd name="T18" fmla="*/ 200 w 248"/>
                  <a:gd name="T19" fmla="*/ 17 h 144"/>
                  <a:gd name="T20" fmla="*/ 210 w 248"/>
                  <a:gd name="T21" fmla="*/ 17 h 144"/>
                  <a:gd name="T22" fmla="*/ 215 w 248"/>
                  <a:gd name="T23" fmla="*/ 17 h 144"/>
                  <a:gd name="T24" fmla="*/ 206 w 248"/>
                  <a:gd name="T25" fmla="*/ 24 h 144"/>
                  <a:gd name="T26" fmla="*/ 189 w 248"/>
                  <a:gd name="T27" fmla="*/ 39 h 144"/>
                  <a:gd name="T28" fmla="*/ 179 w 248"/>
                  <a:gd name="T29" fmla="*/ 47 h 144"/>
                  <a:gd name="T30" fmla="*/ 166 w 248"/>
                  <a:gd name="T31" fmla="*/ 57 h 144"/>
                  <a:gd name="T32" fmla="*/ 158 w 248"/>
                  <a:gd name="T33" fmla="*/ 63 h 144"/>
                  <a:gd name="T34" fmla="*/ 150 w 248"/>
                  <a:gd name="T35" fmla="*/ 55 h 144"/>
                  <a:gd name="T36" fmla="*/ 146 w 248"/>
                  <a:gd name="T37" fmla="*/ 52 h 144"/>
                  <a:gd name="T38" fmla="*/ 136 w 248"/>
                  <a:gd name="T39" fmla="*/ 42 h 144"/>
                  <a:gd name="T40" fmla="*/ 134 w 248"/>
                  <a:gd name="T41" fmla="*/ 40 h 144"/>
                  <a:gd name="T42" fmla="*/ 123 w 248"/>
                  <a:gd name="T43" fmla="*/ 39 h 144"/>
                  <a:gd name="T44" fmla="*/ 114 w 248"/>
                  <a:gd name="T45" fmla="*/ 46 h 144"/>
                  <a:gd name="T46" fmla="*/ 104 w 248"/>
                  <a:gd name="T47" fmla="*/ 54 h 144"/>
                  <a:gd name="T48" fmla="*/ 97 w 248"/>
                  <a:gd name="T49" fmla="*/ 58 h 144"/>
                  <a:gd name="T50" fmla="*/ 94 w 248"/>
                  <a:gd name="T51" fmla="*/ 61 h 144"/>
                  <a:gd name="T52" fmla="*/ 62 w 248"/>
                  <a:gd name="T53" fmla="*/ 85 h 144"/>
                  <a:gd name="T54" fmla="*/ 61 w 248"/>
                  <a:gd name="T55" fmla="*/ 86 h 144"/>
                  <a:gd name="T56" fmla="*/ 51 w 248"/>
                  <a:gd name="T57" fmla="*/ 93 h 144"/>
                  <a:gd name="T58" fmla="*/ 9 w 248"/>
                  <a:gd name="T59" fmla="*/ 124 h 144"/>
                  <a:gd name="T60" fmla="*/ 4 w 248"/>
                  <a:gd name="T61" fmla="*/ 128 h 144"/>
                  <a:gd name="T62" fmla="*/ 3 w 248"/>
                  <a:gd name="T63" fmla="*/ 140 h 144"/>
                  <a:gd name="T64" fmla="*/ 11 w 248"/>
                  <a:gd name="T65" fmla="*/ 143 h 144"/>
                  <a:gd name="T66" fmla="*/ 15 w 248"/>
                  <a:gd name="T67" fmla="*/ 142 h 144"/>
                  <a:gd name="T68" fmla="*/ 51 w 248"/>
                  <a:gd name="T69" fmla="*/ 114 h 144"/>
                  <a:gd name="T70" fmla="*/ 61 w 248"/>
                  <a:gd name="T71" fmla="*/ 107 h 144"/>
                  <a:gd name="T72" fmla="*/ 62 w 248"/>
                  <a:gd name="T73" fmla="*/ 107 h 144"/>
                  <a:gd name="T74" fmla="*/ 94 w 248"/>
                  <a:gd name="T75" fmla="*/ 82 h 144"/>
                  <a:gd name="T76" fmla="*/ 98 w 248"/>
                  <a:gd name="T77" fmla="*/ 80 h 144"/>
                  <a:gd name="T78" fmla="*/ 104 w 248"/>
                  <a:gd name="T79" fmla="*/ 75 h 144"/>
                  <a:gd name="T80" fmla="*/ 114 w 248"/>
                  <a:gd name="T81" fmla="*/ 67 h 144"/>
                  <a:gd name="T82" fmla="*/ 127 w 248"/>
                  <a:gd name="T83" fmla="*/ 57 h 144"/>
                  <a:gd name="T84" fmla="*/ 136 w 248"/>
                  <a:gd name="T85" fmla="*/ 66 h 144"/>
                  <a:gd name="T86" fmla="*/ 146 w 248"/>
                  <a:gd name="T87" fmla="*/ 76 h 144"/>
                  <a:gd name="T88" fmla="*/ 150 w 248"/>
                  <a:gd name="T89" fmla="*/ 79 h 144"/>
                  <a:gd name="T90" fmla="*/ 151 w 248"/>
                  <a:gd name="T91" fmla="*/ 81 h 144"/>
                  <a:gd name="T92" fmla="*/ 162 w 248"/>
                  <a:gd name="T93" fmla="*/ 82 h 144"/>
                  <a:gd name="T94" fmla="*/ 166 w 248"/>
                  <a:gd name="T95" fmla="*/ 79 h 144"/>
                  <a:gd name="T96" fmla="*/ 179 w 248"/>
                  <a:gd name="T97" fmla="*/ 69 h 144"/>
                  <a:gd name="T98" fmla="*/ 189 w 248"/>
                  <a:gd name="T99" fmla="*/ 61 h 144"/>
                  <a:gd name="T100" fmla="*/ 202 w 248"/>
                  <a:gd name="T101" fmla="*/ 51 h 144"/>
                  <a:gd name="T102" fmla="*/ 230 w 248"/>
                  <a:gd name="T103" fmla="*/ 27 h 144"/>
                  <a:gd name="T104" fmla="*/ 231 w 248"/>
                  <a:gd name="T105" fmla="*/ 26 h 144"/>
                  <a:gd name="T106" fmla="*/ 231 w 248"/>
                  <a:gd name="T107" fmla="*/ 46 h 144"/>
                  <a:gd name="T108" fmla="*/ 239 w 248"/>
                  <a:gd name="T109" fmla="*/ 54 h 144"/>
                  <a:gd name="T110" fmla="*/ 248 w 248"/>
                  <a:gd name="T111" fmla="*/ 46 h 144"/>
                  <a:gd name="T112" fmla="*/ 248 w 248"/>
                  <a:gd name="T113" fmla="*/ 8 h 1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248" h="144">
                    <a:moveTo>
                      <a:pt x="248" y="8"/>
                    </a:moveTo>
                    <a:cubicBezTo>
                      <a:pt x="248" y="6"/>
                      <a:pt x="247" y="4"/>
                      <a:pt x="245" y="2"/>
                    </a:cubicBezTo>
                    <a:cubicBezTo>
                      <a:pt x="243" y="1"/>
                      <a:pt x="241" y="0"/>
                      <a:pt x="239" y="0"/>
                    </a:cubicBezTo>
                    <a:cubicBezTo>
                      <a:pt x="230" y="0"/>
                      <a:pt x="230" y="0"/>
                      <a:pt x="230" y="0"/>
                    </a:cubicBezTo>
                    <a:cubicBezTo>
                      <a:pt x="200" y="0"/>
                      <a:pt x="200" y="0"/>
                      <a:pt x="200" y="0"/>
                    </a:cubicBezTo>
                    <a:cubicBezTo>
                      <a:pt x="199" y="0"/>
                      <a:pt x="198" y="0"/>
                      <a:pt x="197" y="1"/>
                    </a:cubicBezTo>
                    <a:cubicBezTo>
                      <a:pt x="197" y="1"/>
                      <a:pt x="196" y="1"/>
                      <a:pt x="196" y="1"/>
                    </a:cubicBezTo>
                    <a:cubicBezTo>
                      <a:pt x="193" y="2"/>
                      <a:pt x="191" y="5"/>
                      <a:pt x="191" y="8"/>
                    </a:cubicBezTo>
                    <a:cubicBezTo>
                      <a:pt x="191" y="12"/>
                      <a:pt x="194" y="15"/>
                      <a:pt x="197" y="16"/>
                    </a:cubicBezTo>
                    <a:cubicBezTo>
                      <a:pt x="198" y="17"/>
                      <a:pt x="199" y="17"/>
                      <a:pt x="200" y="17"/>
                    </a:cubicBezTo>
                    <a:cubicBezTo>
                      <a:pt x="210" y="17"/>
                      <a:pt x="210" y="17"/>
                      <a:pt x="210" y="17"/>
                    </a:cubicBezTo>
                    <a:cubicBezTo>
                      <a:pt x="215" y="17"/>
                      <a:pt x="215" y="17"/>
                      <a:pt x="215" y="17"/>
                    </a:cubicBezTo>
                    <a:cubicBezTo>
                      <a:pt x="206" y="24"/>
                      <a:pt x="206" y="24"/>
                      <a:pt x="206" y="24"/>
                    </a:cubicBezTo>
                    <a:cubicBezTo>
                      <a:pt x="189" y="39"/>
                      <a:pt x="189" y="39"/>
                      <a:pt x="189" y="39"/>
                    </a:cubicBezTo>
                    <a:cubicBezTo>
                      <a:pt x="179" y="47"/>
                      <a:pt x="179" y="47"/>
                      <a:pt x="179" y="47"/>
                    </a:cubicBezTo>
                    <a:cubicBezTo>
                      <a:pt x="166" y="57"/>
                      <a:pt x="166" y="57"/>
                      <a:pt x="166" y="57"/>
                    </a:cubicBezTo>
                    <a:cubicBezTo>
                      <a:pt x="158" y="63"/>
                      <a:pt x="158" y="63"/>
                      <a:pt x="158" y="63"/>
                    </a:cubicBezTo>
                    <a:cubicBezTo>
                      <a:pt x="150" y="55"/>
                      <a:pt x="150" y="55"/>
                      <a:pt x="150" y="55"/>
                    </a:cubicBezTo>
                    <a:cubicBezTo>
                      <a:pt x="146" y="52"/>
                      <a:pt x="146" y="52"/>
                      <a:pt x="146" y="52"/>
                    </a:cubicBezTo>
                    <a:cubicBezTo>
                      <a:pt x="136" y="42"/>
                      <a:pt x="136" y="42"/>
                      <a:pt x="136" y="42"/>
                    </a:cubicBezTo>
                    <a:cubicBezTo>
                      <a:pt x="134" y="40"/>
                      <a:pt x="134" y="40"/>
                      <a:pt x="134" y="40"/>
                    </a:cubicBezTo>
                    <a:cubicBezTo>
                      <a:pt x="131" y="37"/>
                      <a:pt x="127" y="36"/>
                      <a:pt x="123" y="39"/>
                    </a:cubicBezTo>
                    <a:cubicBezTo>
                      <a:pt x="114" y="46"/>
                      <a:pt x="114" y="46"/>
                      <a:pt x="114" y="46"/>
                    </a:cubicBezTo>
                    <a:cubicBezTo>
                      <a:pt x="104" y="54"/>
                      <a:pt x="104" y="54"/>
                      <a:pt x="104" y="54"/>
                    </a:cubicBezTo>
                    <a:cubicBezTo>
                      <a:pt x="97" y="58"/>
                      <a:pt x="97" y="58"/>
                      <a:pt x="97" y="58"/>
                    </a:cubicBezTo>
                    <a:cubicBezTo>
                      <a:pt x="94" y="61"/>
                      <a:pt x="94" y="61"/>
                      <a:pt x="94" y="61"/>
                    </a:cubicBezTo>
                    <a:cubicBezTo>
                      <a:pt x="62" y="85"/>
                      <a:pt x="62" y="85"/>
                      <a:pt x="62" y="85"/>
                    </a:cubicBezTo>
                    <a:cubicBezTo>
                      <a:pt x="61" y="86"/>
                      <a:pt x="61" y="86"/>
                      <a:pt x="61" y="86"/>
                    </a:cubicBezTo>
                    <a:cubicBezTo>
                      <a:pt x="51" y="93"/>
                      <a:pt x="51" y="93"/>
                      <a:pt x="51" y="93"/>
                    </a:cubicBezTo>
                    <a:cubicBezTo>
                      <a:pt x="9" y="124"/>
                      <a:pt x="9" y="124"/>
                      <a:pt x="9" y="124"/>
                    </a:cubicBezTo>
                    <a:cubicBezTo>
                      <a:pt x="4" y="128"/>
                      <a:pt x="4" y="128"/>
                      <a:pt x="4" y="128"/>
                    </a:cubicBezTo>
                    <a:cubicBezTo>
                      <a:pt x="1" y="131"/>
                      <a:pt x="0" y="136"/>
                      <a:pt x="3" y="140"/>
                    </a:cubicBezTo>
                    <a:cubicBezTo>
                      <a:pt x="5" y="143"/>
                      <a:pt x="8" y="144"/>
                      <a:pt x="11" y="143"/>
                    </a:cubicBezTo>
                    <a:cubicBezTo>
                      <a:pt x="12" y="143"/>
                      <a:pt x="14" y="143"/>
                      <a:pt x="15" y="142"/>
                    </a:cubicBezTo>
                    <a:cubicBezTo>
                      <a:pt x="51" y="114"/>
                      <a:pt x="51" y="114"/>
                      <a:pt x="51" y="114"/>
                    </a:cubicBezTo>
                    <a:cubicBezTo>
                      <a:pt x="61" y="107"/>
                      <a:pt x="61" y="107"/>
                      <a:pt x="61" y="107"/>
                    </a:cubicBezTo>
                    <a:cubicBezTo>
                      <a:pt x="62" y="107"/>
                      <a:pt x="62" y="107"/>
                      <a:pt x="62" y="107"/>
                    </a:cubicBezTo>
                    <a:cubicBezTo>
                      <a:pt x="94" y="82"/>
                      <a:pt x="94" y="82"/>
                      <a:pt x="94" y="82"/>
                    </a:cubicBezTo>
                    <a:cubicBezTo>
                      <a:pt x="98" y="80"/>
                      <a:pt x="98" y="80"/>
                      <a:pt x="98" y="80"/>
                    </a:cubicBezTo>
                    <a:cubicBezTo>
                      <a:pt x="104" y="75"/>
                      <a:pt x="104" y="75"/>
                      <a:pt x="104" y="75"/>
                    </a:cubicBezTo>
                    <a:cubicBezTo>
                      <a:pt x="114" y="67"/>
                      <a:pt x="114" y="67"/>
                      <a:pt x="114" y="67"/>
                    </a:cubicBezTo>
                    <a:cubicBezTo>
                      <a:pt x="127" y="57"/>
                      <a:pt x="127" y="57"/>
                      <a:pt x="127" y="57"/>
                    </a:cubicBezTo>
                    <a:cubicBezTo>
                      <a:pt x="136" y="66"/>
                      <a:pt x="136" y="66"/>
                      <a:pt x="136" y="66"/>
                    </a:cubicBezTo>
                    <a:cubicBezTo>
                      <a:pt x="146" y="76"/>
                      <a:pt x="146" y="76"/>
                      <a:pt x="146" y="76"/>
                    </a:cubicBezTo>
                    <a:cubicBezTo>
                      <a:pt x="150" y="79"/>
                      <a:pt x="150" y="79"/>
                      <a:pt x="150" y="79"/>
                    </a:cubicBezTo>
                    <a:cubicBezTo>
                      <a:pt x="151" y="81"/>
                      <a:pt x="151" y="81"/>
                      <a:pt x="151" y="81"/>
                    </a:cubicBezTo>
                    <a:cubicBezTo>
                      <a:pt x="154" y="84"/>
                      <a:pt x="159" y="84"/>
                      <a:pt x="162" y="82"/>
                    </a:cubicBezTo>
                    <a:cubicBezTo>
                      <a:pt x="166" y="79"/>
                      <a:pt x="166" y="79"/>
                      <a:pt x="166" y="79"/>
                    </a:cubicBezTo>
                    <a:cubicBezTo>
                      <a:pt x="179" y="69"/>
                      <a:pt x="179" y="69"/>
                      <a:pt x="179" y="69"/>
                    </a:cubicBezTo>
                    <a:cubicBezTo>
                      <a:pt x="189" y="61"/>
                      <a:pt x="189" y="61"/>
                      <a:pt x="189" y="61"/>
                    </a:cubicBezTo>
                    <a:cubicBezTo>
                      <a:pt x="202" y="51"/>
                      <a:pt x="202" y="51"/>
                      <a:pt x="202" y="51"/>
                    </a:cubicBezTo>
                    <a:cubicBezTo>
                      <a:pt x="230" y="27"/>
                      <a:pt x="230" y="27"/>
                      <a:pt x="230" y="27"/>
                    </a:cubicBezTo>
                    <a:cubicBezTo>
                      <a:pt x="231" y="26"/>
                      <a:pt x="231" y="26"/>
                      <a:pt x="231" y="26"/>
                    </a:cubicBezTo>
                    <a:cubicBezTo>
                      <a:pt x="231" y="46"/>
                      <a:pt x="231" y="46"/>
                      <a:pt x="231" y="46"/>
                    </a:cubicBezTo>
                    <a:cubicBezTo>
                      <a:pt x="231" y="50"/>
                      <a:pt x="234" y="54"/>
                      <a:pt x="239" y="54"/>
                    </a:cubicBezTo>
                    <a:cubicBezTo>
                      <a:pt x="244" y="54"/>
                      <a:pt x="248" y="50"/>
                      <a:pt x="248" y="46"/>
                    </a:cubicBezTo>
                    <a:lnTo>
                      <a:pt x="248" y="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ctr"/>
                <a:endParaRPr lang="zh-CN" altLang="en-US"/>
              </a:p>
            </p:txBody>
          </p:sp>
        </p:grpSp>
      </p:grpSp>
      <p:grpSp>
        <p:nvGrpSpPr>
          <p:cNvPr id="51" name="组合 50"/>
          <p:cNvGrpSpPr/>
          <p:nvPr/>
        </p:nvGrpSpPr>
        <p:grpSpPr>
          <a:xfrm>
            <a:off x="545311" y="4523523"/>
            <a:ext cx="1874039" cy="1219817"/>
            <a:chOff x="545311" y="4523523"/>
            <a:chExt cx="1874039" cy="1219817"/>
          </a:xfrm>
        </p:grpSpPr>
        <p:grpSp>
          <p:nvGrpSpPr>
            <p:cNvPr id="11" name="组合 10"/>
            <p:cNvGrpSpPr/>
            <p:nvPr/>
          </p:nvGrpSpPr>
          <p:grpSpPr>
            <a:xfrm>
              <a:off x="778641" y="4523523"/>
              <a:ext cx="1640709" cy="1219817"/>
              <a:chOff x="1870489" y="4771334"/>
              <a:chExt cx="1640709" cy="1219817"/>
            </a:xfrm>
          </p:grpSpPr>
          <p:sp>
            <p:nvSpPr>
              <p:cNvPr id="12" name="文本框 11"/>
              <p:cNvSpPr txBox="1"/>
              <p:nvPr/>
            </p:nvSpPr>
            <p:spPr>
              <a:xfrm>
                <a:off x="1870489" y="4771334"/>
                <a:ext cx="779928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2000" dirty="0">
                    <a:latin typeface="TeXGyreAdventor" panose="00000500000000000000" pitchFamily="50" charset="0"/>
                  </a:rPr>
                  <a:t>45</a:t>
                </a:r>
                <a:r>
                  <a:rPr lang="en-US" altLang="zh-CN" sz="2000" baseline="-3000" dirty="0">
                    <a:latin typeface="TeXGyreAdventor" panose="00000500000000000000" pitchFamily="50" charset="0"/>
                  </a:rPr>
                  <a:t>%</a:t>
                </a:r>
                <a:endParaRPr lang="zh-CN" altLang="en-US" sz="2000" baseline="-3000" dirty="0">
                  <a:latin typeface="TeXGyreAdventor" panose="00000500000000000000" pitchFamily="50" charset="0"/>
                </a:endParaRPr>
              </a:p>
            </p:txBody>
          </p:sp>
          <p:sp>
            <p:nvSpPr>
              <p:cNvPr id="13" name="文本框 12"/>
              <p:cNvSpPr txBox="1"/>
              <p:nvPr/>
            </p:nvSpPr>
            <p:spPr>
              <a:xfrm>
                <a:off x="1870489" y="5103472"/>
                <a:ext cx="1640709" cy="88767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>
                  <a:lnSpc>
                    <a:spcPct val="120000"/>
                  </a:lnSpc>
                  <a:defRPr sz="1100">
                    <a:solidFill>
                      <a:srgbClr val="898989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defRPr>
                </a:lvl1pPr>
              </a:lstStyle>
              <a:p>
                <a:r>
                  <a:rPr lang="zh-CN" altLang="en-US" dirty="0"/>
                  <a:t>您的内容打在这里，或者通过复制您的文本后，在此框中选择粘贴，并选择只保留文字</a:t>
                </a:r>
              </a:p>
            </p:txBody>
          </p:sp>
        </p:grpSp>
        <p:sp>
          <p:nvSpPr>
            <p:cNvPr id="30" name="Freeform 129"/>
            <p:cNvSpPr>
              <a:spLocks noChangeAspect="1" noEditPoints="1"/>
            </p:cNvSpPr>
            <p:nvPr/>
          </p:nvSpPr>
          <p:spPr bwMode="auto">
            <a:xfrm>
              <a:off x="545311" y="4582275"/>
              <a:ext cx="252000" cy="252000"/>
            </a:xfrm>
            <a:custGeom>
              <a:avLst/>
              <a:gdLst>
                <a:gd name="T0" fmla="*/ 48 w 97"/>
                <a:gd name="T1" fmla="*/ 0 h 97"/>
                <a:gd name="T2" fmla="*/ 50 w 97"/>
                <a:gd name="T3" fmla="*/ 0 h 97"/>
                <a:gd name="T4" fmla="*/ 53 w 97"/>
                <a:gd name="T5" fmla="*/ 27 h 97"/>
                <a:gd name="T6" fmla="*/ 49 w 97"/>
                <a:gd name="T7" fmla="*/ 33 h 97"/>
                <a:gd name="T8" fmla="*/ 49 w 97"/>
                <a:gd name="T9" fmla="*/ 34 h 97"/>
                <a:gd name="T10" fmla="*/ 37 w 97"/>
                <a:gd name="T11" fmla="*/ 40 h 97"/>
                <a:gd name="T12" fmla="*/ 23 w 97"/>
                <a:gd name="T13" fmla="*/ 46 h 97"/>
                <a:gd name="T14" fmla="*/ 18 w 97"/>
                <a:gd name="T15" fmla="*/ 43 h 97"/>
                <a:gd name="T16" fmla="*/ 13 w 97"/>
                <a:gd name="T17" fmla="*/ 45 h 97"/>
                <a:gd name="T18" fmla="*/ 1 w 97"/>
                <a:gd name="T19" fmla="*/ 38 h 97"/>
                <a:gd name="T20" fmla="*/ 48 w 97"/>
                <a:gd name="T21" fmla="*/ 0 h 97"/>
                <a:gd name="T22" fmla="*/ 57 w 97"/>
                <a:gd name="T23" fmla="*/ 1 h 97"/>
                <a:gd name="T24" fmla="*/ 81 w 97"/>
                <a:gd name="T25" fmla="*/ 12 h 97"/>
                <a:gd name="T26" fmla="*/ 61 w 97"/>
                <a:gd name="T27" fmla="*/ 27 h 97"/>
                <a:gd name="T28" fmla="*/ 60 w 97"/>
                <a:gd name="T29" fmla="*/ 26 h 97"/>
                <a:gd name="T30" fmla="*/ 57 w 97"/>
                <a:gd name="T31" fmla="*/ 1 h 97"/>
                <a:gd name="T32" fmla="*/ 86 w 97"/>
                <a:gd name="T33" fmla="*/ 17 h 97"/>
                <a:gd name="T34" fmla="*/ 65 w 97"/>
                <a:gd name="T35" fmla="*/ 33 h 97"/>
                <a:gd name="T36" fmla="*/ 65 w 97"/>
                <a:gd name="T37" fmla="*/ 33 h 97"/>
                <a:gd name="T38" fmla="*/ 59 w 97"/>
                <a:gd name="T39" fmla="*/ 40 h 97"/>
                <a:gd name="T40" fmla="*/ 59 w 97"/>
                <a:gd name="T41" fmla="*/ 45 h 97"/>
                <a:gd name="T42" fmla="*/ 57 w 97"/>
                <a:gd name="T43" fmla="*/ 63 h 97"/>
                <a:gd name="T44" fmla="*/ 60 w 97"/>
                <a:gd name="T45" fmla="*/ 68 h 97"/>
                <a:gd name="T46" fmla="*/ 89 w 97"/>
                <a:gd name="T47" fmla="*/ 75 h 97"/>
                <a:gd name="T48" fmla="*/ 97 w 97"/>
                <a:gd name="T49" fmla="*/ 48 h 97"/>
                <a:gd name="T50" fmla="*/ 86 w 97"/>
                <a:gd name="T51" fmla="*/ 17 h 97"/>
                <a:gd name="T52" fmla="*/ 85 w 97"/>
                <a:gd name="T53" fmla="*/ 81 h 97"/>
                <a:gd name="T54" fmla="*/ 49 w 97"/>
                <a:gd name="T55" fmla="*/ 97 h 97"/>
                <a:gd name="T56" fmla="*/ 54 w 97"/>
                <a:gd name="T57" fmla="*/ 77 h 97"/>
                <a:gd name="T58" fmla="*/ 58 w 97"/>
                <a:gd name="T59" fmla="*/ 74 h 97"/>
                <a:gd name="T60" fmla="*/ 85 w 97"/>
                <a:gd name="T61" fmla="*/ 81 h 97"/>
                <a:gd name="T62" fmla="*/ 42 w 97"/>
                <a:gd name="T63" fmla="*/ 97 h 97"/>
                <a:gd name="T64" fmla="*/ 1 w 97"/>
                <a:gd name="T65" fmla="*/ 60 h 97"/>
                <a:gd name="T66" fmla="*/ 12 w 97"/>
                <a:gd name="T67" fmla="*/ 57 h 97"/>
                <a:gd name="T68" fmla="*/ 18 w 97"/>
                <a:gd name="T69" fmla="*/ 59 h 97"/>
                <a:gd name="T70" fmla="*/ 21 w 97"/>
                <a:gd name="T71" fmla="*/ 58 h 97"/>
                <a:gd name="T72" fmla="*/ 45 w 97"/>
                <a:gd name="T73" fmla="*/ 70 h 97"/>
                <a:gd name="T74" fmla="*/ 48 w 97"/>
                <a:gd name="T75" fmla="*/ 75 h 97"/>
                <a:gd name="T76" fmla="*/ 42 w 97"/>
                <a:gd name="T77" fmla="*/ 97 h 97"/>
                <a:gd name="T78" fmla="*/ 0 w 97"/>
                <a:gd name="T79" fmla="*/ 53 h 97"/>
                <a:gd name="T80" fmla="*/ 8 w 97"/>
                <a:gd name="T81" fmla="*/ 51 h 97"/>
                <a:gd name="T82" fmla="*/ 0 w 97"/>
                <a:gd name="T83" fmla="*/ 45 h 97"/>
                <a:gd name="T84" fmla="*/ 0 w 97"/>
                <a:gd name="T85" fmla="*/ 48 h 97"/>
                <a:gd name="T86" fmla="*/ 0 w 97"/>
                <a:gd name="T87" fmla="*/ 53 h 97"/>
                <a:gd name="T88" fmla="*/ 52 w 97"/>
                <a:gd name="T89" fmla="*/ 40 h 97"/>
                <a:gd name="T90" fmla="*/ 40 w 97"/>
                <a:gd name="T91" fmla="*/ 46 h 97"/>
                <a:gd name="T92" fmla="*/ 25 w 97"/>
                <a:gd name="T93" fmla="*/ 52 h 97"/>
                <a:gd name="T94" fmla="*/ 25 w 97"/>
                <a:gd name="T95" fmla="*/ 52 h 97"/>
                <a:gd name="T96" fmla="*/ 48 w 97"/>
                <a:gd name="T97" fmla="*/ 63 h 97"/>
                <a:gd name="T98" fmla="*/ 50 w 97"/>
                <a:gd name="T99" fmla="*/ 62 h 97"/>
                <a:gd name="T100" fmla="*/ 52 w 97"/>
                <a:gd name="T101" fmla="*/ 44 h 97"/>
                <a:gd name="T102" fmla="*/ 52 w 97"/>
                <a:gd name="T103" fmla="*/ 40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97" h="97">
                  <a:moveTo>
                    <a:pt x="48" y="0"/>
                  </a:moveTo>
                  <a:cubicBezTo>
                    <a:pt x="49" y="0"/>
                    <a:pt x="50" y="0"/>
                    <a:pt x="50" y="0"/>
                  </a:cubicBezTo>
                  <a:cubicBezTo>
                    <a:pt x="52" y="9"/>
                    <a:pt x="53" y="18"/>
                    <a:pt x="53" y="27"/>
                  </a:cubicBezTo>
                  <a:cubicBezTo>
                    <a:pt x="51" y="28"/>
                    <a:pt x="49" y="30"/>
                    <a:pt x="49" y="33"/>
                  </a:cubicBezTo>
                  <a:cubicBezTo>
                    <a:pt x="49" y="33"/>
                    <a:pt x="49" y="34"/>
                    <a:pt x="49" y="34"/>
                  </a:cubicBezTo>
                  <a:cubicBezTo>
                    <a:pt x="45" y="36"/>
                    <a:pt x="41" y="38"/>
                    <a:pt x="37" y="40"/>
                  </a:cubicBezTo>
                  <a:cubicBezTo>
                    <a:pt x="33" y="42"/>
                    <a:pt x="28" y="44"/>
                    <a:pt x="23" y="46"/>
                  </a:cubicBezTo>
                  <a:cubicBezTo>
                    <a:pt x="22" y="44"/>
                    <a:pt x="20" y="43"/>
                    <a:pt x="18" y="43"/>
                  </a:cubicBezTo>
                  <a:cubicBezTo>
                    <a:pt x="16" y="43"/>
                    <a:pt x="14" y="44"/>
                    <a:pt x="13" y="45"/>
                  </a:cubicBezTo>
                  <a:cubicBezTo>
                    <a:pt x="9" y="43"/>
                    <a:pt x="5" y="40"/>
                    <a:pt x="1" y="38"/>
                  </a:cubicBezTo>
                  <a:cubicBezTo>
                    <a:pt x="6" y="16"/>
                    <a:pt x="25" y="0"/>
                    <a:pt x="48" y="0"/>
                  </a:cubicBezTo>
                  <a:close/>
                  <a:moveTo>
                    <a:pt x="57" y="1"/>
                  </a:moveTo>
                  <a:cubicBezTo>
                    <a:pt x="66" y="2"/>
                    <a:pt x="74" y="6"/>
                    <a:pt x="81" y="12"/>
                  </a:cubicBezTo>
                  <a:cubicBezTo>
                    <a:pt x="75" y="17"/>
                    <a:pt x="68" y="22"/>
                    <a:pt x="61" y="27"/>
                  </a:cubicBezTo>
                  <a:cubicBezTo>
                    <a:pt x="61" y="26"/>
                    <a:pt x="60" y="26"/>
                    <a:pt x="60" y="26"/>
                  </a:cubicBezTo>
                  <a:cubicBezTo>
                    <a:pt x="60" y="17"/>
                    <a:pt x="59" y="9"/>
                    <a:pt x="57" y="1"/>
                  </a:cubicBezTo>
                  <a:close/>
                  <a:moveTo>
                    <a:pt x="86" y="17"/>
                  </a:moveTo>
                  <a:cubicBezTo>
                    <a:pt x="79" y="23"/>
                    <a:pt x="72" y="28"/>
                    <a:pt x="65" y="33"/>
                  </a:cubicBezTo>
                  <a:cubicBezTo>
                    <a:pt x="65" y="33"/>
                    <a:pt x="65" y="33"/>
                    <a:pt x="65" y="33"/>
                  </a:cubicBezTo>
                  <a:cubicBezTo>
                    <a:pt x="65" y="36"/>
                    <a:pt x="62" y="39"/>
                    <a:pt x="59" y="40"/>
                  </a:cubicBezTo>
                  <a:cubicBezTo>
                    <a:pt x="59" y="42"/>
                    <a:pt x="59" y="43"/>
                    <a:pt x="59" y="45"/>
                  </a:cubicBezTo>
                  <a:cubicBezTo>
                    <a:pt x="59" y="51"/>
                    <a:pt x="58" y="57"/>
                    <a:pt x="57" y="63"/>
                  </a:cubicBezTo>
                  <a:cubicBezTo>
                    <a:pt x="59" y="64"/>
                    <a:pt x="60" y="66"/>
                    <a:pt x="60" y="68"/>
                  </a:cubicBezTo>
                  <a:cubicBezTo>
                    <a:pt x="70" y="71"/>
                    <a:pt x="80" y="73"/>
                    <a:pt x="89" y="75"/>
                  </a:cubicBezTo>
                  <a:cubicBezTo>
                    <a:pt x="94" y="67"/>
                    <a:pt x="97" y="58"/>
                    <a:pt x="97" y="48"/>
                  </a:cubicBezTo>
                  <a:cubicBezTo>
                    <a:pt x="97" y="36"/>
                    <a:pt x="93" y="25"/>
                    <a:pt x="86" y="17"/>
                  </a:cubicBezTo>
                  <a:close/>
                  <a:moveTo>
                    <a:pt x="85" y="81"/>
                  </a:moveTo>
                  <a:cubicBezTo>
                    <a:pt x="76" y="91"/>
                    <a:pt x="63" y="97"/>
                    <a:pt x="49" y="97"/>
                  </a:cubicBezTo>
                  <a:cubicBezTo>
                    <a:pt x="51" y="90"/>
                    <a:pt x="53" y="83"/>
                    <a:pt x="54" y="77"/>
                  </a:cubicBezTo>
                  <a:cubicBezTo>
                    <a:pt x="56" y="76"/>
                    <a:pt x="57" y="75"/>
                    <a:pt x="58" y="74"/>
                  </a:cubicBezTo>
                  <a:cubicBezTo>
                    <a:pt x="67" y="77"/>
                    <a:pt x="76" y="79"/>
                    <a:pt x="85" y="81"/>
                  </a:cubicBezTo>
                  <a:close/>
                  <a:moveTo>
                    <a:pt x="42" y="97"/>
                  </a:moveTo>
                  <a:cubicBezTo>
                    <a:pt x="22" y="94"/>
                    <a:pt x="6" y="79"/>
                    <a:pt x="1" y="60"/>
                  </a:cubicBezTo>
                  <a:cubicBezTo>
                    <a:pt x="5" y="59"/>
                    <a:pt x="9" y="58"/>
                    <a:pt x="12" y="57"/>
                  </a:cubicBezTo>
                  <a:cubicBezTo>
                    <a:pt x="14" y="58"/>
                    <a:pt x="16" y="59"/>
                    <a:pt x="18" y="59"/>
                  </a:cubicBezTo>
                  <a:cubicBezTo>
                    <a:pt x="19" y="59"/>
                    <a:pt x="20" y="58"/>
                    <a:pt x="21" y="58"/>
                  </a:cubicBezTo>
                  <a:cubicBezTo>
                    <a:pt x="29" y="62"/>
                    <a:pt x="37" y="66"/>
                    <a:pt x="45" y="70"/>
                  </a:cubicBezTo>
                  <a:cubicBezTo>
                    <a:pt x="45" y="72"/>
                    <a:pt x="46" y="73"/>
                    <a:pt x="48" y="75"/>
                  </a:cubicBezTo>
                  <a:cubicBezTo>
                    <a:pt x="46" y="82"/>
                    <a:pt x="44" y="89"/>
                    <a:pt x="42" y="97"/>
                  </a:cubicBezTo>
                  <a:close/>
                  <a:moveTo>
                    <a:pt x="0" y="53"/>
                  </a:moveTo>
                  <a:cubicBezTo>
                    <a:pt x="3" y="52"/>
                    <a:pt x="5" y="51"/>
                    <a:pt x="8" y="51"/>
                  </a:cubicBezTo>
                  <a:cubicBezTo>
                    <a:pt x="5" y="49"/>
                    <a:pt x="3" y="47"/>
                    <a:pt x="0" y="45"/>
                  </a:cubicBezTo>
                  <a:cubicBezTo>
                    <a:pt x="0" y="46"/>
                    <a:pt x="0" y="47"/>
                    <a:pt x="0" y="48"/>
                  </a:cubicBezTo>
                  <a:cubicBezTo>
                    <a:pt x="0" y="50"/>
                    <a:pt x="0" y="51"/>
                    <a:pt x="0" y="53"/>
                  </a:cubicBezTo>
                  <a:close/>
                  <a:moveTo>
                    <a:pt x="52" y="40"/>
                  </a:moveTo>
                  <a:cubicBezTo>
                    <a:pt x="48" y="42"/>
                    <a:pt x="44" y="44"/>
                    <a:pt x="40" y="46"/>
                  </a:cubicBezTo>
                  <a:cubicBezTo>
                    <a:pt x="35" y="48"/>
                    <a:pt x="30" y="50"/>
                    <a:pt x="25" y="52"/>
                  </a:cubicBezTo>
                  <a:cubicBezTo>
                    <a:pt x="25" y="52"/>
                    <a:pt x="25" y="52"/>
                    <a:pt x="25" y="52"/>
                  </a:cubicBezTo>
                  <a:cubicBezTo>
                    <a:pt x="33" y="56"/>
                    <a:pt x="40" y="60"/>
                    <a:pt x="48" y="63"/>
                  </a:cubicBezTo>
                  <a:cubicBezTo>
                    <a:pt x="48" y="63"/>
                    <a:pt x="49" y="62"/>
                    <a:pt x="50" y="62"/>
                  </a:cubicBezTo>
                  <a:cubicBezTo>
                    <a:pt x="51" y="56"/>
                    <a:pt x="52" y="50"/>
                    <a:pt x="52" y="44"/>
                  </a:cubicBezTo>
                  <a:cubicBezTo>
                    <a:pt x="52" y="43"/>
                    <a:pt x="52" y="42"/>
                    <a:pt x="52" y="4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49" name="组合 48"/>
          <p:cNvGrpSpPr/>
          <p:nvPr/>
        </p:nvGrpSpPr>
        <p:grpSpPr>
          <a:xfrm>
            <a:off x="6350608" y="4523523"/>
            <a:ext cx="1976421" cy="1219817"/>
            <a:chOff x="6350608" y="4523523"/>
            <a:chExt cx="1976421" cy="1219817"/>
          </a:xfrm>
        </p:grpSpPr>
        <p:grpSp>
          <p:nvGrpSpPr>
            <p:cNvPr id="17" name="组合 16"/>
            <p:cNvGrpSpPr/>
            <p:nvPr/>
          </p:nvGrpSpPr>
          <p:grpSpPr>
            <a:xfrm>
              <a:off x="6694016" y="4523523"/>
              <a:ext cx="1633013" cy="1219817"/>
              <a:chOff x="1870489" y="4771334"/>
              <a:chExt cx="1633013" cy="1219817"/>
            </a:xfrm>
          </p:grpSpPr>
          <p:sp>
            <p:nvSpPr>
              <p:cNvPr id="18" name="文本框 17"/>
              <p:cNvSpPr txBox="1"/>
              <p:nvPr/>
            </p:nvSpPr>
            <p:spPr>
              <a:xfrm>
                <a:off x="1870489" y="4771334"/>
                <a:ext cx="779928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2000" dirty="0">
                    <a:latin typeface="TeXGyreAdventor" panose="00000500000000000000" pitchFamily="50" charset="0"/>
                  </a:rPr>
                  <a:t>65</a:t>
                </a:r>
                <a:r>
                  <a:rPr lang="en-US" altLang="zh-CN" sz="2000" baseline="-3000" dirty="0">
                    <a:latin typeface="TeXGyreAdventor" panose="00000500000000000000" pitchFamily="50" charset="0"/>
                  </a:rPr>
                  <a:t>%</a:t>
                </a:r>
                <a:endParaRPr lang="zh-CN" altLang="en-US" sz="2000" baseline="-3000" dirty="0">
                  <a:latin typeface="TeXGyreAdventor" panose="00000500000000000000" pitchFamily="50" charset="0"/>
                </a:endParaRPr>
              </a:p>
            </p:txBody>
          </p:sp>
          <p:sp>
            <p:nvSpPr>
              <p:cNvPr id="19" name="文本框 18"/>
              <p:cNvSpPr txBox="1"/>
              <p:nvPr/>
            </p:nvSpPr>
            <p:spPr>
              <a:xfrm>
                <a:off x="1870489" y="5103472"/>
                <a:ext cx="1633013" cy="88767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zh-CN" altLang="en-US" sz="1100" dirty="0">
                    <a:solidFill>
                      <a:srgbClr val="898989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您的内容打在这里，或者通过复制您的文本后，在此框中选择粘贴，并选择只保留文字</a:t>
                </a:r>
              </a:p>
            </p:txBody>
          </p:sp>
        </p:grpSp>
        <p:sp>
          <p:nvSpPr>
            <p:cNvPr id="31" name="Freeform 150"/>
            <p:cNvSpPr>
              <a:spLocks noChangeAspect="1" noEditPoints="1"/>
            </p:cNvSpPr>
            <p:nvPr/>
          </p:nvSpPr>
          <p:spPr bwMode="auto">
            <a:xfrm>
              <a:off x="6350608" y="4582275"/>
              <a:ext cx="362413" cy="252000"/>
            </a:xfrm>
            <a:custGeom>
              <a:avLst/>
              <a:gdLst>
                <a:gd name="T0" fmla="*/ 14 w 118"/>
                <a:gd name="T1" fmla="*/ 0 h 82"/>
                <a:gd name="T2" fmla="*/ 71 w 118"/>
                <a:gd name="T3" fmla="*/ 0 h 82"/>
                <a:gd name="T4" fmla="*/ 86 w 118"/>
                <a:gd name="T5" fmla="*/ 15 h 82"/>
                <a:gd name="T6" fmla="*/ 86 w 118"/>
                <a:gd name="T7" fmla="*/ 42 h 82"/>
                <a:gd name="T8" fmla="*/ 71 w 118"/>
                <a:gd name="T9" fmla="*/ 57 h 82"/>
                <a:gd name="T10" fmla="*/ 28 w 118"/>
                <a:gd name="T11" fmla="*/ 57 h 82"/>
                <a:gd name="T12" fmla="*/ 16 w 118"/>
                <a:gd name="T13" fmla="*/ 69 h 82"/>
                <a:gd name="T14" fmla="*/ 16 w 118"/>
                <a:gd name="T15" fmla="*/ 57 h 82"/>
                <a:gd name="T16" fmla="*/ 14 w 118"/>
                <a:gd name="T17" fmla="*/ 57 h 82"/>
                <a:gd name="T18" fmla="*/ 0 w 118"/>
                <a:gd name="T19" fmla="*/ 42 h 82"/>
                <a:gd name="T20" fmla="*/ 0 w 118"/>
                <a:gd name="T21" fmla="*/ 15 h 82"/>
                <a:gd name="T22" fmla="*/ 14 w 118"/>
                <a:gd name="T23" fmla="*/ 0 h 82"/>
                <a:gd name="T24" fmla="*/ 103 w 118"/>
                <a:gd name="T25" fmla="*/ 13 h 82"/>
                <a:gd name="T26" fmla="*/ 92 w 118"/>
                <a:gd name="T27" fmla="*/ 13 h 82"/>
                <a:gd name="T28" fmla="*/ 92 w 118"/>
                <a:gd name="T29" fmla="*/ 17 h 82"/>
                <a:gd name="T30" fmla="*/ 92 w 118"/>
                <a:gd name="T31" fmla="*/ 45 h 82"/>
                <a:gd name="T32" fmla="*/ 72 w 118"/>
                <a:gd name="T33" fmla="*/ 65 h 82"/>
                <a:gd name="T34" fmla="*/ 35 w 118"/>
                <a:gd name="T35" fmla="*/ 65 h 82"/>
                <a:gd name="T36" fmla="*/ 47 w 118"/>
                <a:gd name="T37" fmla="*/ 70 h 82"/>
                <a:gd name="T38" fmla="*/ 89 w 118"/>
                <a:gd name="T39" fmla="*/ 70 h 82"/>
                <a:gd name="T40" fmla="*/ 101 w 118"/>
                <a:gd name="T41" fmla="*/ 82 h 82"/>
                <a:gd name="T42" fmla="*/ 101 w 118"/>
                <a:gd name="T43" fmla="*/ 70 h 82"/>
                <a:gd name="T44" fmla="*/ 103 w 118"/>
                <a:gd name="T45" fmla="*/ 70 h 82"/>
                <a:gd name="T46" fmla="*/ 118 w 118"/>
                <a:gd name="T47" fmla="*/ 55 h 82"/>
                <a:gd name="T48" fmla="*/ 118 w 118"/>
                <a:gd name="T49" fmla="*/ 28 h 82"/>
                <a:gd name="T50" fmla="*/ 103 w 118"/>
                <a:gd name="T51" fmla="*/ 13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18" h="82">
                  <a:moveTo>
                    <a:pt x="14" y="0"/>
                  </a:moveTo>
                  <a:cubicBezTo>
                    <a:pt x="71" y="0"/>
                    <a:pt x="71" y="0"/>
                    <a:pt x="71" y="0"/>
                  </a:cubicBezTo>
                  <a:cubicBezTo>
                    <a:pt x="79" y="0"/>
                    <a:pt x="86" y="7"/>
                    <a:pt x="86" y="15"/>
                  </a:cubicBezTo>
                  <a:cubicBezTo>
                    <a:pt x="86" y="42"/>
                    <a:pt x="86" y="42"/>
                    <a:pt x="86" y="42"/>
                  </a:cubicBezTo>
                  <a:cubicBezTo>
                    <a:pt x="86" y="50"/>
                    <a:pt x="79" y="57"/>
                    <a:pt x="71" y="57"/>
                  </a:cubicBezTo>
                  <a:cubicBezTo>
                    <a:pt x="28" y="57"/>
                    <a:pt x="28" y="57"/>
                    <a:pt x="28" y="57"/>
                  </a:cubicBezTo>
                  <a:cubicBezTo>
                    <a:pt x="16" y="69"/>
                    <a:pt x="16" y="69"/>
                    <a:pt x="16" y="69"/>
                  </a:cubicBezTo>
                  <a:cubicBezTo>
                    <a:pt x="16" y="57"/>
                    <a:pt x="16" y="57"/>
                    <a:pt x="16" y="57"/>
                  </a:cubicBezTo>
                  <a:cubicBezTo>
                    <a:pt x="14" y="57"/>
                    <a:pt x="14" y="57"/>
                    <a:pt x="14" y="57"/>
                  </a:cubicBezTo>
                  <a:cubicBezTo>
                    <a:pt x="6" y="57"/>
                    <a:pt x="0" y="50"/>
                    <a:pt x="0" y="42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0" y="7"/>
                    <a:pt x="6" y="0"/>
                    <a:pt x="14" y="0"/>
                  </a:cubicBezTo>
                  <a:close/>
                  <a:moveTo>
                    <a:pt x="103" y="13"/>
                  </a:moveTo>
                  <a:cubicBezTo>
                    <a:pt x="92" y="13"/>
                    <a:pt x="92" y="13"/>
                    <a:pt x="92" y="13"/>
                  </a:cubicBezTo>
                  <a:cubicBezTo>
                    <a:pt x="92" y="15"/>
                    <a:pt x="92" y="16"/>
                    <a:pt x="92" y="17"/>
                  </a:cubicBezTo>
                  <a:cubicBezTo>
                    <a:pt x="92" y="45"/>
                    <a:pt x="92" y="45"/>
                    <a:pt x="92" y="45"/>
                  </a:cubicBezTo>
                  <a:cubicBezTo>
                    <a:pt x="92" y="56"/>
                    <a:pt x="83" y="65"/>
                    <a:pt x="72" y="65"/>
                  </a:cubicBezTo>
                  <a:cubicBezTo>
                    <a:pt x="35" y="65"/>
                    <a:pt x="35" y="65"/>
                    <a:pt x="35" y="65"/>
                  </a:cubicBezTo>
                  <a:cubicBezTo>
                    <a:pt x="38" y="68"/>
                    <a:pt x="42" y="70"/>
                    <a:pt x="47" y="70"/>
                  </a:cubicBezTo>
                  <a:cubicBezTo>
                    <a:pt x="89" y="70"/>
                    <a:pt x="89" y="70"/>
                    <a:pt x="89" y="70"/>
                  </a:cubicBezTo>
                  <a:cubicBezTo>
                    <a:pt x="101" y="82"/>
                    <a:pt x="101" y="82"/>
                    <a:pt x="101" y="82"/>
                  </a:cubicBezTo>
                  <a:cubicBezTo>
                    <a:pt x="101" y="70"/>
                    <a:pt x="101" y="70"/>
                    <a:pt x="101" y="70"/>
                  </a:cubicBezTo>
                  <a:cubicBezTo>
                    <a:pt x="103" y="70"/>
                    <a:pt x="103" y="70"/>
                    <a:pt x="103" y="70"/>
                  </a:cubicBezTo>
                  <a:cubicBezTo>
                    <a:pt x="111" y="70"/>
                    <a:pt x="118" y="64"/>
                    <a:pt x="118" y="55"/>
                  </a:cubicBezTo>
                  <a:cubicBezTo>
                    <a:pt x="118" y="28"/>
                    <a:pt x="118" y="28"/>
                    <a:pt x="118" y="28"/>
                  </a:cubicBezTo>
                  <a:cubicBezTo>
                    <a:pt x="118" y="20"/>
                    <a:pt x="111" y="13"/>
                    <a:pt x="103" y="13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50" name="组合 49"/>
          <p:cNvGrpSpPr/>
          <p:nvPr/>
        </p:nvGrpSpPr>
        <p:grpSpPr>
          <a:xfrm>
            <a:off x="3689322" y="4523523"/>
            <a:ext cx="1851814" cy="1219817"/>
            <a:chOff x="3689322" y="4523523"/>
            <a:chExt cx="1851814" cy="1219817"/>
          </a:xfrm>
        </p:grpSpPr>
        <p:grpSp>
          <p:nvGrpSpPr>
            <p:cNvPr id="14" name="组合 13"/>
            <p:cNvGrpSpPr/>
            <p:nvPr/>
          </p:nvGrpSpPr>
          <p:grpSpPr>
            <a:xfrm>
              <a:off x="3888137" y="4523523"/>
              <a:ext cx="1652999" cy="1219817"/>
              <a:chOff x="1870489" y="4771334"/>
              <a:chExt cx="1652999" cy="1219817"/>
            </a:xfrm>
          </p:grpSpPr>
          <p:sp>
            <p:nvSpPr>
              <p:cNvPr id="15" name="文本框 14"/>
              <p:cNvSpPr txBox="1"/>
              <p:nvPr/>
            </p:nvSpPr>
            <p:spPr>
              <a:xfrm>
                <a:off x="1870489" y="4771334"/>
                <a:ext cx="779928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2000" dirty="0">
                    <a:latin typeface="TeXGyreAdventor" panose="00000500000000000000" pitchFamily="50" charset="0"/>
                  </a:rPr>
                  <a:t>40</a:t>
                </a:r>
                <a:r>
                  <a:rPr lang="en-US" altLang="zh-CN" sz="2000" baseline="-3000" dirty="0">
                    <a:latin typeface="TeXGyreAdventor" panose="00000500000000000000" pitchFamily="50" charset="0"/>
                  </a:rPr>
                  <a:t>%</a:t>
                </a:r>
                <a:endParaRPr lang="zh-CN" altLang="en-US" sz="2000" baseline="-3000" dirty="0">
                  <a:latin typeface="TeXGyreAdventor" panose="00000500000000000000" pitchFamily="50" charset="0"/>
                </a:endParaRPr>
              </a:p>
            </p:txBody>
          </p:sp>
          <p:sp>
            <p:nvSpPr>
              <p:cNvPr id="16" name="文本框 15"/>
              <p:cNvSpPr txBox="1"/>
              <p:nvPr/>
            </p:nvSpPr>
            <p:spPr>
              <a:xfrm>
                <a:off x="1870490" y="5103472"/>
                <a:ext cx="1652998" cy="88767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zh-CN" altLang="en-US" sz="1100" dirty="0">
                    <a:solidFill>
                      <a:srgbClr val="898989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您的内容打在这里，或者通过复制您的文本后，在此框中选择粘贴，并选择只保留文字</a:t>
                </a:r>
              </a:p>
            </p:txBody>
          </p:sp>
        </p:grpSp>
        <p:sp>
          <p:nvSpPr>
            <p:cNvPr id="32" name="Freeform 203"/>
            <p:cNvSpPr>
              <a:spLocks noChangeAspect="1" noEditPoints="1"/>
            </p:cNvSpPr>
            <p:nvPr/>
          </p:nvSpPr>
          <p:spPr bwMode="auto">
            <a:xfrm>
              <a:off x="3689322" y="4582275"/>
              <a:ext cx="207306" cy="252000"/>
            </a:xfrm>
            <a:custGeom>
              <a:avLst/>
              <a:gdLst>
                <a:gd name="T0" fmla="*/ 42 w 92"/>
                <a:gd name="T1" fmla="*/ 105 h 112"/>
                <a:gd name="T2" fmla="*/ 92 w 92"/>
                <a:gd name="T3" fmla="*/ 105 h 112"/>
                <a:gd name="T4" fmla="*/ 92 w 92"/>
                <a:gd name="T5" fmla="*/ 112 h 112"/>
                <a:gd name="T6" fmla="*/ 27 w 92"/>
                <a:gd name="T7" fmla="*/ 112 h 112"/>
                <a:gd name="T8" fmla="*/ 42 w 92"/>
                <a:gd name="T9" fmla="*/ 105 h 112"/>
                <a:gd name="T10" fmla="*/ 70 w 92"/>
                <a:gd name="T11" fmla="*/ 37 h 112"/>
                <a:gd name="T12" fmla="*/ 73 w 92"/>
                <a:gd name="T13" fmla="*/ 33 h 112"/>
                <a:gd name="T14" fmla="*/ 73 w 92"/>
                <a:gd name="T15" fmla="*/ 33 h 112"/>
                <a:gd name="T16" fmla="*/ 74 w 92"/>
                <a:gd name="T17" fmla="*/ 27 h 112"/>
                <a:gd name="T18" fmla="*/ 70 w 92"/>
                <a:gd name="T19" fmla="*/ 22 h 112"/>
                <a:gd name="T20" fmla="*/ 47 w 92"/>
                <a:gd name="T21" fmla="*/ 9 h 112"/>
                <a:gd name="T22" fmla="*/ 41 w 92"/>
                <a:gd name="T23" fmla="*/ 8 h 112"/>
                <a:gd name="T24" fmla="*/ 41 w 92"/>
                <a:gd name="T25" fmla="*/ 8 h 112"/>
                <a:gd name="T26" fmla="*/ 37 w 92"/>
                <a:gd name="T27" fmla="*/ 12 h 112"/>
                <a:gd name="T28" fmla="*/ 37 w 92"/>
                <a:gd name="T29" fmla="*/ 12 h 112"/>
                <a:gd name="T30" fmla="*/ 34 w 92"/>
                <a:gd name="T31" fmla="*/ 16 h 112"/>
                <a:gd name="T32" fmla="*/ 35 w 92"/>
                <a:gd name="T33" fmla="*/ 17 h 112"/>
                <a:gd name="T34" fmla="*/ 44 w 92"/>
                <a:gd name="T35" fmla="*/ 22 h 112"/>
                <a:gd name="T36" fmla="*/ 61 w 92"/>
                <a:gd name="T37" fmla="*/ 31 h 112"/>
                <a:gd name="T38" fmla="*/ 70 w 92"/>
                <a:gd name="T39" fmla="*/ 37 h 112"/>
                <a:gd name="T40" fmla="*/ 70 w 92"/>
                <a:gd name="T41" fmla="*/ 37 h 112"/>
                <a:gd name="T42" fmla="*/ 80 w 92"/>
                <a:gd name="T43" fmla="*/ 35 h 112"/>
                <a:gd name="T44" fmla="*/ 80 w 92"/>
                <a:gd name="T45" fmla="*/ 35 h 112"/>
                <a:gd name="T46" fmla="*/ 76 w 92"/>
                <a:gd name="T47" fmla="*/ 42 h 112"/>
                <a:gd name="T48" fmla="*/ 75 w 92"/>
                <a:gd name="T49" fmla="*/ 45 h 112"/>
                <a:gd name="T50" fmla="*/ 74 w 92"/>
                <a:gd name="T51" fmla="*/ 46 h 112"/>
                <a:gd name="T52" fmla="*/ 74 w 92"/>
                <a:gd name="T53" fmla="*/ 46 h 112"/>
                <a:gd name="T54" fmla="*/ 74 w 92"/>
                <a:gd name="T55" fmla="*/ 46 h 112"/>
                <a:gd name="T56" fmla="*/ 50 w 92"/>
                <a:gd name="T57" fmla="*/ 87 h 112"/>
                <a:gd name="T58" fmla="*/ 49 w 92"/>
                <a:gd name="T59" fmla="*/ 89 h 112"/>
                <a:gd name="T60" fmla="*/ 48 w 92"/>
                <a:gd name="T61" fmla="*/ 89 h 112"/>
                <a:gd name="T62" fmla="*/ 36 w 92"/>
                <a:gd name="T63" fmla="*/ 90 h 112"/>
                <a:gd name="T64" fmla="*/ 32 w 92"/>
                <a:gd name="T65" fmla="*/ 84 h 112"/>
                <a:gd name="T66" fmla="*/ 21 w 92"/>
                <a:gd name="T67" fmla="*/ 81 h 112"/>
                <a:gd name="T68" fmla="*/ 13 w 92"/>
                <a:gd name="T69" fmla="*/ 73 h 112"/>
                <a:gd name="T70" fmla="*/ 6 w 92"/>
                <a:gd name="T71" fmla="*/ 73 h 112"/>
                <a:gd name="T72" fmla="*/ 1 w 92"/>
                <a:gd name="T73" fmla="*/ 62 h 112"/>
                <a:gd name="T74" fmla="*/ 0 w 92"/>
                <a:gd name="T75" fmla="*/ 60 h 112"/>
                <a:gd name="T76" fmla="*/ 1 w 92"/>
                <a:gd name="T77" fmla="*/ 59 h 112"/>
                <a:gd name="T78" fmla="*/ 25 w 92"/>
                <a:gd name="T79" fmla="*/ 18 h 112"/>
                <a:gd name="T80" fmla="*/ 25 w 92"/>
                <a:gd name="T81" fmla="*/ 18 h 112"/>
                <a:gd name="T82" fmla="*/ 26 w 92"/>
                <a:gd name="T83" fmla="*/ 16 h 112"/>
                <a:gd name="T84" fmla="*/ 27 w 92"/>
                <a:gd name="T85" fmla="*/ 13 h 112"/>
                <a:gd name="T86" fmla="*/ 28 w 92"/>
                <a:gd name="T87" fmla="*/ 13 h 112"/>
                <a:gd name="T88" fmla="*/ 31 w 92"/>
                <a:gd name="T89" fmla="*/ 7 h 112"/>
                <a:gd name="T90" fmla="*/ 31 w 92"/>
                <a:gd name="T91" fmla="*/ 7 h 112"/>
                <a:gd name="T92" fmla="*/ 39 w 92"/>
                <a:gd name="T93" fmla="*/ 1 h 112"/>
                <a:gd name="T94" fmla="*/ 39 w 92"/>
                <a:gd name="T95" fmla="*/ 1 h 112"/>
                <a:gd name="T96" fmla="*/ 49 w 92"/>
                <a:gd name="T97" fmla="*/ 2 h 112"/>
                <a:gd name="T98" fmla="*/ 76 w 92"/>
                <a:gd name="T99" fmla="*/ 18 h 112"/>
                <a:gd name="T100" fmla="*/ 81 w 92"/>
                <a:gd name="T101" fmla="*/ 25 h 112"/>
                <a:gd name="T102" fmla="*/ 80 w 92"/>
                <a:gd name="T103" fmla="*/ 35 h 112"/>
                <a:gd name="T104" fmla="*/ 2 w 92"/>
                <a:gd name="T105" fmla="*/ 81 h 112"/>
                <a:gd name="T106" fmla="*/ 2 w 92"/>
                <a:gd name="T107" fmla="*/ 104 h 112"/>
                <a:gd name="T108" fmla="*/ 13 w 92"/>
                <a:gd name="T109" fmla="*/ 110 h 112"/>
                <a:gd name="T110" fmla="*/ 33 w 92"/>
                <a:gd name="T111" fmla="*/ 99 h 112"/>
                <a:gd name="T112" fmla="*/ 2 w 92"/>
                <a:gd name="T113" fmla="*/ 81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92" h="112">
                  <a:moveTo>
                    <a:pt x="42" y="105"/>
                  </a:moveTo>
                  <a:cubicBezTo>
                    <a:pt x="92" y="105"/>
                    <a:pt x="92" y="105"/>
                    <a:pt x="92" y="105"/>
                  </a:cubicBezTo>
                  <a:cubicBezTo>
                    <a:pt x="92" y="112"/>
                    <a:pt x="92" y="112"/>
                    <a:pt x="92" y="112"/>
                  </a:cubicBezTo>
                  <a:cubicBezTo>
                    <a:pt x="27" y="112"/>
                    <a:pt x="27" y="112"/>
                    <a:pt x="27" y="112"/>
                  </a:cubicBezTo>
                  <a:cubicBezTo>
                    <a:pt x="42" y="105"/>
                    <a:pt x="42" y="105"/>
                    <a:pt x="42" y="105"/>
                  </a:cubicBezTo>
                  <a:close/>
                  <a:moveTo>
                    <a:pt x="70" y="37"/>
                  </a:moveTo>
                  <a:cubicBezTo>
                    <a:pt x="73" y="33"/>
                    <a:pt x="73" y="33"/>
                    <a:pt x="73" y="33"/>
                  </a:cubicBezTo>
                  <a:cubicBezTo>
                    <a:pt x="73" y="33"/>
                    <a:pt x="73" y="33"/>
                    <a:pt x="73" y="33"/>
                  </a:cubicBezTo>
                  <a:cubicBezTo>
                    <a:pt x="74" y="31"/>
                    <a:pt x="74" y="29"/>
                    <a:pt x="74" y="27"/>
                  </a:cubicBezTo>
                  <a:cubicBezTo>
                    <a:pt x="73" y="25"/>
                    <a:pt x="72" y="23"/>
                    <a:pt x="70" y="22"/>
                  </a:cubicBezTo>
                  <a:cubicBezTo>
                    <a:pt x="47" y="9"/>
                    <a:pt x="47" y="9"/>
                    <a:pt x="47" y="9"/>
                  </a:cubicBezTo>
                  <a:cubicBezTo>
                    <a:pt x="46" y="8"/>
                    <a:pt x="43" y="8"/>
                    <a:pt x="41" y="8"/>
                  </a:cubicBezTo>
                  <a:cubicBezTo>
                    <a:pt x="41" y="8"/>
                    <a:pt x="41" y="8"/>
                    <a:pt x="41" y="8"/>
                  </a:cubicBezTo>
                  <a:cubicBezTo>
                    <a:pt x="40" y="9"/>
                    <a:pt x="38" y="10"/>
                    <a:pt x="37" y="12"/>
                  </a:cubicBezTo>
                  <a:cubicBezTo>
                    <a:pt x="37" y="12"/>
                    <a:pt x="37" y="12"/>
                    <a:pt x="37" y="12"/>
                  </a:cubicBezTo>
                  <a:cubicBezTo>
                    <a:pt x="34" y="16"/>
                    <a:pt x="34" y="16"/>
                    <a:pt x="34" y="16"/>
                  </a:cubicBezTo>
                  <a:cubicBezTo>
                    <a:pt x="35" y="17"/>
                    <a:pt x="35" y="17"/>
                    <a:pt x="35" y="17"/>
                  </a:cubicBezTo>
                  <a:cubicBezTo>
                    <a:pt x="44" y="22"/>
                    <a:pt x="44" y="22"/>
                    <a:pt x="44" y="22"/>
                  </a:cubicBezTo>
                  <a:cubicBezTo>
                    <a:pt x="61" y="31"/>
                    <a:pt x="61" y="31"/>
                    <a:pt x="61" y="31"/>
                  </a:cubicBezTo>
                  <a:cubicBezTo>
                    <a:pt x="70" y="37"/>
                    <a:pt x="70" y="37"/>
                    <a:pt x="70" y="37"/>
                  </a:cubicBezTo>
                  <a:cubicBezTo>
                    <a:pt x="70" y="37"/>
                    <a:pt x="70" y="37"/>
                    <a:pt x="70" y="37"/>
                  </a:cubicBezTo>
                  <a:close/>
                  <a:moveTo>
                    <a:pt x="80" y="35"/>
                  </a:moveTo>
                  <a:cubicBezTo>
                    <a:pt x="80" y="35"/>
                    <a:pt x="80" y="35"/>
                    <a:pt x="80" y="35"/>
                  </a:cubicBezTo>
                  <a:cubicBezTo>
                    <a:pt x="76" y="42"/>
                    <a:pt x="76" y="42"/>
                    <a:pt x="76" y="42"/>
                  </a:cubicBezTo>
                  <a:cubicBezTo>
                    <a:pt x="75" y="45"/>
                    <a:pt x="75" y="45"/>
                    <a:pt x="75" y="45"/>
                  </a:cubicBezTo>
                  <a:cubicBezTo>
                    <a:pt x="74" y="46"/>
                    <a:pt x="74" y="46"/>
                    <a:pt x="74" y="46"/>
                  </a:cubicBezTo>
                  <a:cubicBezTo>
                    <a:pt x="74" y="46"/>
                    <a:pt x="74" y="46"/>
                    <a:pt x="74" y="46"/>
                  </a:cubicBezTo>
                  <a:cubicBezTo>
                    <a:pt x="74" y="46"/>
                    <a:pt x="74" y="46"/>
                    <a:pt x="74" y="46"/>
                  </a:cubicBezTo>
                  <a:cubicBezTo>
                    <a:pt x="50" y="87"/>
                    <a:pt x="50" y="87"/>
                    <a:pt x="50" y="87"/>
                  </a:cubicBezTo>
                  <a:cubicBezTo>
                    <a:pt x="49" y="89"/>
                    <a:pt x="49" y="89"/>
                    <a:pt x="49" y="89"/>
                  </a:cubicBezTo>
                  <a:cubicBezTo>
                    <a:pt x="48" y="89"/>
                    <a:pt x="48" y="89"/>
                    <a:pt x="48" y="89"/>
                  </a:cubicBezTo>
                  <a:cubicBezTo>
                    <a:pt x="43" y="92"/>
                    <a:pt x="39" y="92"/>
                    <a:pt x="36" y="90"/>
                  </a:cubicBezTo>
                  <a:cubicBezTo>
                    <a:pt x="34" y="88"/>
                    <a:pt x="32" y="86"/>
                    <a:pt x="32" y="84"/>
                  </a:cubicBezTo>
                  <a:cubicBezTo>
                    <a:pt x="28" y="84"/>
                    <a:pt x="24" y="83"/>
                    <a:pt x="21" y="81"/>
                  </a:cubicBezTo>
                  <a:cubicBezTo>
                    <a:pt x="18" y="80"/>
                    <a:pt x="16" y="77"/>
                    <a:pt x="13" y="73"/>
                  </a:cubicBezTo>
                  <a:cubicBezTo>
                    <a:pt x="11" y="74"/>
                    <a:pt x="9" y="74"/>
                    <a:pt x="6" y="73"/>
                  </a:cubicBezTo>
                  <a:cubicBezTo>
                    <a:pt x="3" y="71"/>
                    <a:pt x="1" y="68"/>
                    <a:pt x="1" y="62"/>
                  </a:cubicBezTo>
                  <a:cubicBezTo>
                    <a:pt x="0" y="60"/>
                    <a:pt x="0" y="60"/>
                    <a:pt x="0" y="60"/>
                  </a:cubicBezTo>
                  <a:cubicBezTo>
                    <a:pt x="1" y="59"/>
                    <a:pt x="1" y="59"/>
                    <a:pt x="1" y="59"/>
                  </a:cubicBezTo>
                  <a:cubicBezTo>
                    <a:pt x="25" y="18"/>
                    <a:pt x="25" y="18"/>
                    <a:pt x="25" y="18"/>
                  </a:cubicBezTo>
                  <a:cubicBezTo>
                    <a:pt x="25" y="18"/>
                    <a:pt x="25" y="18"/>
                    <a:pt x="25" y="18"/>
                  </a:cubicBezTo>
                  <a:cubicBezTo>
                    <a:pt x="26" y="16"/>
                    <a:pt x="26" y="16"/>
                    <a:pt x="26" y="16"/>
                  </a:cubicBezTo>
                  <a:cubicBezTo>
                    <a:pt x="27" y="13"/>
                    <a:pt x="27" y="13"/>
                    <a:pt x="27" y="13"/>
                  </a:cubicBezTo>
                  <a:cubicBezTo>
                    <a:pt x="28" y="13"/>
                    <a:pt x="28" y="13"/>
                    <a:pt x="28" y="13"/>
                  </a:cubicBezTo>
                  <a:cubicBezTo>
                    <a:pt x="31" y="7"/>
                    <a:pt x="31" y="7"/>
                    <a:pt x="31" y="7"/>
                  </a:cubicBezTo>
                  <a:cubicBezTo>
                    <a:pt x="31" y="7"/>
                    <a:pt x="31" y="7"/>
                    <a:pt x="31" y="7"/>
                  </a:cubicBezTo>
                  <a:cubicBezTo>
                    <a:pt x="33" y="4"/>
                    <a:pt x="36" y="2"/>
                    <a:pt x="39" y="1"/>
                  </a:cubicBezTo>
                  <a:cubicBezTo>
                    <a:pt x="39" y="1"/>
                    <a:pt x="39" y="1"/>
                    <a:pt x="39" y="1"/>
                  </a:cubicBezTo>
                  <a:cubicBezTo>
                    <a:pt x="42" y="0"/>
                    <a:pt x="46" y="0"/>
                    <a:pt x="49" y="2"/>
                  </a:cubicBezTo>
                  <a:cubicBezTo>
                    <a:pt x="76" y="18"/>
                    <a:pt x="76" y="18"/>
                    <a:pt x="76" y="18"/>
                  </a:cubicBezTo>
                  <a:cubicBezTo>
                    <a:pt x="79" y="19"/>
                    <a:pt x="81" y="22"/>
                    <a:pt x="81" y="25"/>
                  </a:cubicBezTo>
                  <a:cubicBezTo>
                    <a:pt x="82" y="29"/>
                    <a:pt x="82" y="32"/>
                    <a:pt x="80" y="35"/>
                  </a:cubicBezTo>
                  <a:close/>
                  <a:moveTo>
                    <a:pt x="2" y="81"/>
                  </a:moveTo>
                  <a:cubicBezTo>
                    <a:pt x="2" y="104"/>
                    <a:pt x="2" y="104"/>
                    <a:pt x="2" y="104"/>
                  </a:cubicBezTo>
                  <a:cubicBezTo>
                    <a:pt x="13" y="110"/>
                    <a:pt x="13" y="110"/>
                    <a:pt x="13" y="110"/>
                  </a:cubicBezTo>
                  <a:cubicBezTo>
                    <a:pt x="33" y="99"/>
                    <a:pt x="33" y="99"/>
                    <a:pt x="33" y="99"/>
                  </a:cubicBezTo>
                  <a:lnTo>
                    <a:pt x="2" y="8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33" name="文本框 32"/>
          <p:cNvSpPr txBox="1"/>
          <p:nvPr/>
        </p:nvSpPr>
        <p:spPr>
          <a:xfrm>
            <a:off x="11118838" y="286763"/>
            <a:ext cx="64455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公司名字</a:t>
            </a:r>
          </a:p>
        </p:txBody>
      </p:sp>
      <p:grpSp>
        <p:nvGrpSpPr>
          <p:cNvPr id="40" name="组合 39"/>
          <p:cNvGrpSpPr/>
          <p:nvPr/>
        </p:nvGrpSpPr>
        <p:grpSpPr>
          <a:xfrm>
            <a:off x="11098213" y="0"/>
            <a:ext cx="685800" cy="871538"/>
            <a:chOff x="11098213" y="0"/>
            <a:chExt cx="685800" cy="871538"/>
          </a:xfrm>
        </p:grpSpPr>
        <p:sp>
          <p:nvSpPr>
            <p:cNvPr id="41" name="矩形 40"/>
            <p:cNvSpPr/>
            <p:nvPr/>
          </p:nvSpPr>
          <p:spPr>
            <a:xfrm>
              <a:off x="11098213" y="0"/>
              <a:ext cx="685800" cy="871538"/>
            </a:xfrm>
            <a:prstGeom prst="rect">
              <a:avLst/>
            </a:prstGeom>
            <a:solidFill>
              <a:srgbClr val="0163A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2" name="文本框 41"/>
            <p:cNvSpPr txBox="1"/>
            <p:nvPr/>
          </p:nvSpPr>
          <p:spPr>
            <a:xfrm>
              <a:off x="11118838" y="286763"/>
              <a:ext cx="644551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6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公司名字</a:t>
              </a:r>
            </a:p>
          </p:txBody>
        </p:sp>
      </p:grpSp>
      <p:sp>
        <p:nvSpPr>
          <p:cNvPr id="43" name="文本框 42"/>
          <p:cNvSpPr txBox="1"/>
          <p:nvPr/>
        </p:nvSpPr>
        <p:spPr>
          <a:xfrm>
            <a:off x="5768340" y="286763"/>
            <a:ext cx="531495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zh-CN" altLang="en-US" sz="3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社交应用</a:t>
            </a:r>
            <a:endParaRPr lang="zh-CN" altLang="en-US" sz="3200" b="1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37999576"/>
      </p:ext>
    </p:extLst>
  </p:cSld>
  <p:clrMapOvr>
    <a:masterClrMapping/>
  </p:clrMapOvr>
  <p:transition spd="med" advTm="9000">
    <p:push dir="u"/>
  </p:transition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fill="hold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7" dur="25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8" dur="25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8" fill="hold" grpId="0" nodeType="withEffect" p14:presetBounceEnd="40000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11" dur="5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12" dur="5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53" presetClass="entr" presetSubtype="16" fill="hold" grpId="0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5" dur="35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6" dur="35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7" dur="35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8" presetID="9" presetClass="entr" presetSubtype="0" fill="hold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dissolve">
                                          <p:cBhvr>
                                            <p:cTn id="20" dur="500"/>
                                            <p:tgtEl>
                                              <p:spTgt spid="5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1" presetID="22" presetClass="entr" presetSubtype="8" fill="hold" nodeType="withEffect">
                                      <p:stCondLst>
                                        <p:cond delay="250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3" dur="500"/>
                                            <p:tgtEl>
                                              <p:spTgt spid="5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4" presetID="9" presetClass="entr" presetSubtype="0" fill="hold" nodeType="withEffect">
                                      <p:stCondLst>
                                        <p:cond delay="325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dissolve">
                                          <p:cBhvr>
                                            <p:cTn id="26" dur="500"/>
                                            <p:tgtEl>
                                              <p:spTgt spid="5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7" presetID="22" presetClass="entr" presetSubtype="8" fill="hold" nodeType="withEffect">
                                      <p:stCondLst>
                                        <p:cond delay="400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9" dur="500"/>
                                            <p:tgtEl>
                                              <p:spTgt spid="5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0" presetID="9" presetClass="entr" presetSubtype="0" fill="hold" nodeType="withEffect">
                                      <p:stCondLst>
                                        <p:cond delay="475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dissolve">
                                          <p:cBhvr>
                                            <p:cTn id="32" dur="500"/>
                                            <p:tgtEl>
                                              <p:spTgt spid="5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3" presetID="22" presetClass="entr" presetSubtype="8" fill="hold" nodeType="withEffect">
                                      <p:stCondLst>
                                        <p:cond delay="550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5" dur="500"/>
                                            <p:tgtEl>
                                              <p:spTgt spid="4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6" presetID="9" presetClass="entr" presetSubtype="0" fill="hold" nodeType="withEffect">
                                      <p:stCondLst>
                                        <p:cond delay="625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dissolve">
                                          <p:cBhvr>
                                            <p:cTn id="38" dur="500"/>
                                            <p:tgtEl>
                                              <p:spTgt spid="5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9" presetID="22" presetClass="entr" presetSubtype="8" fill="hold" nodeType="withEffect">
                                      <p:stCondLst>
                                        <p:cond delay="700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41" dur="500"/>
                                            <p:tgtEl>
                                              <p:spTgt spid="4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0" grpId="0"/>
          <p:bldP spid="43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25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25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8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5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5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53" presetClass="entr" presetSubtype="16" fill="hold" grpId="0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5" dur="35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6" dur="35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7" dur="35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8" presetID="9" presetClass="entr" presetSubtype="0" fill="hold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dissolve">
                                          <p:cBhvr>
                                            <p:cTn id="20" dur="500"/>
                                            <p:tgtEl>
                                              <p:spTgt spid="5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1" presetID="22" presetClass="entr" presetSubtype="8" fill="hold" nodeType="withEffect">
                                      <p:stCondLst>
                                        <p:cond delay="250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3" dur="500"/>
                                            <p:tgtEl>
                                              <p:spTgt spid="5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4" presetID="9" presetClass="entr" presetSubtype="0" fill="hold" nodeType="withEffect">
                                      <p:stCondLst>
                                        <p:cond delay="325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dissolve">
                                          <p:cBhvr>
                                            <p:cTn id="26" dur="500"/>
                                            <p:tgtEl>
                                              <p:spTgt spid="5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7" presetID="22" presetClass="entr" presetSubtype="8" fill="hold" nodeType="withEffect">
                                      <p:stCondLst>
                                        <p:cond delay="400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9" dur="500"/>
                                            <p:tgtEl>
                                              <p:spTgt spid="5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0" presetID="9" presetClass="entr" presetSubtype="0" fill="hold" nodeType="withEffect">
                                      <p:stCondLst>
                                        <p:cond delay="475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dissolve">
                                          <p:cBhvr>
                                            <p:cTn id="32" dur="500"/>
                                            <p:tgtEl>
                                              <p:spTgt spid="5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3" presetID="22" presetClass="entr" presetSubtype="8" fill="hold" nodeType="withEffect">
                                      <p:stCondLst>
                                        <p:cond delay="550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5" dur="500"/>
                                            <p:tgtEl>
                                              <p:spTgt spid="4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6" presetID="9" presetClass="entr" presetSubtype="0" fill="hold" nodeType="withEffect">
                                      <p:stCondLst>
                                        <p:cond delay="625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dissolve">
                                          <p:cBhvr>
                                            <p:cTn id="38" dur="500"/>
                                            <p:tgtEl>
                                              <p:spTgt spid="5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9" presetID="22" presetClass="entr" presetSubtype="8" fill="hold" nodeType="withEffect">
                                      <p:stCondLst>
                                        <p:cond delay="700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41" dur="500"/>
                                            <p:tgtEl>
                                              <p:spTgt spid="4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0" grpId="0"/>
          <p:bldP spid="43" grpId="0"/>
        </p:bldLst>
      </p:timing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组合 16"/>
          <p:cNvGrpSpPr/>
          <p:nvPr/>
        </p:nvGrpSpPr>
        <p:grpSpPr>
          <a:xfrm>
            <a:off x="1107085" y="1904903"/>
            <a:ext cx="1188000" cy="1188000"/>
            <a:chOff x="1107085" y="1904903"/>
            <a:chExt cx="1188000" cy="1188000"/>
          </a:xfrm>
        </p:grpSpPr>
        <p:sp>
          <p:nvSpPr>
            <p:cNvPr id="15" name="椭圆 14"/>
            <p:cNvSpPr>
              <a:spLocks noChangeAspect="1"/>
            </p:cNvSpPr>
            <p:nvPr/>
          </p:nvSpPr>
          <p:spPr>
            <a:xfrm>
              <a:off x="1107085" y="1904903"/>
              <a:ext cx="1188000" cy="1188000"/>
            </a:xfrm>
            <a:prstGeom prst="ellipse">
              <a:avLst/>
            </a:prstGeom>
            <a:pattFill prst="pct5">
              <a:fgClr>
                <a:srgbClr val="2682C8"/>
              </a:fgClr>
              <a:bgClr>
                <a:srgbClr val="0170C1"/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" name="Freeform 203"/>
            <p:cNvSpPr>
              <a:spLocks noChangeAspect="1" noEditPoints="1"/>
            </p:cNvSpPr>
            <p:nvPr/>
          </p:nvSpPr>
          <p:spPr bwMode="auto">
            <a:xfrm>
              <a:off x="1400681" y="2210903"/>
              <a:ext cx="600808" cy="576000"/>
            </a:xfrm>
            <a:custGeom>
              <a:avLst/>
              <a:gdLst>
                <a:gd name="T0" fmla="*/ 88 w 218"/>
                <a:gd name="T1" fmla="*/ 43 h 209"/>
                <a:gd name="T2" fmla="*/ 36 w 218"/>
                <a:gd name="T3" fmla="*/ 43 h 209"/>
                <a:gd name="T4" fmla="*/ 26 w 218"/>
                <a:gd name="T5" fmla="*/ 57 h 209"/>
                <a:gd name="T6" fmla="*/ 36 w 218"/>
                <a:gd name="T7" fmla="*/ 71 h 209"/>
                <a:gd name="T8" fmla="*/ 88 w 218"/>
                <a:gd name="T9" fmla="*/ 71 h 209"/>
                <a:gd name="T10" fmla="*/ 88 w 218"/>
                <a:gd name="T11" fmla="*/ 43 h 209"/>
                <a:gd name="T12" fmla="*/ 88 w 218"/>
                <a:gd name="T13" fmla="*/ 43 h 209"/>
                <a:gd name="T14" fmla="*/ 126 w 218"/>
                <a:gd name="T15" fmla="*/ 71 h 209"/>
                <a:gd name="T16" fmla="*/ 187 w 218"/>
                <a:gd name="T17" fmla="*/ 71 h 209"/>
                <a:gd name="T18" fmla="*/ 194 w 218"/>
                <a:gd name="T19" fmla="*/ 71 h 209"/>
                <a:gd name="T20" fmla="*/ 197 w 218"/>
                <a:gd name="T21" fmla="*/ 76 h 209"/>
                <a:gd name="T22" fmla="*/ 213 w 218"/>
                <a:gd name="T23" fmla="*/ 102 h 209"/>
                <a:gd name="T24" fmla="*/ 218 w 218"/>
                <a:gd name="T25" fmla="*/ 109 h 209"/>
                <a:gd name="T26" fmla="*/ 213 w 218"/>
                <a:gd name="T27" fmla="*/ 114 h 209"/>
                <a:gd name="T28" fmla="*/ 197 w 218"/>
                <a:gd name="T29" fmla="*/ 140 h 209"/>
                <a:gd name="T30" fmla="*/ 194 w 218"/>
                <a:gd name="T31" fmla="*/ 147 h 209"/>
                <a:gd name="T32" fmla="*/ 187 w 218"/>
                <a:gd name="T33" fmla="*/ 147 h 209"/>
                <a:gd name="T34" fmla="*/ 126 w 218"/>
                <a:gd name="T35" fmla="*/ 147 h 209"/>
                <a:gd name="T36" fmla="*/ 126 w 218"/>
                <a:gd name="T37" fmla="*/ 180 h 209"/>
                <a:gd name="T38" fmla="*/ 180 w 218"/>
                <a:gd name="T39" fmla="*/ 180 h 209"/>
                <a:gd name="T40" fmla="*/ 180 w 218"/>
                <a:gd name="T41" fmla="*/ 209 h 209"/>
                <a:gd name="T42" fmla="*/ 40 w 218"/>
                <a:gd name="T43" fmla="*/ 209 h 209"/>
                <a:gd name="T44" fmla="*/ 40 w 218"/>
                <a:gd name="T45" fmla="*/ 180 h 209"/>
                <a:gd name="T46" fmla="*/ 90 w 218"/>
                <a:gd name="T47" fmla="*/ 180 h 209"/>
                <a:gd name="T48" fmla="*/ 90 w 218"/>
                <a:gd name="T49" fmla="*/ 95 h 209"/>
                <a:gd name="T50" fmla="*/ 29 w 218"/>
                <a:gd name="T51" fmla="*/ 95 h 209"/>
                <a:gd name="T52" fmla="*/ 22 w 218"/>
                <a:gd name="T53" fmla="*/ 95 h 209"/>
                <a:gd name="T54" fmla="*/ 19 w 218"/>
                <a:gd name="T55" fmla="*/ 88 h 209"/>
                <a:gd name="T56" fmla="*/ 3 w 218"/>
                <a:gd name="T57" fmla="*/ 62 h 209"/>
                <a:gd name="T58" fmla="*/ 0 w 218"/>
                <a:gd name="T59" fmla="*/ 57 h 209"/>
                <a:gd name="T60" fmla="*/ 3 w 218"/>
                <a:gd name="T61" fmla="*/ 50 h 209"/>
                <a:gd name="T62" fmla="*/ 19 w 218"/>
                <a:gd name="T63" fmla="*/ 24 h 209"/>
                <a:gd name="T64" fmla="*/ 22 w 218"/>
                <a:gd name="T65" fmla="*/ 19 h 209"/>
                <a:gd name="T66" fmla="*/ 29 w 218"/>
                <a:gd name="T67" fmla="*/ 19 h 209"/>
                <a:gd name="T68" fmla="*/ 90 w 218"/>
                <a:gd name="T69" fmla="*/ 19 h 209"/>
                <a:gd name="T70" fmla="*/ 90 w 218"/>
                <a:gd name="T71" fmla="*/ 15 h 209"/>
                <a:gd name="T72" fmla="*/ 109 w 218"/>
                <a:gd name="T73" fmla="*/ 0 h 209"/>
                <a:gd name="T74" fmla="*/ 126 w 218"/>
                <a:gd name="T75" fmla="*/ 15 h 209"/>
                <a:gd name="T76" fmla="*/ 126 w 218"/>
                <a:gd name="T77" fmla="*/ 71 h 209"/>
                <a:gd name="T78" fmla="*/ 126 w 218"/>
                <a:gd name="T79" fmla="*/ 71 h 209"/>
                <a:gd name="T80" fmla="*/ 182 w 218"/>
                <a:gd name="T81" fmla="*/ 93 h 209"/>
                <a:gd name="T82" fmla="*/ 128 w 218"/>
                <a:gd name="T83" fmla="*/ 93 h 209"/>
                <a:gd name="T84" fmla="*/ 128 w 218"/>
                <a:gd name="T85" fmla="*/ 123 h 209"/>
                <a:gd name="T86" fmla="*/ 182 w 218"/>
                <a:gd name="T87" fmla="*/ 123 h 209"/>
                <a:gd name="T88" fmla="*/ 192 w 218"/>
                <a:gd name="T89" fmla="*/ 109 h 209"/>
                <a:gd name="T90" fmla="*/ 182 w 218"/>
                <a:gd name="T91" fmla="*/ 93 h 2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218" h="209">
                  <a:moveTo>
                    <a:pt x="88" y="43"/>
                  </a:moveTo>
                  <a:lnTo>
                    <a:pt x="36" y="43"/>
                  </a:lnTo>
                  <a:lnTo>
                    <a:pt x="26" y="57"/>
                  </a:lnTo>
                  <a:lnTo>
                    <a:pt x="36" y="71"/>
                  </a:lnTo>
                  <a:lnTo>
                    <a:pt x="88" y="71"/>
                  </a:lnTo>
                  <a:lnTo>
                    <a:pt x="88" y="43"/>
                  </a:lnTo>
                  <a:lnTo>
                    <a:pt x="88" y="43"/>
                  </a:lnTo>
                  <a:close/>
                  <a:moveTo>
                    <a:pt x="126" y="71"/>
                  </a:moveTo>
                  <a:lnTo>
                    <a:pt x="187" y="71"/>
                  </a:lnTo>
                  <a:lnTo>
                    <a:pt x="194" y="71"/>
                  </a:lnTo>
                  <a:lnTo>
                    <a:pt x="197" y="76"/>
                  </a:lnTo>
                  <a:lnTo>
                    <a:pt x="213" y="102"/>
                  </a:lnTo>
                  <a:lnTo>
                    <a:pt x="218" y="109"/>
                  </a:lnTo>
                  <a:lnTo>
                    <a:pt x="213" y="114"/>
                  </a:lnTo>
                  <a:lnTo>
                    <a:pt x="197" y="140"/>
                  </a:lnTo>
                  <a:lnTo>
                    <a:pt x="194" y="147"/>
                  </a:lnTo>
                  <a:lnTo>
                    <a:pt x="187" y="147"/>
                  </a:lnTo>
                  <a:lnTo>
                    <a:pt x="126" y="147"/>
                  </a:lnTo>
                  <a:lnTo>
                    <a:pt x="126" y="180"/>
                  </a:lnTo>
                  <a:lnTo>
                    <a:pt x="180" y="180"/>
                  </a:lnTo>
                  <a:lnTo>
                    <a:pt x="180" y="209"/>
                  </a:lnTo>
                  <a:lnTo>
                    <a:pt x="40" y="209"/>
                  </a:lnTo>
                  <a:lnTo>
                    <a:pt x="40" y="180"/>
                  </a:lnTo>
                  <a:lnTo>
                    <a:pt x="90" y="180"/>
                  </a:lnTo>
                  <a:lnTo>
                    <a:pt x="90" y="95"/>
                  </a:lnTo>
                  <a:lnTo>
                    <a:pt x="29" y="95"/>
                  </a:lnTo>
                  <a:lnTo>
                    <a:pt x="22" y="95"/>
                  </a:lnTo>
                  <a:lnTo>
                    <a:pt x="19" y="88"/>
                  </a:lnTo>
                  <a:lnTo>
                    <a:pt x="3" y="62"/>
                  </a:lnTo>
                  <a:lnTo>
                    <a:pt x="0" y="57"/>
                  </a:lnTo>
                  <a:lnTo>
                    <a:pt x="3" y="50"/>
                  </a:lnTo>
                  <a:lnTo>
                    <a:pt x="19" y="24"/>
                  </a:lnTo>
                  <a:lnTo>
                    <a:pt x="22" y="19"/>
                  </a:lnTo>
                  <a:lnTo>
                    <a:pt x="29" y="19"/>
                  </a:lnTo>
                  <a:lnTo>
                    <a:pt x="90" y="19"/>
                  </a:lnTo>
                  <a:lnTo>
                    <a:pt x="90" y="15"/>
                  </a:lnTo>
                  <a:lnTo>
                    <a:pt x="109" y="0"/>
                  </a:lnTo>
                  <a:lnTo>
                    <a:pt x="126" y="15"/>
                  </a:lnTo>
                  <a:lnTo>
                    <a:pt x="126" y="71"/>
                  </a:lnTo>
                  <a:lnTo>
                    <a:pt x="126" y="71"/>
                  </a:lnTo>
                  <a:close/>
                  <a:moveTo>
                    <a:pt x="182" y="93"/>
                  </a:moveTo>
                  <a:lnTo>
                    <a:pt x="128" y="93"/>
                  </a:lnTo>
                  <a:lnTo>
                    <a:pt x="128" y="123"/>
                  </a:lnTo>
                  <a:lnTo>
                    <a:pt x="182" y="123"/>
                  </a:lnTo>
                  <a:lnTo>
                    <a:pt x="192" y="109"/>
                  </a:lnTo>
                  <a:lnTo>
                    <a:pt x="182" y="9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14" name="组合 13"/>
          <p:cNvGrpSpPr/>
          <p:nvPr/>
        </p:nvGrpSpPr>
        <p:grpSpPr>
          <a:xfrm>
            <a:off x="4045655" y="1904903"/>
            <a:ext cx="1188000" cy="1188000"/>
            <a:chOff x="4045655" y="1904903"/>
            <a:chExt cx="1188000" cy="1188000"/>
          </a:xfrm>
        </p:grpSpPr>
        <p:sp>
          <p:nvSpPr>
            <p:cNvPr id="20" name="椭圆 19"/>
            <p:cNvSpPr>
              <a:spLocks noChangeAspect="1"/>
            </p:cNvSpPr>
            <p:nvPr/>
          </p:nvSpPr>
          <p:spPr>
            <a:xfrm>
              <a:off x="4045655" y="1904903"/>
              <a:ext cx="1188000" cy="1188000"/>
            </a:xfrm>
            <a:prstGeom prst="ellipse">
              <a:avLst/>
            </a:prstGeom>
            <a:pattFill prst="pct5">
              <a:fgClr>
                <a:srgbClr val="2682C8"/>
              </a:fgClr>
              <a:bgClr>
                <a:srgbClr val="0170C1"/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" name="Freeform 109"/>
            <p:cNvSpPr>
              <a:spLocks noChangeAspect="1" noEditPoints="1"/>
            </p:cNvSpPr>
            <p:nvPr/>
          </p:nvSpPr>
          <p:spPr bwMode="auto">
            <a:xfrm>
              <a:off x="4361100" y="2192903"/>
              <a:ext cx="557110" cy="612000"/>
            </a:xfrm>
            <a:custGeom>
              <a:avLst/>
              <a:gdLst>
                <a:gd name="T0" fmla="*/ 74 w 86"/>
                <a:gd name="T1" fmla="*/ 63 h 94"/>
                <a:gd name="T2" fmla="*/ 70 w 86"/>
                <a:gd name="T3" fmla="*/ 62 h 94"/>
                <a:gd name="T4" fmla="*/ 72 w 86"/>
                <a:gd name="T5" fmla="*/ 57 h 94"/>
                <a:gd name="T6" fmla="*/ 76 w 86"/>
                <a:gd name="T7" fmla="*/ 53 h 94"/>
                <a:gd name="T8" fmla="*/ 80 w 86"/>
                <a:gd name="T9" fmla="*/ 50 h 94"/>
                <a:gd name="T10" fmla="*/ 83 w 86"/>
                <a:gd name="T11" fmla="*/ 48 h 94"/>
                <a:gd name="T12" fmla="*/ 85 w 86"/>
                <a:gd name="T13" fmla="*/ 49 h 94"/>
                <a:gd name="T14" fmla="*/ 85 w 86"/>
                <a:gd name="T15" fmla="*/ 58 h 94"/>
                <a:gd name="T16" fmla="*/ 85 w 86"/>
                <a:gd name="T17" fmla="*/ 64 h 94"/>
                <a:gd name="T18" fmla="*/ 83 w 86"/>
                <a:gd name="T19" fmla="*/ 68 h 94"/>
                <a:gd name="T20" fmla="*/ 80 w 86"/>
                <a:gd name="T21" fmla="*/ 67 h 94"/>
                <a:gd name="T22" fmla="*/ 65 w 86"/>
                <a:gd name="T23" fmla="*/ 84 h 94"/>
                <a:gd name="T24" fmla="*/ 44 w 86"/>
                <a:gd name="T25" fmla="*/ 93 h 94"/>
                <a:gd name="T26" fmla="*/ 43 w 86"/>
                <a:gd name="T27" fmla="*/ 94 h 94"/>
                <a:gd name="T28" fmla="*/ 41 w 86"/>
                <a:gd name="T29" fmla="*/ 93 h 94"/>
                <a:gd name="T30" fmla="*/ 20 w 86"/>
                <a:gd name="T31" fmla="*/ 84 h 94"/>
                <a:gd name="T32" fmla="*/ 6 w 86"/>
                <a:gd name="T33" fmla="*/ 67 h 94"/>
                <a:gd name="T34" fmla="*/ 3 w 86"/>
                <a:gd name="T35" fmla="*/ 68 h 94"/>
                <a:gd name="T36" fmla="*/ 1 w 86"/>
                <a:gd name="T37" fmla="*/ 64 h 94"/>
                <a:gd name="T38" fmla="*/ 0 w 86"/>
                <a:gd name="T39" fmla="*/ 58 h 94"/>
                <a:gd name="T40" fmla="*/ 0 w 86"/>
                <a:gd name="T41" fmla="*/ 49 h 94"/>
                <a:gd name="T42" fmla="*/ 3 w 86"/>
                <a:gd name="T43" fmla="*/ 48 h 94"/>
                <a:gd name="T44" fmla="*/ 6 w 86"/>
                <a:gd name="T45" fmla="*/ 50 h 94"/>
                <a:gd name="T46" fmla="*/ 9 w 86"/>
                <a:gd name="T47" fmla="*/ 53 h 94"/>
                <a:gd name="T48" fmla="*/ 14 w 86"/>
                <a:gd name="T49" fmla="*/ 57 h 94"/>
                <a:gd name="T50" fmla="*/ 16 w 86"/>
                <a:gd name="T51" fmla="*/ 62 h 94"/>
                <a:gd name="T52" fmla="*/ 12 w 86"/>
                <a:gd name="T53" fmla="*/ 63 h 94"/>
                <a:gd name="T54" fmla="*/ 37 w 86"/>
                <a:gd name="T55" fmla="*/ 78 h 94"/>
                <a:gd name="T56" fmla="*/ 37 w 86"/>
                <a:gd name="T57" fmla="*/ 36 h 94"/>
                <a:gd name="T58" fmla="*/ 27 w 86"/>
                <a:gd name="T59" fmla="*/ 36 h 94"/>
                <a:gd name="T60" fmla="*/ 23 w 86"/>
                <a:gd name="T61" fmla="*/ 38 h 94"/>
                <a:gd name="T62" fmla="*/ 17 w 86"/>
                <a:gd name="T63" fmla="*/ 32 h 94"/>
                <a:gd name="T64" fmla="*/ 23 w 86"/>
                <a:gd name="T65" fmla="*/ 26 h 94"/>
                <a:gd name="T66" fmla="*/ 28 w 86"/>
                <a:gd name="T67" fmla="*/ 28 h 94"/>
                <a:gd name="T68" fmla="*/ 37 w 86"/>
                <a:gd name="T69" fmla="*/ 28 h 94"/>
                <a:gd name="T70" fmla="*/ 37 w 86"/>
                <a:gd name="T71" fmla="*/ 23 h 94"/>
                <a:gd name="T72" fmla="*/ 30 w 86"/>
                <a:gd name="T73" fmla="*/ 12 h 94"/>
                <a:gd name="T74" fmla="*/ 42 w 86"/>
                <a:gd name="T75" fmla="*/ 0 h 94"/>
                <a:gd name="T76" fmla="*/ 55 w 86"/>
                <a:gd name="T77" fmla="*/ 12 h 94"/>
                <a:gd name="T78" fmla="*/ 48 w 86"/>
                <a:gd name="T79" fmla="*/ 23 h 94"/>
                <a:gd name="T80" fmla="*/ 48 w 86"/>
                <a:gd name="T81" fmla="*/ 28 h 94"/>
                <a:gd name="T82" fmla="*/ 57 w 86"/>
                <a:gd name="T83" fmla="*/ 28 h 94"/>
                <a:gd name="T84" fmla="*/ 62 w 86"/>
                <a:gd name="T85" fmla="*/ 26 h 94"/>
                <a:gd name="T86" fmla="*/ 68 w 86"/>
                <a:gd name="T87" fmla="*/ 32 h 94"/>
                <a:gd name="T88" fmla="*/ 62 w 86"/>
                <a:gd name="T89" fmla="*/ 38 h 94"/>
                <a:gd name="T90" fmla="*/ 58 w 86"/>
                <a:gd name="T91" fmla="*/ 36 h 94"/>
                <a:gd name="T92" fmla="*/ 48 w 86"/>
                <a:gd name="T93" fmla="*/ 36 h 94"/>
                <a:gd name="T94" fmla="*/ 48 w 86"/>
                <a:gd name="T95" fmla="*/ 78 h 94"/>
                <a:gd name="T96" fmla="*/ 74 w 86"/>
                <a:gd name="T97" fmla="*/ 63 h 94"/>
                <a:gd name="T98" fmla="*/ 42 w 86"/>
                <a:gd name="T99" fmla="*/ 7 h 94"/>
                <a:gd name="T100" fmla="*/ 38 w 86"/>
                <a:gd name="T101" fmla="*/ 12 h 94"/>
                <a:gd name="T102" fmla="*/ 42 w 86"/>
                <a:gd name="T103" fmla="*/ 17 h 94"/>
                <a:gd name="T104" fmla="*/ 47 w 86"/>
                <a:gd name="T105" fmla="*/ 12 h 94"/>
                <a:gd name="T106" fmla="*/ 42 w 86"/>
                <a:gd name="T107" fmla="*/ 7 h 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86" h="94">
                  <a:moveTo>
                    <a:pt x="74" y="63"/>
                  </a:moveTo>
                  <a:cubicBezTo>
                    <a:pt x="72" y="63"/>
                    <a:pt x="71" y="63"/>
                    <a:pt x="70" y="62"/>
                  </a:cubicBezTo>
                  <a:cubicBezTo>
                    <a:pt x="69" y="60"/>
                    <a:pt x="71" y="58"/>
                    <a:pt x="72" y="57"/>
                  </a:cubicBezTo>
                  <a:cubicBezTo>
                    <a:pt x="73" y="56"/>
                    <a:pt x="75" y="54"/>
                    <a:pt x="76" y="53"/>
                  </a:cubicBezTo>
                  <a:cubicBezTo>
                    <a:pt x="78" y="52"/>
                    <a:pt x="79" y="51"/>
                    <a:pt x="80" y="50"/>
                  </a:cubicBezTo>
                  <a:cubicBezTo>
                    <a:pt x="81" y="49"/>
                    <a:pt x="82" y="49"/>
                    <a:pt x="83" y="48"/>
                  </a:cubicBezTo>
                  <a:cubicBezTo>
                    <a:pt x="85" y="49"/>
                    <a:pt x="85" y="49"/>
                    <a:pt x="85" y="49"/>
                  </a:cubicBezTo>
                  <a:cubicBezTo>
                    <a:pt x="85" y="52"/>
                    <a:pt x="86" y="55"/>
                    <a:pt x="85" y="58"/>
                  </a:cubicBezTo>
                  <a:cubicBezTo>
                    <a:pt x="85" y="60"/>
                    <a:pt x="85" y="62"/>
                    <a:pt x="85" y="64"/>
                  </a:cubicBezTo>
                  <a:cubicBezTo>
                    <a:pt x="85" y="65"/>
                    <a:pt x="84" y="67"/>
                    <a:pt x="83" y="68"/>
                  </a:cubicBezTo>
                  <a:cubicBezTo>
                    <a:pt x="82" y="68"/>
                    <a:pt x="81" y="67"/>
                    <a:pt x="80" y="67"/>
                  </a:cubicBezTo>
                  <a:cubicBezTo>
                    <a:pt x="77" y="74"/>
                    <a:pt x="72" y="79"/>
                    <a:pt x="65" y="84"/>
                  </a:cubicBezTo>
                  <a:cubicBezTo>
                    <a:pt x="59" y="88"/>
                    <a:pt x="51" y="90"/>
                    <a:pt x="44" y="93"/>
                  </a:cubicBezTo>
                  <a:cubicBezTo>
                    <a:pt x="43" y="94"/>
                    <a:pt x="43" y="94"/>
                    <a:pt x="43" y="94"/>
                  </a:cubicBezTo>
                  <a:cubicBezTo>
                    <a:pt x="41" y="93"/>
                    <a:pt x="41" y="93"/>
                    <a:pt x="41" y="93"/>
                  </a:cubicBezTo>
                  <a:cubicBezTo>
                    <a:pt x="34" y="90"/>
                    <a:pt x="27" y="88"/>
                    <a:pt x="20" y="84"/>
                  </a:cubicBezTo>
                  <a:cubicBezTo>
                    <a:pt x="14" y="79"/>
                    <a:pt x="9" y="74"/>
                    <a:pt x="6" y="67"/>
                  </a:cubicBezTo>
                  <a:cubicBezTo>
                    <a:pt x="5" y="67"/>
                    <a:pt x="4" y="68"/>
                    <a:pt x="3" y="68"/>
                  </a:cubicBezTo>
                  <a:cubicBezTo>
                    <a:pt x="1" y="67"/>
                    <a:pt x="1" y="65"/>
                    <a:pt x="1" y="64"/>
                  </a:cubicBezTo>
                  <a:cubicBezTo>
                    <a:pt x="0" y="62"/>
                    <a:pt x="0" y="60"/>
                    <a:pt x="0" y="58"/>
                  </a:cubicBezTo>
                  <a:cubicBezTo>
                    <a:pt x="0" y="55"/>
                    <a:pt x="0" y="52"/>
                    <a:pt x="0" y="49"/>
                  </a:cubicBezTo>
                  <a:cubicBezTo>
                    <a:pt x="3" y="48"/>
                    <a:pt x="3" y="48"/>
                    <a:pt x="3" y="48"/>
                  </a:cubicBezTo>
                  <a:cubicBezTo>
                    <a:pt x="4" y="49"/>
                    <a:pt x="5" y="49"/>
                    <a:pt x="6" y="50"/>
                  </a:cubicBezTo>
                  <a:cubicBezTo>
                    <a:pt x="7" y="51"/>
                    <a:pt x="8" y="52"/>
                    <a:pt x="9" y="53"/>
                  </a:cubicBezTo>
                  <a:cubicBezTo>
                    <a:pt x="11" y="54"/>
                    <a:pt x="12" y="56"/>
                    <a:pt x="14" y="57"/>
                  </a:cubicBezTo>
                  <a:cubicBezTo>
                    <a:pt x="15" y="58"/>
                    <a:pt x="16" y="60"/>
                    <a:pt x="16" y="62"/>
                  </a:cubicBezTo>
                  <a:cubicBezTo>
                    <a:pt x="15" y="63"/>
                    <a:pt x="14" y="63"/>
                    <a:pt x="12" y="63"/>
                  </a:cubicBezTo>
                  <a:cubicBezTo>
                    <a:pt x="17" y="71"/>
                    <a:pt x="28" y="76"/>
                    <a:pt x="37" y="78"/>
                  </a:cubicBezTo>
                  <a:cubicBezTo>
                    <a:pt x="37" y="36"/>
                    <a:pt x="37" y="36"/>
                    <a:pt x="37" y="36"/>
                  </a:cubicBezTo>
                  <a:cubicBezTo>
                    <a:pt x="27" y="36"/>
                    <a:pt x="27" y="36"/>
                    <a:pt x="27" y="36"/>
                  </a:cubicBezTo>
                  <a:cubicBezTo>
                    <a:pt x="26" y="37"/>
                    <a:pt x="25" y="38"/>
                    <a:pt x="23" y="38"/>
                  </a:cubicBezTo>
                  <a:cubicBezTo>
                    <a:pt x="20" y="38"/>
                    <a:pt x="17" y="35"/>
                    <a:pt x="17" y="32"/>
                  </a:cubicBezTo>
                  <a:cubicBezTo>
                    <a:pt x="17" y="28"/>
                    <a:pt x="20" y="26"/>
                    <a:pt x="23" y="26"/>
                  </a:cubicBezTo>
                  <a:cubicBezTo>
                    <a:pt x="25" y="26"/>
                    <a:pt x="27" y="27"/>
                    <a:pt x="28" y="28"/>
                  </a:cubicBezTo>
                  <a:cubicBezTo>
                    <a:pt x="37" y="28"/>
                    <a:pt x="37" y="28"/>
                    <a:pt x="37" y="28"/>
                  </a:cubicBezTo>
                  <a:cubicBezTo>
                    <a:pt x="37" y="23"/>
                    <a:pt x="37" y="23"/>
                    <a:pt x="37" y="23"/>
                  </a:cubicBezTo>
                  <a:cubicBezTo>
                    <a:pt x="33" y="21"/>
                    <a:pt x="30" y="17"/>
                    <a:pt x="30" y="12"/>
                  </a:cubicBezTo>
                  <a:cubicBezTo>
                    <a:pt x="30" y="5"/>
                    <a:pt x="36" y="0"/>
                    <a:pt x="42" y="0"/>
                  </a:cubicBezTo>
                  <a:cubicBezTo>
                    <a:pt x="49" y="0"/>
                    <a:pt x="55" y="5"/>
                    <a:pt x="55" y="12"/>
                  </a:cubicBezTo>
                  <a:cubicBezTo>
                    <a:pt x="55" y="17"/>
                    <a:pt x="52" y="21"/>
                    <a:pt x="48" y="23"/>
                  </a:cubicBezTo>
                  <a:cubicBezTo>
                    <a:pt x="48" y="28"/>
                    <a:pt x="48" y="28"/>
                    <a:pt x="48" y="28"/>
                  </a:cubicBezTo>
                  <a:cubicBezTo>
                    <a:pt x="57" y="28"/>
                    <a:pt x="57" y="28"/>
                    <a:pt x="57" y="28"/>
                  </a:cubicBezTo>
                  <a:cubicBezTo>
                    <a:pt x="58" y="27"/>
                    <a:pt x="60" y="26"/>
                    <a:pt x="62" y="26"/>
                  </a:cubicBezTo>
                  <a:cubicBezTo>
                    <a:pt x="66" y="26"/>
                    <a:pt x="68" y="28"/>
                    <a:pt x="68" y="32"/>
                  </a:cubicBezTo>
                  <a:cubicBezTo>
                    <a:pt x="68" y="35"/>
                    <a:pt x="66" y="38"/>
                    <a:pt x="62" y="38"/>
                  </a:cubicBezTo>
                  <a:cubicBezTo>
                    <a:pt x="60" y="38"/>
                    <a:pt x="59" y="37"/>
                    <a:pt x="58" y="36"/>
                  </a:cubicBezTo>
                  <a:cubicBezTo>
                    <a:pt x="48" y="36"/>
                    <a:pt x="48" y="36"/>
                    <a:pt x="48" y="36"/>
                  </a:cubicBezTo>
                  <a:cubicBezTo>
                    <a:pt x="48" y="78"/>
                    <a:pt x="48" y="78"/>
                    <a:pt x="48" y="78"/>
                  </a:cubicBezTo>
                  <a:cubicBezTo>
                    <a:pt x="57" y="76"/>
                    <a:pt x="69" y="72"/>
                    <a:pt x="74" y="63"/>
                  </a:cubicBezTo>
                  <a:close/>
                  <a:moveTo>
                    <a:pt x="42" y="7"/>
                  </a:moveTo>
                  <a:cubicBezTo>
                    <a:pt x="40" y="7"/>
                    <a:pt x="38" y="9"/>
                    <a:pt x="38" y="12"/>
                  </a:cubicBezTo>
                  <a:cubicBezTo>
                    <a:pt x="38" y="15"/>
                    <a:pt x="40" y="17"/>
                    <a:pt x="42" y="17"/>
                  </a:cubicBezTo>
                  <a:cubicBezTo>
                    <a:pt x="45" y="17"/>
                    <a:pt x="47" y="15"/>
                    <a:pt x="47" y="12"/>
                  </a:cubicBezTo>
                  <a:cubicBezTo>
                    <a:pt x="47" y="9"/>
                    <a:pt x="45" y="7"/>
                    <a:pt x="42" y="7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13" name="组合 12"/>
          <p:cNvGrpSpPr/>
          <p:nvPr/>
        </p:nvGrpSpPr>
        <p:grpSpPr>
          <a:xfrm>
            <a:off x="6984225" y="1904903"/>
            <a:ext cx="1188000" cy="1188000"/>
            <a:chOff x="6984225" y="1904903"/>
            <a:chExt cx="1188000" cy="1188000"/>
          </a:xfrm>
        </p:grpSpPr>
        <p:sp>
          <p:nvSpPr>
            <p:cNvPr id="25" name="椭圆 24"/>
            <p:cNvSpPr>
              <a:spLocks noChangeAspect="1"/>
            </p:cNvSpPr>
            <p:nvPr/>
          </p:nvSpPr>
          <p:spPr>
            <a:xfrm>
              <a:off x="6984225" y="1904903"/>
              <a:ext cx="1188000" cy="1188000"/>
            </a:xfrm>
            <a:prstGeom prst="ellipse">
              <a:avLst/>
            </a:prstGeom>
            <a:pattFill prst="pct5">
              <a:fgClr>
                <a:srgbClr val="687E93"/>
              </a:fgClr>
              <a:bgClr>
                <a:srgbClr val="3C4A55"/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26" name="组合 25"/>
            <p:cNvGrpSpPr>
              <a:grpSpLocks noChangeAspect="1"/>
            </p:cNvGrpSpPr>
            <p:nvPr/>
          </p:nvGrpSpPr>
          <p:grpSpPr>
            <a:xfrm>
              <a:off x="7298225" y="2223603"/>
              <a:ext cx="560000" cy="576000"/>
              <a:chOff x="7240588" y="6770687"/>
              <a:chExt cx="388938" cy="400050"/>
            </a:xfrm>
            <a:solidFill>
              <a:srgbClr val="F6F6F6"/>
            </a:solidFill>
          </p:grpSpPr>
          <p:sp>
            <p:nvSpPr>
              <p:cNvPr id="27" name="Freeform 405"/>
              <p:cNvSpPr>
                <a:spLocks/>
              </p:cNvSpPr>
              <p:nvPr/>
            </p:nvSpPr>
            <p:spPr bwMode="auto">
              <a:xfrm>
                <a:off x="7339013" y="6770687"/>
                <a:ext cx="127000" cy="125413"/>
              </a:xfrm>
              <a:custGeom>
                <a:avLst/>
                <a:gdLst>
                  <a:gd name="T0" fmla="*/ 45 w 91"/>
                  <a:gd name="T1" fmla="*/ 91 h 91"/>
                  <a:gd name="T2" fmla="*/ 56 w 91"/>
                  <a:gd name="T3" fmla="*/ 90 h 91"/>
                  <a:gd name="T4" fmla="*/ 41 w 91"/>
                  <a:gd name="T5" fmla="*/ 77 h 91"/>
                  <a:gd name="T6" fmla="*/ 31 w 91"/>
                  <a:gd name="T7" fmla="*/ 60 h 91"/>
                  <a:gd name="T8" fmla="*/ 37 w 91"/>
                  <a:gd name="T9" fmla="*/ 40 h 91"/>
                  <a:gd name="T10" fmla="*/ 58 w 91"/>
                  <a:gd name="T11" fmla="*/ 31 h 91"/>
                  <a:gd name="T12" fmla="*/ 74 w 91"/>
                  <a:gd name="T13" fmla="*/ 37 h 91"/>
                  <a:gd name="T14" fmla="*/ 91 w 91"/>
                  <a:gd name="T15" fmla="*/ 50 h 91"/>
                  <a:gd name="T16" fmla="*/ 91 w 91"/>
                  <a:gd name="T17" fmla="*/ 46 h 91"/>
                  <a:gd name="T18" fmla="*/ 45 w 91"/>
                  <a:gd name="T19" fmla="*/ 0 h 91"/>
                  <a:gd name="T20" fmla="*/ 0 w 91"/>
                  <a:gd name="T21" fmla="*/ 46 h 91"/>
                  <a:gd name="T22" fmla="*/ 45 w 91"/>
                  <a:gd name="T23" fmla="*/ 91 h 9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91" h="91">
                    <a:moveTo>
                      <a:pt x="45" y="91"/>
                    </a:moveTo>
                    <a:cubicBezTo>
                      <a:pt x="49" y="91"/>
                      <a:pt x="53" y="91"/>
                      <a:pt x="56" y="90"/>
                    </a:cubicBezTo>
                    <a:cubicBezTo>
                      <a:pt x="41" y="77"/>
                      <a:pt x="41" y="77"/>
                      <a:pt x="41" y="77"/>
                    </a:cubicBezTo>
                    <a:cubicBezTo>
                      <a:pt x="35" y="73"/>
                      <a:pt x="32" y="67"/>
                      <a:pt x="31" y="60"/>
                    </a:cubicBezTo>
                    <a:cubicBezTo>
                      <a:pt x="31" y="53"/>
                      <a:pt x="33" y="46"/>
                      <a:pt x="37" y="40"/>
                    </a:cubicBezTo>
                    <a:cubicBezTo>
                      <a:pt x="42" y="34"/>
                      <a:pt x="50" y="31"/>
                      <a:pt x="58" y="31"/>
                    </a:cubicBezTo>
                    <a:cubicBezTo>
                      <a:pt x="64" y="31"/>
                      <a:pt x="70" y="33"/>
                      <a:pt x="74" y="37"/>
                    </a:cubicBezTo>
                    <a:cubicBezTo>
                      <a:pt x="91" y="50"/>
                      <a:pt x="91" y="50"/>
                      <a:pt x="91" y="50"/>
                    </a:cubicBezTo>
                    <a:cubicBezTo>
                      <a:pt x="91" y="49"/>
                      <a:pt x="91" y="47"/>
                      <a:pt x="91" y="46"/>
                    </a:cubicBezTo>
                    <a:cubicBezTo>
                      <a:pt x="91" y="21"/>
                      <a:pt x="71" y="0"/>
                      <a:pt x="45" y="0"/>
                    </a:cubicBezTo>
                    <a:cubicBezTo>
                      <a:pt x="20" y="0"/>
                      <a:pt x="0" y="21"/>
                      <a:pt x="0" y="46"/>
                    </a:cubicBezTo>
                    <a:cubicBezTo>
                      <a:pt x="0" y="71"/>
                      <a:pt x="20" y="91"/>
                      <a:pt x="45" y="91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8" name="Freeform 407"/>
              <p:cNvSpPr>
                <a:spLocks/>
              </p:cNvSpPr>
              <p:nvPr/>
            </p:nvSpPr>
            <p:spPr bwMode="auto">
              <a:xfrm>
                <a:off x="7402513" y="6834187"/>
                <a:ext cx="227013" cy="198438"/>
              </a:xfrm>
              <a:custGeom>
                <a:avLst/>
                <a:gdLst>
                  <a:gd name="T0" fmla="*/ 104 w 163"/>
                  <a:gd name="T1" fmla="*/ 26 h 143"/>
                  <a:gd name="T2" fmla="*/ 79 w 163"/>
                  <a:gd name="T3" fmla="*/ 31 h 143"/>
                  <a:gd name="T4" fmla="*/ 66 w 163"/>
                  <a:gd name="T5" fmla="*/ 40 h 143"/>
                  <a:gd name="T6" fmla="*/ 20 w 163"/>
                  <a:gd name="T7" fmla="*/ 2 h 143"/>
                  <a:gd name="T8" fmla="*/ 13 w 163"/>
                  <a:gd name="T9" fmla="*/ 0 h 143"/>
                  <a:gd name="T10" fmla="*/ 4 w 163"/>
                  <a:gd name="T11" fmla="*/ 4 h 143"/>
                  <a:gd name="T12" fmla="*/ 5 w 163"/>
                  <a:gd name="T13" fmla="*/ 20 h 143"/>
                  <a:gd name="T14" fmla="*/ 52 w 163"/>
                  <a:gd name="T15" fmla="*/ 58 h 143"/>
                  <a:gd name="T16" fmla="*/ 46 w 163"/>
                  <a:gd name="T17" fmla="*/ 73 h 143"/>
                  <a:gd name="T18" fmla="*/ 45 w 163"/>
                  <a:gd name="T19" fmla="*/ 81 h 143"/>
                  <a:gd name="T20" fmla="*/ 73 w 163"/>
                  <a:gd name="T21" fmla="*/ 66 h 143"/>
                  <a:gd name="T22" fmla="*/ 89 w 163"/>
                  <a:gd name="T23" fmla="*/ 62 h 143"/>
                  <a:gd name="T24" fmla="*/ 119 w 163"/>
                  <a:gd name="T25" fmla="*/ 79 h 143"/>
                  <a:gd name="T26" fmla="*/ 106 w 163"/>
                  <a:gd name="T27" fmla="*/ 125 h 143"/>
                  <a:gd name="T28" fmla="*/ 82 w 163"/>
                  <a:gd name="T29" fmla="*/ 139 h 143"/>
                  <a:gd name="T30" fmla="*/ 104 w 163"/>
                  <a:gd name="T31" fmla="*/ 143 h 143"/>
                  <a:gd name="T32" fmla="*/ 163 w 163"/>
                  <a:gd name="T33" fmla="*/ 84 h 143"/>
                  <a:gd name="T34" fmla="*/ 104 w 163"/>
                  <a:gd name="T35" fmla="*/ 26 h 1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63" h="143">
                    <a:moveTo>
                      <a:pt x="104" y="26"/>
                    </a:moveTo>
                    <a:cubicBezTo>
                      <a:pt x="95" y="26"/>
                      <a:pt x="86" y="28"/>
                      <a:pt x="79" y="31"/>
                    </a:cubicBezTo>
                    <a:cubicBezTo>
                      <a:pt x="74" y="34"/>
                      <a:pt x="70" y="36"/>
                      <a:pt x="66" y="40"/>
                    </a:cubicBezTo>
                    <a:cubicBezTo>
                      <a:pt x="20" y="2"/>
                      <a:pt x="20" y="2"/>
                      <a:pt x="20" y="2"/>
                    </a:cubicBezTo>
                    <a:cubicBezTo>
                      <a:pt x="18" y="0"/>
                      <a:pt x="15" y="0"/>
                      <a:pt x="13" y="0"/>
                    </a:cubicBezTo>
                    <a:cubicBezTo>
                      <a:pt x="9" y="0"/>
                      <a:pt x="6" y="1"/>
                      <a:pt x="4" y="4"/>
                    </a:cubicBezTo>
                    <a:cubicBezTo>
                      <a:pt x="0" y="9"/>
                      <a:pt x="1" y="16"/>
                      <a:pt x="5" y="20"/>
                    </a:cubicBezTo>
                    <a:cubicBezTo>
                      <a:pt x="52" y="58"/>
                      <a:pt x="52" y="58"/>
                      <a:pt x="52" y="58"/>
                    </a:cubicBezTo>
                    <a:cubicBezTo>
                      <a:pt x="49" y="62"/>
                      <a:pt x="47" y="67"/>
                      <a:pt x="46" y="73"/>
                    </a:cubicBezTo>
                    <a:cubicBezTo>
                      <a:pt x="46" y="75"/>
                      <a:pt x="45" y="78"/>
                      <a:pt x="45" y="81"/>
                    </a:cubicBezTo>
                    <a:cubicBezTo>
                      <a:pt x="73" y="66"/>
                      <a:pt x="73" y="66"/>
                      <a:pt x="73" y="66"/>
                    </a:cubicBezTo>
                    <a:cubicBezTo>
                      <a:pt x="78" y="63"/>
                      <a:pt x="84" y="62"/>
                      <a:pt x="89" y="62"/>
                    </a:cubicBezTo>
                    <a:cubicBezTo>
                      <a:pt x="102" y="62"/>
                      <a:pt x="113" y="68"/>
                      <a:pt x="119" y="79"/>
                    </a:cubicBezTo>
                    <a:cubicBezTo>
                      <a:pt x="128" y="95"/>
                      <a:pt x="122" y="116"/>
                      <a:pt x="106" y="125"/>
                    </a:cubicBezTo>
                    <a:cubicBezTo>
                      <a:pt x="82" y="139"/>
                      <a:pt x="82" y="139"/>
                      <a:pt x="82" y="139"/>
                    </a:cubicBezTo>
                    <a:cubicBezTo>
                      <a:pt x="88" y="141"/>
                      <a:pt x="96" y="143"/>
                      <a:pt x="104" y="143"/>
                    </a:cubicBezTo>
                    <a:cubicBezTo>
                      <a:pt x="136" y="143"/>
                      <a:pt x="163" y="117"/>
                      <a:pt x="163" y="84"/>
                    </a:cubicBezTo>
                    <a:cubicBezTo>
                      <a:pt x="163" y="52"/>
                      <a:pt x="136" y="26"/>
                      <a:pt x="104" y="26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9" name="Freeform 408"/>
              <p:cNvSpPr>
                <a:spLocks/>
              </p:cNvSpPr>
              <p:nvPr/>
            </p:nvSpPr>
            <p:spPr bwMode="auto">
              <a:xfrm>
                <a:off x="7240588" y="6940549"/>
                <a:ext cx="315913" cy="230188"/>
              </a:xfrm>
              <a:custGeom>
                <a:avLst/>
                <a:gdLst>
                  <a:gd name="T0" fmla="*/ 152 w 227"/>
                  <a:gd name="T1" fmla="*/ 69 h 165"/>
                  <a:gd name="T2" fmla="*/ 215 w 227"/>
                  <a:gd name="T3" fmla="*/ 35 h 165"/>
                  <a:gd name="T4" fmla="*/ 222 w 227"/>
                  <a:gd name="T5" fmla="*/ 9 h 165"/>
                  <a:gd name="T6" fmla="*/ 205 w 227"/>
                  <a:gd name="T7" fmla="*/ 0 h 165"/>
                  <a:gd name="T8" fmla="*/ 196 w 227"/>
                  <a:gd name="T9" fmla="*/ 2 h 165"/>
                  <a:gd name="T10" fmla="*/ 135 w 227"/>
                  <a:gd name="T11" fmla="*/ 36 h 165"/>
                  <a:gd name="T12" fmla="*/ 123 w 227"/>
                  <a:gd name="T13" fmla="*/ 26 h 165"/>
                  <a:gd name="T14" fmla="*/ 77 w 227"/>
                  <a:gd name="T15" fmla="*/ 11 h 165"/>
                  <a:gd name="T16" fmla="*/ 0 w 227"/>
                  <a:gd name="T17" fmla="*/ 88 h 165"/>
                  <a:gd name="T18" fmla="*/ 77 w 227"/>
                  <a:gd name="T19" fmla="*/ 165 h 165"/>
                  <a:gd name="T20" fmla="*/ 155 w 227"/>
                  <a:gd name="T21" fmla="*/ 88 h 165"/>
                  <a:gd name="T22" fmla="*/ 154 w 227"/>
                  <a:gd name="T23" fmla="*/ 85 h 165"/>
                  <a:gd name="T24" fmla="*/ 152 w 227"/>
                  <a:gd name="T25" fmla="*/ 69 h 1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227" h="165">
                    <a:moveTo>
                      <a:pt x="152" y="69"/>
                    </a:moveTo>
                    <a:cubicBezTo>
                      <a:pt x="215" y="35"/>
                      <a:pt x="215" y="35"/>
                      <a:pt x="215" y="35"/>
                    </a:cubicBezTo>
                    <a:cubicBezTo>
                      <a:pt x="224" y="30"/>
                      <a:pt x="227" y="18"/>
                      <a:pt x="222" y="9"/>
                    </a:cubicBezTo>
                    <a:cubicBezTo>
                      <a:pt x="219" y="3"/>
                      <a:pt x="212" y="0"/>
                      <a:pt x="205" y="0"/>
                    </a:cubicBezTo>
                    <a:cubicBezTo>
                      <a:pt x="202" y="0"/>
                      <a:pt x="199" y="0"/>
                      <a:pt x="196" y="2"/>
                    </a:cubicBezTo>
                    <a:cubicBezTo>
                      <a:pt x="135" y="36"/>
                      <a:pt x="135" y="36"/>
                      <a:pt x="135" y="36"/>
                    </a:cubicBezTo>
                    <a:cubicBezTo>
                      <a:pt x="131" y="32"/>
                      <a:pt x="127" y="29"/>
                      <a:pt x="123" y="26"/>
                    </a:cubicBezTo>
                    <a:cubicBezTo>
                      <a:pt x="110" y="16"/>
                      <a:pt x="94" y="11"/>
                      <a:pt x="77" y="11"/>
                    </a:cubicBezTo>
                    <a:cubicBezTo>
                      <a:pt x="35" y="11"/>
                      <a:pt x="0" y="45"/>
                      <a:pt x="0" y="88"/>
                    </a:cubicBezTo>
                    <a:cubicBezTo>
                      <a:pt x="0" y="131"/>
                      <a:pt x="35" y="165"/>
                      <a:pt x="77" y="165"/>
                    </a:cubicBezTo>
                    <a:cubicBezTo>
                      <a:pt x="120" y="165"/>
                      <a:pt x="155" y="131"/>
                      <a:pt x="155" y="88"/>
                    </a:cubicBezTo>
                    <a:cubicBezTo>
                      <a:pt x="155" y="87"/>
                      <a:pt x="155" y="86"/>
                      <a:pt x="154" y="85"/>
                    </a:cubicBezTo>
                    <a:cubicBezTo>
                      <a:pt x="154" y="80"/>
                      <a:pt x="154" y="75"/>
                      <a:pt x="152" y="69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</p:grpSp>
      <p:grpSp>
        <p:nvGrpSpPr>
          <p:cNvPr id="12" name="组合 11"/>
          <p:cNvGrpSpPr/>
          <p:nvPr/>
        </p:nvGrpSpPr>
        <p:grpSpPr>
          <a:xfrm>
            <a:off x="9922795" y="1904903"/>
            <a:ext cx="1188000" cy="1188000"/>
            <a:chOff x="9922795" y="1904903"/>
            <a:chExt cx="1188000" cy="1188000"/>
          </a:xfrm>
        </p:grpSpPr>
        <p:sp>
          <p:nvSpPr>
            <p:cNvPr id="30" name="椭圆 29"/>
            <p:cNvSpPr/>
            <p:nvPr/>
          </p:nvSpPr>
          <p:spPr>
            <a:xfrm>
              <a:off x="9922795" y="1904903"/>
              <a:ext cx="1188000" cy="1188000"/>
            </a:xfrm>
            <a:prstGeom prst="ellipse">
              <a:avLst/>
            </a:prstGeom>
            <a:pattFill prst="pct5">
              <a:fgClr>
                <a:srgbClr val="2682C8"/>
              </a:fgClr>
              <a:bgClr>
                <a:srgbClr val="0170C1"/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1" name="Freeform 151"/>
            <p:cNvSpPr>
              <a:spLocks noChangeAspect="1" noEditPoints="1"/>
            </p:cNvSpPr>
            <p:nvPr/>
          </p:nvSpPr>
          <p:spPr bwMode="auto">
            <a:xfrm>
              <a:off x="10199441" y="2192903"/>
              <a:ext cx="583908" cy="612000"/>
            </a:xfrm>
            <a:custGeom>
              <a:avLst/>
              <a:gdLst>
                <a:gd name="T0" fmla="*/ 93 w 123"/>
                <a:gd name="T1" fmla="*/ 129 h 129"/>
                <a:gd name="T2" fmla="*/ 62 w 123"/>
                <a:gd name="T3" fmla="*/ 111 h 129"/>
                <a:gd name="T4" fmla="*/ 89 w 123"/>
                <a:gd name="T5" fmla="*/ 84 h 129"/>
                <a:gd name="T6" fmla="*/ 91 w 123"/>
                <a:gd name="T7" fmla="*/ 98 h 129"/>
                <a:gd name="T8" fmla="*/ 111 w 123"/>
                <a:gd name="T9" fmla="*/ 70 h 129"/>
                <a:gd name="T10" fmla="*/ 109 w 123"/>
                <a:gd name="T11" fmla="*/ 62 h 129"/>
                <a:gd name="T12" fmla="*/ 114 w 123"/>
                <a:gd name="T13" fmla="*/ 59 h 129"/>
                <a:gd name="T14" fmla="*/ 122 w 123"/>
                <a:gd name="T15" fmla="*/ 79 h 129"/>
                <a:gd name="T16" fmla="*/ 92 w 123"/>
                <a:gd name="T17" fmla="*/ 118 h 129"/>
                <a:gd name="T18" fmla="*/ 93 w 123"/>
                <a:gd name="T19" fmla="*/ 129 h 129"/>
                <a:gd name="T20" fmla="*/ 0 w 123"/>
                <a:gd name="T21" fmla="*/ 58 h 129"/>
                <a:gd name="T22" fmla="*/ 30 w 123"/>
                <a:gd name="T23" fmla="*/ 38 h 129"/>
                <a:gd name="T24" fmla="*/ 42 w 123"/>
                <a:gd name="T25" fmla="*/ 74 h 129"/>
                <a:gd name="T26" fmla="*/ 29 w 123"/>
                <a:gd name="T27" fmla="*/ 69 h 129"/>
                <a:gd name="T28" fmla="*/ 45 w 123"/>
                <a:gd name="T29" fmla="*/ 99 h 129"/>
                <a:gd name="T30" fmla="*/ 53 w 123"/>
                <a:gd name="T31" fmla="*/ 101 h 129"/>
                <a:gd name="T32" fmla="*/ 53 w 123"/>
                <a:gd name="T33" fmla="*/ 107 h 129"/>
                <a:gd name="T34" fmla="*/ 33 w 123"/>
                <a:gd name="T35" fmla="*/ 105 h 129"/>
                <a:gd name="T36" fmla="*/ 11 w 123"/>
                <a:gd name="T37" fmla="*/ 62 h 129"/>
                <a:gd name="T38" fmla="*/ 0 w 123"/>
                <a:gd name="T39" fmla="*/ 58 h 129"/>
                <a:gd name="T40" fmla="*/ 111 w 123"/>
                <a:gd name="T41" fmla="*/ 9 h 129"/>
                <a:gd name="T42" fmla="*/ 102 w 123"/>
                <a:gd name="T43" fmla="*/ 16 h 129"/>
                <a:gd name="T44" fmla="*/ 54 w 123"/>
                <a:gd name="T45" fmla="*/ 12 h 129"/>
                <a:gd name="T46" fmla="*/ 41 w 123"/>
                <a:gd name="T47" fmla="*/ 28 h 129"/>
                <a:gd name="T48" fmla="*/ 46 w 123"/>
                <a:gd name="T49" fmla="*/ 32 h 129"/>
                <a:gd name="T50" fmla="*/ 52 w 123"/>
                <a:gd name="T51" fmla="*/ 26 h 129"/>
                <a:gd name="T52" fmla="*/ 86 w 123"/>
                <a:gd name="T53" fmla="*/ 28 h 129"/>
                <a:gd name="T54" fmla="*/ 75 w 123"/>
                <a:gd name="T55" fmla="*/ 37 h 129"/>
                <a:gd name="T56" fmla="*/ 112 w 123"/>
                <a:gd name="T57" fmla="*/ 46 h 129"/>
                <a:gd name="T58" fmla="*/ 111 w 123"/>
                <a:gd name="T59" fmla="*/ 9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23" h="129">
                  <a:moveTo>
                    <a:pt x="93" y="129"/>
                  </a:moveTo>
                  <a:cubicBezTo>
                    <a:pt x="62" y="111"/>
                    <a:pt x="62" y="111"/>
                    <a:pt x="62" y="111"/>
                  </a:cubicBezTo>
                  <a:cubicBezTo>
                    <a:pt x="89" y="84"/>
                    <a:pt x="89" y="84"/>
                    <a:pt x="89" y="84"/>
                  </a:cubicBezTo>
                  <a:cubicBezTo>
                    <a:pt x="91" y="98"/>
                    <a:pt x="91" y="98"/>
                    <a:pt x="91" y="98"/>
                  </a:cubicBezTo>
                  <a:cubicBezTo>
                    <a:pt x="103" y="95"/>
                    <a:pt x="112" y="83"/>
                    <a:pt x="111" y="70"/>
                  </a:cubicBezTo>
                  <a:cubicBezTo>
                    <a:pt x="110" y="67"/>
                    <a:pt x="110" y="64"/>
                    <a:pt x="109" y="62"/>
                  </a:cubicBezTo>
                  <a:cubicBezTo>
                    <a:pt x="114" y="59"/>
                    <a:pt x="114" y="59"/>
                    <a:pt x="114" y="59"/>
                  </a:cubicBezTo>
                  <a:cubicBezTo>
                    <a:pt x="118" y="65"/>
                    <a:pt x="121" y="71"/>
                    <a:pt x="122" y="79"/>
                  </a:cubicBezTo>
                  <a:cubicBezTo>
                    <a:pt x="123" y="98"/>
                    <a:pt x="111" y="114"/>
                    <a:pt x="92" y="118"/>
                  </a:cubicBezTo>
                  <a:cubicBezTo>
                    <a:pt x="93" y="129"/>
                    <a:pt x="93" y="129"/>
                    <a:pt x="93" y="129"/>
                  </a:cubicBezTo>
                  <a:close/>
                  <a:moveTo>
                    <a:pt x="0" y="58"/>
                  </a:moveTo>
                  <a:cubicBezTo>
                    <a:pt x="30" y="38"/>
                    <a:pt x="30" y="38"/>
                    <a:pt x="30" y="38"/>
                  </a:cubicBezTo>
                  <a:cubicBezTo>
                    <a:pt x="42" y="74"/>
                    <a:pt x="42" y="74"/>
                    <a:pt x="42" y="74"/>
                  </a:cubicBezTo>
                  <a:cubicBezTo>
                    <a:pt x="29" y="69"/>
                    <a:pt x="29" y="69"/>
                    <a:pt x="29" y="69"/>
                  </a:cubicBezTo>
                  <a:cubicBezTo>
                    <a:pt x="26" y="82"/>
                    <a:pt x="33" y="95"/>
                    <a:pt x="45" y="99"/>
                  </a:cubicBezTo>
                  <a:cubicBezTo>
                    <a:pt x="48" y="100"/>
                    <a:pt x="51" y="101"/>
                    <a:pt x="53" y="101"/>
                  </a:cubicBezTo>
                  <a:cubicBezTo>
                    <a:pt x="53" y="107"/>
                    <a:pt x="53" y="107"/>
                    <a:pt x="53" y="107"/>
                  </a:cubicBezTo>
                  <a:cubicBezTo>
                    <a:pt x="47" y="108"/>
                    <a:pt x="39" y="108"/>
                    <a:pt x="33" y="105"/>
                  </a:cubicBezTo>
                  <a:cubicBezTo>
                    <a:pt x="15" y="99"/>
                    <a:pt x="6" y="80"/>
                    <a:pt x="11" y="62"/>
                  </a:cubicBezTo>
                  <a:cubicBezTo>
                    <a:pt x="0" y="58"/>
                    <a:pt x="0" y="58"/>
                    <a:pt x="0" y="58"/>
                  </a:cubicBezTo>
                  <a:close/>
                  <a:moveTo>
                    <a:pt x="111" y="9"/>
                  </a:moveTo>
                  <a:cubicBezTo>
                    <a:pt x="102" y="16"/>
                    <a:pt x="102" y="16"/>
                    <a:pt x="102" y="16"/>
                  </a:cubicBezTo>
                  <a:cubicBezTo>
                    <a:pt x="90" y="3"/>
                    <a:pt x="69" y="0"/>
                    <a:pt x="54" y="12"/>
                  </a:cubicBezTo>
                  <a:cubicBezTo>
                    <a:pt x="48" y="16"/>
                    <a:pt x="44" y="22"/>
                    <a:pt x="41" y="28"/>
                  </a:cubicBezTo>
                  <a:cubicBezTo>
                    <a:pt x="46" y="32"/>
                    <a:pt x="46" y="32"/>
                    <a:pt x="46" y="32"/>
                  </a:cubicBezTo>
                  <a:cubicBezTo>
                    <a:pt x="48" y="29"/>
                    <a:pt x="49" y="27"/>
                    <a:pt x="52" y="26"/>
                  </a:cubicBezTo>
                  <a:cubicBezTo>
                    <a:pt x="62" y="18"/>
                    <a:pt x="77" y="19"/>
                    <a:pt x="86" y="28"/>
                  </a:cubicBezTo>
                  <a:cubicBezTo>
                    <a:pt x="75" y="37"/>
                    <a:pt x="75" y="37"/>
                    <a:pt x="75" y="37"/>
                  </a:cubicBezTo>
                  <a:cubicBezTo>
                    <a:pt x="112" y="46"/>
                    <a:pt x="112" y="46"/>
                    <a:pt x="112" y="46"/>
                  </a:cubicBezTo>
                  <a:lnTo>
                    <a:pt x="111" y="9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38" name="组合 37"/>
          <p:cNvGrpSpPr/>
          <p:nvPr/>
        </p:nvGrpSpPr>
        <p:grpSpPr>
          <a:xfrm>
            <a:off x="347277" y="3302576"/>
            <a:ext cx="2707616" cy="852297"/>
            <a:chOff x="404427" y="3506230"/>
            <a:chExt cx="2707616" cy="852297"/>
          </a:xfrm>
        </p:grpSpPr>
        <p:sp>
          <p:nvSpPr>
            <p:cNvPr id="34" name="文本框 33"/>
            <p:cNvSpPr txBox="1"/>
            <p:nvPr/>
          </p:nvSpPr>
          <p:spPr>
            <a:xfrm>
              <a:off x="795855" y="3506230"/>
              <a:ext cx="1924761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20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添加文本标题</a:t>
              </a:r>
            </a:p>
          </p:txBody>
        </p:sp>
        <p:sp>
          <p:nvSpPr>
            <p:cNvPr id="35" name="文本框 34"/>
            <p:cNvSpPr txBox="1"/>
            <p:nvPr/>
          </p:nvSpPr>
          <p:spPr>
            <a:xfrm>
              <a:off x="404427" y="3896862"/>
              <a:ext cx="2707616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000" dirty="0">
                  <a:solidFill>
                    <a:srgbClr val="89898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您的内容打在这里，或者通过复制您的文本后，在此框中选择粘贴，并选择只保留文字</a:t>
              </a:r>
            </a:p>
          </p:txBody>
        </p:sp>
      </p:grpSp>
      <p:grpSp>
        <p:nvGrpSpPr>
          <p:cNvPr id="2" name="组合 1"/>
          <p:cNvGrpSpPr/>
          <p:nvPr/>
        </p:nvGrpSpPr>
        <p:grpSpPr>
          <a:xfrm>
            <a:off x="0" y="4398176"/>
            <a:ext cx="12192000" cy="1381125"/>
            <a:chOff x="0" y="4398176"/>
            <a:chExt cx="12192000" cy="1381125"/>
          </a:xfrm>
        </p:grpSpPr>
        <p:sp>
          <p:nvSpPr>
            <p:cNvPr id="11" name="矩形 10"/>
            <p:cNvSpPr/>
            <p:nvPr/>
          </p:nvSpPr>
          <p:spPr>
            <a:xfrm>
              <a:off x="0" y="4398176"/>
              <a:ext cx="12192000" cy="1381125"/>
            </a:xfrm>
            <a:prstGeom prst="rect">
              <a:avLst/>
            </a:prstGeom>
            <a:pattFill prst="pct5">
              <a:fgClr>
                <a:srgbClr val="2682C8"/>
              </a:fgClr>
              <a:bgClr>
                <a:srgbClr val="0170C1"/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6" name="文本框 35"/>
            <p:cNvSpPr txBox="1"/>
            <p:nvPr/>
          </p:nvSpPr>
          <p:spPr>
            <a:xfrm>
              <a:off x="825380" y="4580256"/>
              <a:ext cx="3089309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8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添加文本标题</a:t>
              </a:r>
            </a:p>
          </p:txBody>
        </p:sp>
        <p:sp>
          <p:nvSpPr>
            <p:cNvPr id="37" name="文本框 36"/>
            <p:cNvSpPr txBox="1"/>
            <p:nvPr/>
          </p:nvSpPr>
          <p:spPr>
            <a:xfrm>
              <a:off x="825380" y="5129401"/>
              <a:ext cx="10728746" cy="4985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1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您的内容打在这里，或者通过复制您的文本后，在此框中选择粘贴，并选择只保留文字您的内容打在这里，或者通过复制您的文本后，在此框中选择粘贴，并选择只保留文字</a:t>
              </a:r>
            </a:p>
          </p:txBody>
        </p:sp>
      </p:grpSp>
      <p:grpSp>
        <p:nvGrpSpPr>
          <p:cNvPr id="39" name="组合 38"/>
          <p:cNvGrpSpPr/>
          <p:nvPr/>
        </p:nvGrpSpPr>
        <p:grpSpPr>
          <a:xfrm>
            <a:off x="3285847" y="3302576"/>
            <a:ext cx="2707616" cy="852297"/>
            <a:chOff x="404427" y="3506230"/>
            <a:chExt cx="2707616" cy="852297"/>
          </a:xfrm>
        </p:grpSpPr>
        <p:sp>
          <p:nvSpPr>
            <p:cNvPr id="40" name="文本框 39"/>
            <p:cNvSpPr txBox="1"/>
            <p:nvPr/>
          </p:nvSpPr>
          <p:spPr>
            <a:xfrm>
              <a:off x="795855" y="3506230"/>
              <a:ext cx="1924761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20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添加文本标题</a:t>
              </a:r>
            </a:p>
          </p:txBody>
        </p:sp>
        <p:sp>
          <p:nvSpPr>
            <p:cNvPr id="41" name="文本框 40"/>
            <p:cNvSpPr txBox="1"/>
            <p:nvPr/>
          </p:nvSpPr>
          <p:spPr>
            <a:xfrm>
              <a:off x="404427" y="3896862"/>
              <a:ext cx="2707616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000" dirty="0">
                  <a:solidFill>
                    <a:srgbClr val="89898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您的内容打在这里，或者通过复制您的文本后，在此框中选择粘贴，并选择只保留文字</a:t>
              </a:r>
            </a:p>
          </p:txBody>
        </p:sp>
      </p:grpSp>
      <p:grpSp>
        <p:nvGrpSpPr>
          <p:cNvPr id="42" name="组合 41"/>
          <p:cNvGrpSpPr/>
          <p:nvPr/>
        </p:nvGrpSpPr>
        <p:grpSpPr>
          <a:xfrm>
            <a:off x="6224417" y="3302576"/>
            <a:ext cx="2707616" cy="852297"/>
            <a:chOff x="404427" y="3506230"/>
            <a:chExt cx="2707616" cy="852297"/>
          </a:xfrm>
        </p:grpSpPr>
        <p:sp>
          <p:nvSpPr>
            <p:cNvPr id="43" name="文本框 42"/>
            <p:cNvSpPr txBox="1"/>
            <p:nvPr/>
          </p:nvSpPr>
          <p:spPr>
            <a:xfrm>
              <a:off x="795855" y="3506230"/>
              <a:ext cx="1924761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20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添加文本标题</a:t>
              </a:r>
            </a:p>
          </p:txBody>
        </p:sp>
        <p:sp>
          <p:nvSpPr>
            <p:cNvPr id="44" name="文本框 43"/>
            <p:cNvSpPr txBox="1"/>
            <p:nvPr/>
          </p:nvSpPr>
          <p:spPr>
            <a:xfrm>
              <a:off x="404427" y="3896862"/>
              <a:ext cx="2707616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000" dirty="0">
                  <a:solidFill>
                    <a:srgbClr val="89898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您的内容打在这里，或者通过复制您的文本后，在此框中选择粘贴，并选择只保留文字</a:t>
              </a:r>
            </a:p>
          </p:txBody>
        </p:sp>
      </p:grpSp>
      <p:grpSp>
        <p:nvGrpSpPr>
          <p:cNvPr id="45" name="组合 44"/>
          <p:cNvGrpSpPr/>
          <p:nvPr/>
        </p:nvGrpSpPr>
        <p:grpSpPr>
          <a:xfrm>
            <a:off x="9162987" y="3302576"/>
            <a:ext cx="2707616" cy="852297"/>
            <a:chOff x="404427" y="3506230"/>
            <a:chExt cx="2707616" cy="852297"/>
          </a:xfrm>
        </p:grpSpPr>
        <p:sp>
          <p:nvSpPr>
            <p:cNvPr id="46" name="文本框 45"/>
            <p:cNvSpPr txBox="1"/>
            <p:nvPr/>
          </p:nvSpPr>
          <p:spPr>
            <a:xfrm>
              <a:off x="795855" y="3506230"/>
              <a:ext cx="1924761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20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添加文本标题</a:t>
              </a:r>
            </a:p>
          </p:txBody>
        </p:sp>
        <p:sp>
          <p:nvSpPr>
            <p:cNvPr id="47" name="文本框 46"/>
            <p:cNvSpPr txBox="1"/>
            <p:nvPr/>
          </p:nvSpPr>
          <p:spPr>
            <a:xfrm>
              <a:off x="404427" y="3896862"/>
              <a:ext cx="2707616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000" dirty="0">
                  <a:solidFill>
                    <a:srgbClr val="89898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您的内容打在这里，或者通过复制您的文本后，在此框中选择粘贴，并选择只保留文字</a:t>
              </a:r>
            </a:p>
          </p:txBody>
        </p:sp>
      </p:grpSp>
      <p:sp>
        <p:nvSpPr>
          <p:cNvPr id="48" name="文本框 47"/>
          <p:cNvSpPr txBox="1"/>
          <p:nvPr/>
        </p:nvSpPr>
        <p:spPr>
          <a:xfrm>
            <a:off x="11118838" y="286763"/>
            <a:ext cx="64455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公司名字</a:t>
            </a:r>
          </a:p>
        </p:txBody>
      </p:sp>
      <p:grpSp>
        <p:nvGrpSpPr>
          <p:cNvPr id="55" name="组合 54"/>
          <p:cNvGrpSpPr/>
          <p:nvPr/>
        </p:nvGrpSpPr>
        <p:grpSpPr>
          <a:xfrm>
            <a:off x="11098213" y="0"/>
            <a:ext cx="685800" cy="871538"/>
            <a:chOff x="11098213" y="0"/>
            <a:chExt cx="685800" cy="871538"/>
          </a:xfrm>
        </p:grpSpPr>
        <p:sp>
          <p:nvSpPr>
            <p:cNvPr id="56" name="矩形 55"/>
            <p:cNvSpPr/>
            <p:nvPr/>
          </p:nvSpPr>
          <p:spPr>
            <a:xfrm>
              <a:off x="11098213" y="0"/>
              <a:ext cx="685800" cy="871538"/>
            </a:xfrm>
            <a:prstGeom prst="rect">
              <a:avLst/>
            </a:prstGeom>
            <a:solidFill>
              <a:srgbClr val="0163A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7" name="文本框 56"/>
            <p:cNvSpPr txBox="1"/>
            <p:nvPr/>
          </p:nvSpPr>
          <p:spPr>
            <a:xfrm>
              <a:off x="11118838" y="286763"/>
              <a:ext cx="644551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6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公司名字</a:t>
              </a:r>
            </a:p>
          </p:txBody>
        </p:sp>
      </p:grpSp>
      <p:sp>
        <p:nvSpPr>
          <p:cNvPr id="58" name="文本框 57"/>
          <p:cNvSpPr txBox="1"/>
          <p:nvPr/>
        </p:nvSpPr>
        <p:spPr>
          <a:xfrm>
            <a:off x="5768340" y="286763"/>
            <a:ext cx="531495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zh-CN" altLang="en-US" sz="3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社交应用</a:t>
            </a:r>
            <a:endParaRPr lang="zh-CN" altLang="en-US" sz="3200" b="1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8387197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Tm="8500">
        <p15:prstTrans prst="drape"/>
      </p:transition>
    </mc:Choice>
    <mc:Fallback xmlns="">
      <p:transition spd="slow" advTm="8500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fill="hold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7" dur="250" fill="hold"/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8" dur="250" fill="hold"/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8" fill="hold" grpId="0" nodeType="withEffect" p14:presetBounceEnd="40000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11" dur="500" fill="hold"/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12" dur="500" fill="hold"/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53" presetClass="entr" presetSubtype="16" fill="hold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5" dur="4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6" dur="4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7" dur="4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8" presetID="10" presetClass="entr" presetSubtype="0" fill="hold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0" dur="400"/>
                                            <p:tgtEl>
                                              <p:spTgt spid="3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1" presetID="53" presetClass="entr" presetSubtype="16" fill="hold" nodeType="withEffect">
                                      <p:stCondLst>
                                        <p:cond delay="250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3" dur="4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4" dur="4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5" dur="40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6" presetID="10" presetClass="entr" presetSubtype="0" fill="hold" nodeType="withEffect">
                                      <p:stCondLst>
                                        <p:cond delay="300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8" dur="400"/>
                                            <p:tgtEl>
                                              <p:spTgt spid="3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9" presetID="53" presetClass="entr" presetSubtype="16" fill="hold" nodeType="withEffect">
                                      <p:stCondLst>
                                        <p:cond delay="375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1" dur="4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2" dur="4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3" dur="4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4" presetID="10" presetClass="entr" presetSubtype="0" fill="hold" nodeType="withEffect">
                                      <p:stCondLst>
                                        <p:cond delay="425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6" dur="400"/>
                                            <p:tgtEl>
                                              <p:spTgt spid="4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7" presetID="53" presetClass="entr" presetSubtype="16" fill="hold" nodeType="withEffect">
                                      <p:stCondLst>
                                        <p:cond delay="500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9" dur="4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0" dur="4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1" dur="4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2" presetID="10" presetClass="entr" presetSubtype="0" fill="hold" nodeType="withEffect">
                                      <p:stCondLst>
                                        <p:cond delay="5500"/>
                                      </p:stCondLst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4" dur="400"/>
                                            <p:tgtEl>
                                              <p:spTgt spid="4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5" presetID="14" presetClass="entr" presetSubtype="10" fill="hold" nodeType="withEffect">
                                      <p:stCondLst>
                                        <p:cond delay="600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47" dur="50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58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250" fill="hold"/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250" fill="hold"/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8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500" fill="hold"/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500" fill="hold"/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53" presetClass="entr" presetSubtype="16" fill="hold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5" dur="4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6" dur="4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7" dur="4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8" presetID="10" presetClass="entr" presetSubtype="0" fill="hold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0" dur="400"/>
                                            <p:tgtEl>
                                              <p:spTgt spid="3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1" presetID="53" presetClass="entr" presetSubtype="16" fill="hold" nodeType="withEffect">
                                      <p:stCondLst>
                                        <p:cond delay="250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3" dur="4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4" dur="4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5" dur="40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6" presetID="10" presetClass="entr" presetSubtype="0" fill="hold" nodeType="withEffect">
                                      <p:stCondLst>
                                        <p:cond delay="300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8" dur="400"/>
                                            <p:tgtEl>
                                              <p:spTgt spid="3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9" presetID="53" presetClass="entr" presetSubtype="16" fill="hold" nodeType="withEffect">
                                      <p:stCondLst>
                                        <p:cond delay="375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1" dur="4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2" dur="4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3" dur="4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4" presetID="10" presetClass="entr" presetSubtype="0" fill="hold" nodeType="withEffect">
                                      <p:stCondLst>
                                        <p:cond delay="425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6" dur="400"/>
                                            <p:tgtEl>
                                              <p:spTgt spid="4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7" presetID="53" presetClass="entr" presetSubtype="16" fill="hold" nodeType="withEffect">
                                      <p:stCondLst>
                                        <p:cond delay="500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9" dur="4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0" dur="4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1" dur="4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2" presetID="10" presetClass="entr" presetSubtype="0" fill="hold" nodeType="withEffect">
                                      <p:stCondLst>
                                        <p:cond delay="5500"/>
                                      </p:stCondLst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4" dur="400"/>
                                            <p:tgtEl>
                                              <p:spTgt spid="4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5" presetID="14" presetClass="entr" presetSubtype="10" fill="hold" nodeType="withEffect">
                                      <p:stCondLst>
                                        <p:cond delay="600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47" dur="50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58" grpId="0"/>
        </p:bldLst>
      </p:timing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:a16="http://schemas.microsoft.com/office/drawing/2014/main" xmlns="" id="{92FF75C9-8460-454D-8815-07F9443E8C1D}"/>
              </a:ext>
            </a:extLst>
          </p:cNvPr>
          <p:cNvSpPr/>
          <p:nvPr/>
        </p:nvSpPr>
        <p:spPr>
          <a:xfrm>
            <a:off x="9721808" y="1035125"/>
            <a:ext cx="1352844" cy="1234287"/>
          </a:xfrm>
          <a:prstGeom prst="rect">
            <a:avLst/>
          </a:prstGeom>
          <a:solidFill>
            <a:srgbClr val="0163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xmlns="" id="{FDC48621-70AC-4BC8-BEA7-17798C1828C5}"/>
              </a:ext>
            </a:extLst>
          </p:cNvPr>
          <p:cNvSpPr/>
          <p:nvPr/>
        </p:nvSpPr>
        <p:spPr>
          <a:xfrm>
            <a:off x="4949372" y="2989414"/>
            <a:ext cx="6128310" cy="439585"/>
          </a:xfrm>
          <a:prstGeom prst="rect">
            <a:avLst/>
          </a:prstGeom>
          <a:solidFill>
            <a:srgbClr val="0163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xmlns="" id="{DB1EF488-675D-439D-A2C6-1821BC7048E4}"/>
              </a:ext>
            </a:extLst>
          </p:cNvPr>
          <p:cNvSpPr/>
          <p:nvPr/>
        </p:nvSpPr>
        <p:spPr>
          <a:xfrm>
            <a:off x="11074652" y="2269413"/>
            <a:ext cx="720000" cy="720000"/>
          </a:xfrm>
          <a:prstGeom prst="rect">
            <a:avLst/>
          </a:prstGeom>
          <a:solidFill>
            <a:srgbClr val="4040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xmlns="" id="{E99AE661-64D8-46CD-9FD0-53AA2033A4C2}"/>
              </a:ext>
            </a:extLst>
          </p:cNvPr>
          <p:cNvSpPr/>
          <p:nvPr/>
        </p:nvSpPr>
        <p:spPr>
          <a:xfrm>
            <a:off x="11798456" y="1911782"/>
            <a:ext cx="360000" cy="360000"/>
          </a:xfrm>
          <a:prstGeom prst="rect">
            <a:avLst/>
          </a:prstGeom>
          <a:solidFill>
            <a:srgbClr val="0163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xmlns="" id="{32BC18EB-03E6-41BB-B92A-9DBFED50430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3636" b="33636"/>
          <a:stretch/>
        </p:blipFill>
        <p:spPr>
          <a:xfrm>
            <a:off x="0" y="3429000"/>
            <a:ext cx="12192000" cy="2493857"/>
          </a:xfrm>
          <a:prstGeom prst="rect">
            <a:avLst/>
          </a:prstGeom>
        </p:spPr>
      </p:pic>
      <p:sp>
        <p:nvSpPr>
          <p:cNvPr id="7" name="文本框 6">
            <a:extLst>
              <a:ext uri="{FF2B5EF4-FFF2-40B4-BE49-F238E27FC236}">
                <a16:creationId xmlns:a16="http://schemas.microsoft.com/office/drawing/2014/main" xmlns="" id="{83A2D7FA-69F8-49BF-AB2C-985945BEA9C7}"/>
              </a:ext>
            </a:extLst>
          </p:cNvPr>
          <p:cNvSpPr txBox="1"/>
          <p:nvPr/>
        </p:nvSpPr>
        <p:spPr>
          <a:xfrm>
            <a:off x="351692" y="1241283"/>
            <a:ext cx="905021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6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演示完毕 谢谢欣赏</a:t>
            </a:r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xmlns="" id="{46AD64FD-963E-4B30-8341-43B14CE6B251}"/>
              </a:ext>
            </a:extLst>
          </p:cNvPr>
          <p:cNvSpPr/>
          <p:nvPr/>
        </p:nvSpPr>
        <p:spPr>
          <a:xfrm>
            <a:off x="7299931" y="5910079"/>
            <a:ext cx="313200" cy="312699"/>
          </a:xfrm>
          <a:prstGeom prst="rect">
            <a:avLst/>
          </a:prstGeom>
          <a:solidFill>
            <a:srgbClr val="0163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xmlns="" id="{C6673127-3EBE-4F19-AB0F-EC7FC632AB7A}"/>
              </a:ext>
            </a:extLst>
          </p:cNvPr>
          <p:cNvSpPr/>
          <p:nvPr/>
        </p:nvSpPr>
        <p:spPr>
          <a:xfrm>
            <a:off x="8261131" y="5565963"/>
            <a:ext cx="3930869" cy="648000"/>
          </a:xfrm>
          <a:prstGeom prst="rect">
            <a:avLst/>
          </a:prstGeom>
          <a:solidFill>
            <a:srgbClr val="0163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xmlns="" id="{E4051724-CE34-43FA-BB02-CA71E2B7FBFB}"/>
              </a:ext>
            </a:extLst>
          </p:cNvPr>
          <p:cNvSpPr/>
          <p:nvPr/>
        </p:nvSpPr>
        <p:spPr>
          <a:xfrm>
            <a:off x="7613131" y="6210000"/>
            <a:ext cx="648000" cy="648000"/>
          </a:xfrm>
          <a:prstGeom prst="rect">
            <a:avLst/>
          </a:prstGeom>
          <a:solidFill>
            <a:srgbClr val="4040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xmlns="" id="{706B2E2E-2D34-4351-BA87-17CECBA3371E}"/>
              </a:ext>
            </a:extLst>
          </p:cNvPr>
          <p:cNvSpPr/>
          <p:nvPr/>
        </p:nvSpPr>
        <p:spPr>
          <a:xfrm>
            <a:off x="6986731" y="6210000"/>
            <a:ext cx="313200" cy="312699"/>
          </a:xfrm>
          <a:prstGeom prst="rect">
            <a:avLst/>
          </a:prstGeom>
          <a:solidFill>
            <a:srgbClr val="0163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xmlns="" id="{0CCC63A1-0004-4EBE-8AE3-28E3FABCFD7D}"/>
              </a:ext>
            </a:extLst>
          </p:cNvPr>
          <p:cNvSpPr/>
          <p:nvPr/>
        </p:nvSpPr>
        <p:spPr>
          <a:xfrm>
            <a:off x="6096000" y="5910079"/>
            <a:ext cx="239059" cy="239059"/>
          </a:xfrm>
          <a:prstGeom prst="rect">
            <a:avLst/>
          </a:prstGeom>
          <a:solidFill>
            <a:srgbClr val="4040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xmlns="" id="{643DE8E3-0D2B-4224-8E77-4A33B19D9FA9}"/>
              </a:ext>
            </a:extLst>
          </p:cNvPr>
          <p:cNvSpPr txBox="1"/>
          <p:nvPr/>
        </p:nvSpPr>
        <p:spPr>
          <a:xfrm>
            <a:off x="354721" y="2230472"/>
            <a:ext cx="905021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POWERPOINT </a:t>
            </a:r>
            <a:r>
              <a:rPr lang="en-US" altLang="zh-CN" sz="32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TEMPLATE</a:t>
            </a:r>
            <a:endParaRPr lang="zh-CN" altLang="en-US" sz="32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xmlns="" id="{3D96E251-D60B-4ED9-A338-BE0E2AF6E71A}"/>
              </a:ext>
            </a:extLst>
          </p:cNvPr>
          <p:cNvSpPr txBox="1"/>
          <p:nvPr/>
        </p:nvSpPr>
        <p:spPr>
          <a:xfrm>
            <a:off x="363415" y="885597"/>
            <a:ext cx="905021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YOUR COMPANY LOGO HERE</a:t>
            </a:r>
            <a:endParaRPr lang="zh-CN" altLang="en-US" sz="24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51815672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Tm="0">
        <p15:prstTrans prst="fallOve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500"/>
                            </p:stCondLst>
                            <p:childTnLst>
                              <p:par>
                                <p:cTn id="32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1000"/>
                            </p:stCondLst>
                            <p:childTnLst>
                              <p:par>
                                <p:cTn id="4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  <p:bldP spid="7" grpId="0"/>
      <p:bldP spid="8" grpId="0" animBg="1"/>
      <p:bldP spid="9" grpId="0" animBg="1"/>
      <p:bldP spid="10" grpId="0" animBg="1"/>
      <p:bldP spid="11" grpId="0" animBg="1"/>
      <p:bldP spid="12" grpId="0" animBg="1"/>
      <p:bldP spid="13" grpId="0"/>
      <p:bldP spid="14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PRESENTER" val="e551a7e8a7fe3cad7271eba0ed5a88248d6db"/>
</p:tagLst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2101</TotalTime>
  <Words>3244</Words>
  <Application>Microsoft Office PowerPoint</Application>
  <PresentationFormat>宽屏</PresentationFormat>
  <Paragraphs>273</Paragraphs>
  <Slides>25</Slides>
  <Notes>1</Notes>
  <HiddenSlides>0</HiddenSlides>
  <MMClips>1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25</vt:i4>
      </vt:variant>
    </vt:vector>
  </HeadingPairs>
  <TitlesOfParts>
    <vt:vector size="34" baseType="lpstr">
      <vt:lpstr>Calibri</vt:lpstr>
      <vt:lpstr>TeXGyreAdventor</vt:lpstr>
      <vt:lpstr>微软雅黑</vt:lpstr>
      <vt:lpstr>黑体</vt:lpstr>
      <vt:lpstr>Calibri Light</vt:lpstr>
      <vt:lpstr>宋体</vt:lpstr>
      <vt:lpstr>Arial</vt:lpstr>
      <vt:lpstr>造字工房力黑（非商用）常规体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卓启</dc:creator>
  <cp:lastModifiedBy>user</cp:lastModifiedBy>
  <cp:revision>1048</cp:revision>
  <dcterms:created xsi:type="dcterms:W3CDTF">2014-10-21T02:48:10Z</dcterms:created>
  <dcterms:modified xsi:type="dcterms:W3CDTF">2018-01-22T11:50:22Z</dcterms:modified>
</cp:coreProperties>
</file>