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37" r:id="rId2"/>
    <p:sldId id="338" r:id="rId3"/>
    <p:sldId id="307" r:id="rId4"/>
    <p:sldId id="342" r:id="rId5"/>
    <p:sldId id="324" r:id="rId6"/>
    <p:sldId id="345" r:id="rId7"/>
    <p:sldId id="323" r:id="rId8"/>
    <p:sldId id="346" r:id="rId9"/>
    <p:sldId id="310" r:id="rId10"/>
    <p:sldId id="347" r:id="rId11"/>
    <p:sldId id="258" r:id="rId12"/>
    <p:sldId id="348" r:id="rId13"/>
    <p:sldId id="311" r:id="rId14"/>
    <p:sldId id="349" r:id="rId15"/>
    <p:sldId id="350" r:id="rId16"/>
    <p:sldId id="351" r:id="rId17"/>
    <p:sldId id="296" r:id="rId18"/>
    <p:sldId id="330" r:id="rId19"/>
    <p:sldId id="352" r:id="rId20"/>
    <p:sldId id="265" r:id="rId21"/>
    <p:sldId id="327" r:id="rId22"/>
    <p:sldId id="312" r:id="rId23"/>
    <p:sldId id="353" r:id="rId24"/>
    <p:sldId id="354" r:id="rId25"/>
    <p:sldId id="332" r:id="rId26"/>
    <p:sldId id="341"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EE2"/>
    <a:srgbClr val="BE8C83"/>
    <a:srgbClr val="E6E6E6"/>
    <a:srgbClr val="3B3B3B"/>
    <a:srgbClr val="E60616"/>
    <a:srgbClr val="AD1018"/>
    <a:srgbClr val="B81018"/>
    <a:srgbClr val="F54251"/>
    <a:srgbClr val="CF0B1E"/>
    <a:srgbClr val="3A3A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65" autoAdjust="0"/>
    <p:restoredTop sz="86443" autoAdjust="0"/>
  </p:normalViewPr>
  <p:slideViewPr>
    <p:cSldViewPr snapToGrid="0">
      <p:cViewPr varScale="1">
        <p:scale>
          <a:sx n="79" d="100"/>
          <a:sy n="79" d="100"/>
        </p:scale>
        <p:origin x="930"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A8D420-C0C3-44B3-873E-F9A9B50C7BDB}"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zh-CN" altLang="en-US"/>
        </a:p>
      </dgm:t>
    </dgm:pt>
    <dgm:pt modelId="{060332A1-F8CF-4B2E-B3E9-784568026D88}">
      <dgm:prSet phldrT="[文本]"/>
      <dgm:spPr>
        <a:solidFill>
          <a:srgbClr val="BE8C83"/>
        </a:solidFill>
      </dgm:spPr>
      <dgm:t>
        <a:bodyPr/>
        <a:lstStyle/>
        <a:p>
          <a:r>
            <a:rPr lang="zh-CN" altLang="en-US" b="0" dirty="0">
              <a:solidFill>
                <a:schemeClr val="bg1"/>
              </a:solidFill>
              <a:latin typeface="微软雅黑" panose="020B0503020204020204" pitchFamily="34" charset="-122"/>
              <a:ea typeface="微软雅黑" panose="020B0503020204020204" pitchFamily="34" charset="-122"/>
              <a:cs typeface="+mn-ea"/>
              <a:sym typeface="+mn-lt"/>
            </a:rPr>
            <a:t>决策力</a:t>
          </a:r>
          <a:endParaRPr lang="zh-CN" altLang="en-US" b="0" dirty="0">
            <a:latin typeface="微软雅黑" panose="020B0503020204020204" pitchFamily="34" charset="-122"/>
            <a:ea typeface="微软雅黑" panose="020B0503020204020204" pitchFamily="34" charset="-122"/>
          </a:endParaRPr>
        </a:p>
      </dgm:t>
    </dgm:pt>
    <dgm:pt modelId="{6323539A-9C47-4449-A6ED-E081A5B64334}" type="parTrans" cxnId="{1165001E-9CD6-4C47-8337-76B4A1541D10}">
      <dgm:prSet/>
      <dgm:spPr/>
      <dgm:t>
        <a:bodyPr/>
        <a:lstStyle/>
        <a:p>
          <a:endParaRPr lang="zh-CN" altLang="en-US" b="0">
            <a:latin typeface="微软雅黑" panose="020B0503020204020204" pitchFamily="34" charset="-122"/>
            <a:ea typeface="微软雅黑" panose="020B0503020204020204" pitchFamily="34" charset="-122"/>
          </a:endParaRPr>
        </a:p>
      </dgm:t>
    </dgm:pt>
    <dgm:pt modelId="{5DF9E62F-B4FF-4B28-9734-7C433AF7F90B}" type="sibTrans" cxnId="{1165001E-9CD6-4C47-8337-76B4A1541D10}">
      <dgm:prSet/>
      <dgm:spPr>
        <a:ln>
          <a:solidFill>
            <a:schemeClr val="bg1"/>
          </a:solidFill>
        </a:ln>
      </dgm:spPr>
      <dgm:t>
        <a:bodyPr/>
        <a:lstStyle/>
        <a:p>
          <a:endParaRPr lang="zh-CN" altLang="en-US" b="0">
            <a:latin typeface="微软雅黑" panose="020B0503020204020204" pitchFamily="34" charset="-122"/>
            <a:ea typeface="微软雅黑" panose="020B0503020204020204" pitchFamily="34" charset="-122"/>
          </a:endParaRPr>
        </a:p>
      </dgm:t>
    </dgm:pt>
    <dgm:pt modelId="{F9AEAA48-445F-4D10-A34D-1ED4D64F5604}">
      <dgm:prSet phldrT="[文本]"/>
      <dgm:spPr>
        <a:solidFill>
          <a:srgbClr val="FFEEE2"/>
        </a:solidFill>
      </dgm:spPr>
      <dgm:t>
        <a:bodyPr/>
        <a:lstStyle/>
        <a:p>
          <a:r>
            <a:rPr lang="zh-CN" altLang="en-US" b="0" dirty="0">
              <a:solidFill>
                <a:srgbClr val="3B3B3B"/>
              </a:solidFill>
              <a:latin typeface="微软雅黑" panose="020B0503020204020204" pitchFamily="34" charset="-122"/>
              <a:ea typeface="微软雅黑" panose="020B0503020204020204" pitchFamily="34" charset="-122"/>
              <a:cs typeface="+mn-ea"/>
              <a:sym typeface="+mn-lt"/>
            </a:rPr>
            <a:t>向心力</a:t>
          </a:r>
          <a:endParaRPr lang="zh-CN" altLang="en-US" b="0" dirty="0">
            <a:solidFill>
              <a:srgbClr val="3B3B3B"/>
            </a:solidFill>
            <a:latin typeface="微软雅黑" panose="020B0503020204020204" pitchFamily="34" charset="-122"/>
            <a:ea typeface="微软雅黑" panose="020B0503020204020204" pitchFamily="34" charset="-122"/>
          </a:endParaRPr>
        </a:p>
      </dgm:t>
    </dgm:pt>
    <dgm:pt modelId="{16A71076-6CA9-46E8-A65D-8A56BFB7740E}" type="parTrans" cxnId="{548ADF83-13FA-43FE-BE9F-5F9890EE5CD4}">
      <dgm:prSet/>
      <dgm:spPr/>
      <dgm:t>
        <a:bodyPr/>
        <a:lstStyle/>
        <a:p>
          <a:endParaRPr lang="zh-CN" altLang="en-US" b="0">
            <a:latin typeface="微软雅黑" panose="020B0503020204020204" pitchFamily="34" charset="-122"/>
            <a:ea typeface="微软雅黑" panose="020B0503020204020204" pitchFamily="34" charset="-122"/>
          </a:endParaRPr>
        </a:p>
      </dgm:t>
    </dgm:pt>
    <dgm:pt modelId="{BB0B27B2-B874-4A1B-AD10-8DED90539642}" type="sibTrans" cxnId="{548ADF83-13FA-43FE-BE9F-5F9890EE5CD4}">
      <dgm:prSet/>
      <dgm:spPr>
        <a:ln>
          <a:solidFill>
            <a:srgbClr val="FFEEE2"/>
          </a:solidFill>
        </a:ln>
      </dgm:spPr>
      <dgm:t>
        <a:bodyPr/>
        <a:lstStyle/>
        <a:p>
          <a:endParaRPr lang="zh-CN" altLang="en-US" b="0">
            <a:latin typeface="微软雅黑" panose="020B0503020204020204" pitchFamily="34" charset="-122"/>
            <a:ea typeface="微软雅黑" panose="020B0503020204020204" pitchFamily="34" charset="-122"/>
          </a:endParaRPr>
        </a:p>
      </dgm:t>
    </dgm:pt>
    <dgm:pt modelId="{3F713879-F151-4014-9473-ECAF3FBCBD4C}">
      <dgm:prSet phldrT="[文本]"/>
      <dgm:spPr>
        <a:solidFill>
          <a:srgbClr val="BE8C83"/>
        </a:solidFill>
      </dgm:spPr>
      <dgm:t>
        <a:bodyPr/>
        <a:lstStyle/>
        <a:p>
          <a:r>
            <a:rPr lang="zh-CN" altLang="en-US" b="0" dirty="0">
              <a:solidFill>
                <a:schemeClr val="bg1"/>
              </a:solidFill>
              <a:latin typeface="微软雅黑" panose="020B0503020204020204" pitchFamily="34" charset="-122"/>
              <a:ea typeface="微软雅黑" panose="020B0503020204020204" pitchFamily="34" charset="-122"/>
              <a:cs typeface="+mn-ea"/>
              <a:sym typeface="+mn-lt"/>
            </a:rPr>
            <a:t>协调力</a:t>
          </a:r>
          <a:endParaRPr lang="zh-CN" altLang="en-US" b="0" dirty="0">
            <a:latin typeface="微软雅黑" panose="020B0503020204020204" pitchFamily="34" charset="-122"/>
            <a:ea typeface="微软雅黑" panose="020B0503020204020204" pitchFamily="34" charset="-122"/>
          </a:endParaRPr>
        </a:p>
      </dgm:t>
    </dgm:pt>
    <dgm:pt modelId="{74896A58-5088-4310-BCE0-E81BD27C1BCD}" type="parTrans" cxnId="{EF85B9A5-5FA0-4D64-A772-66CB7150E052}">
      <dgm:prSet/>
      <dgm:spPr/>
      <dgm:t>
        <a:bodyPr/>
        <a:lstStyle/>
        <a:p>
          <a:endParaRPr lang="zh-CN" altLang="en-US" b="0">
            <a:latin typeface="微软雅黑" panose="020B0503020204020204" pitchFamily="34" charset="-122"/>
            <a:ea typeface="微软雅黑" panose="020B0503020204020204" pitchFamily="34" charset="-122"/>
          </a:endParaRPr>
        </a:p>
      </dgm:t>
    </dgm:pt>
    <dgm:pt modelId="{010F3B7C-9D4C-4B06-A0DD-CFA37E2CA9B8}" type="sibTrans" cxnId="{EF85B9A5-5FA0-4D64-A772-66CB7150E052}">
      <dgm:prSet/>
      <dgm:spPr>
        <a:ln>
          <a:solidFill>
            <a:srgbClr val="FFEEE2"/>
          </a:solidFill>
        </a:ln>
      </dgm:spPr>
      <dgm:t>
        <a:bodyPr/>
        <a:lstStyle/>
        <a:p>
          <a:endParaRPr lang="zh-CN" altLang="en-US" b="0">
            <a:latin typeface="微软雅黑" panose="020B0503020204020204" pitchFamily="34" charset="-122"/>
            <a:ea typeface="微软雅黑" panose="020B0503020204020204" pitchFamily="34" charset="-122"/>
          </a:endParaRPr>
        </a:p>
      </dgm:t>
    </dgm:pt>
    <dgm:pt modelId="{BAEB1C66-762A-4E44-82CB-8738F4C4EB64}">
      <dgm:prSet phldrT="[文本]"/>
      <dgm:spPr>
        <a:solidFill>
          <a:srgbClr val="BE8C83"/>
        </a:solidFill>
      </dgm:spPr>
      <dgm:t>
        <a:bodyPr/>
        <a:lstStyle/>
        <a:p>
          <a:r>
            <a:rPr lang="zh-CN" altLang="en-US" b="0" dirty="0">
              <a:solidFill>
                <a:schemeClr val="bg1"/>
              </a:solidFill>
              <a:latin typeface="微软雅黑" panose="020B0503020204020204" pitchFamily="34" charset="-122"/>
              <a:ea typeface="微软雅黑" panose="020B0503020204020204" pitchFamily="34" charset="-122"/>
              <a:cs typeface="+mn-ea"/>
              <a:sym typeface="+mn-lt"/>
            </a:rPr>
            <a:t>领导力</a:t>
          </a:r>
          <a:endParaRPr lang="zh-CN" altLang="en-US" b="0" dirty="0">
            <a:latin typeface="微软雅黑" panose="020B0503020204020204" pitchFamily="34" charset="-122"/>
            <a:ea typeface="微软雅黑" panose="020B0503020204020204" pitchFamily="34" charset="-122"/>
          </a:endParaRPr>
        </a:p>
      </dgm:t>
    </dgm:pt>
    <dgm:pt modelId="{5B438ABB-1659-4F50-8F1C-655CFC0E1B81}" type="parTrans" cxnId="{D4F48B60-358C-4E95-8B38-FA3D2C1E388B}">
      <dgm:prSet/>
      <dgm:spPr/>
      <dgm:t>
        <a:bodyPr/>
        <a:lstStyle/>
        <a:p>
          <a:endParaRPr lang="zh-CN" altLang="en-US" b="0">
            <a:latin typeface="微软雅黑" panose="020B0503020204020204" pitchFamily="34" charset="-122"/>
            <a:ea typeface="微软雅黑" panose="020B0503020204020204" pitchFamily="34" charset="-122"/>
          </a:endParaRPr>
        </a:p>
      </dgm:t>
    </dgm:pt>
    <dgm:pt modelId="{E7EFC9E7-CFD4-4BD3-B876-A801F06E1A1E}" type="sibTrans" cxnId="{D4F48B60-358C-4E95-8B38-FA3D2C1E388B}">
      <dgm:prSet/>
      <dgm:spPr>
        <a:ln>
          <a:solidFill>
            <a:srgbClr val="FFEEE2"/>
          </a:solidFill>
        </a:ln>
      </dgm:spPr>
      <dgm:t>
        <a:bodyPr/>
        <a:lstStyle/>
        <a:p>
          <a:endParaRPr lang="zh-CN" altLang="en-US" b="0">
            <a:latin typeface="微软雅黑" panose="020B0503020204020204" pitchFamily="34" charset="-122"/>
            <a:ea typeface="微软雅黑" panose="020B0503020204020204" pitchFamily="34" charset="-122"/>
          </a:endParaRPr>
        </a:p>
      </dgm:t>
    </dgm:pt>
    <dgm:pt modelId="{0E2154D9-6440-400F-A42A-B36806F2B1FD}">
      <dgm:prSet/>
      <dgm:spPr>
        <a:solidFill>
          <a:srgbClr val="FFEEE2"/>
        </a:solidFill>
      </dgm:spPr>
      <dgm:t>
        <a:bodyPr/>
        <a:lstStyle/>
        <a:p>
          <a:r>
            <a:rPr lang="zh-CN" altLang="en-US" b="0" dirty="0">
              <a:solidFill>
                <a:srgbClr val="3B3B3B"/>
              </a:solidFill>
              <a:latin typeface="微软雅黑" panose="020B0503020204020204" pitchFamily="34" charset="-122"/>
              <a:ea typeface="微软雅黑" panose="020B0503020204020204" pitchFamily="34" charset="-122"/>
              <a:cs typeface="+mn-ea"/>
              <a:sym typeface="+mn-lt"/>
            </a:rPr>
            <a:t>执行力</a:t>
          </a:r>
          <a:endParaRPr lang="zh-CN" altLang="en-US" b="0" dirty="0">
            <a:solidFill>
              <a:srgbClr val="3B3B3B"/>
            </a:solidFill>
            <a:latin typeface="微软雅黑" panose="020B0503020204020204" pitchFamily="34" charset="-122"/>
            <a:ea typeface="微软雅黑" panose="020B0503020204020204" pitchFamily="34" charset="-122"/>
          </a:endParaRPr>
        </a:p>
      </dgm:t>
    </dgm:pt>
    <dgm:pt modelId="{E3A18977-AEA7-4A5F-B51D-A02AF1BA7724}" type="parTrans" cxnId="{08428080-79C9-4F63-9648-85DFB32B2B64}">
      <dgm:prSet/>
      <dgm:spPr/>
      <dgm:t>
        <a:bodyPr/>
        <a:lstStyle/>
        <a:p>
          <a:endParaRPr lang="zh-CN" altLang="en-US" b="0">
            <a:latin typeface="微软雅黑" panose="020B0503020204020204" pitchFamily="34" charset="-122"/>
            <a:ea typeface="微软雅黑" panose="020B0503020204020204" pitchFamily="34" charset="-122"/>
          </a:endParaRPr>
        </a:p>
      </dgm:t>
    </dgm:pt>
    <dgm:pt modelId="{606E35A3-E7D9-43BC-A056-DA25B779ECC4}" type="sibTrans" cxnId="{08428080-79C9-4F63-9648-85DFB32B2B64}">
      <dgm:prSet/>
      <dgm:spPr>
        <a:ln>
          <a:solidFill>
            <a:srgbClr val="FFEEE2"/>
          </a:solidFill>
        </a:ln>
      </dgm:spPr>
      <dgm:t>
        <a:bodyPr/>
        <a:lstStyle/>
        <a:p>
          <a:endParaRPr lang="zh-CN" altLang="en-US" b="0">
            <a:latin typeface="微软雅黑" panose="020B0503020204020204" pitchFamily="34" charset="-122"/>
            <a:ea typeface="微软雅黑" panose="020B0503020204020204" pitchFamily="34" charset="-122"/>
          </a:endParaRPr>
        </a:p>
      </dgm:t>
    </dgm:pt>
    <dgm:pt modelId="{896A0448-D3DD-4FC8-802F-6EEBD4087AA4}" type="pres">
      <dgm:prSet presAssocID="{3DA8D420-C0C3-44B3-873E-F9A9B50C7BDB}" presName="cycle" presStyleCnt="0">
        <dgm:presLayoutVars>
          <dgm:dir/>
          <dgm:resizeHandles val="exact"/>
        </dgm:presLayoutVars>
      </dgm:prSet>
      <dgm:spPr/>
      <dgm:t>
        <a:bodyPr/>
        <a:lstStyle/>
        <a:p>
          <a:endParaRPr lang="zh-CN" altLang="en-US"/>
        </a:p>
      </dgm:t>
    </dgm:pt>
    <dgm:pt modelId="{020E0BA0-51D7-4104-9FCE-147DD4044656}" type="pres">
      <dgm:prSet presAssocID="{060332A1-F8CF-4B2E-B3E9-784568026D88}" presName="node" presStyleLbl="node1" presStyleIdx="0" presStyleCnt="5">
        <dgm:presLayoutVars>
          <dgm:bulletEnabled val="1"/>
        </dgm:presLayoutVars>
      </dgm:prSet>
      <dgm:spPr/>
      <dgm:t>
        <a:bodyPr/>
        <a:lstStyle/>
        <a:p>
          <a:endParaRPr lang="zh-CN" altLang="en-US"/>
        </a:p>
      </dgm:t>
    </dgm:pt>
    <dgm:pt modelId="{CF59EB72-E560-4015-80E1-43EA540A7D37}" type="pres">
      <dgm:prSet presAssocID="{060332A1-F8CF-4B2E-B3E9-784568026D88}" presName="spNode" presStyleCnt="0"/>
      <dgm:spPr/>
    </dgm:pt>
    <dgm:pt modelId="{B47BC357-A161-48BE-9494-BBCCE9AAF0B0}" type="pres">
      <dgm:prSet presAssocID="{5DF9E62F-B4FF-4B28-9734-7C433AF7F90B}" presName="sibTrans" presStyleLbl="sibTrans1D1" presStyleIdx="0" presStyleCnt="5"/>
      <dgm:spPr/>
      <dgm:t>
        <a:bodyPr/>
        <a:lstStyle/>
        <a:p>
          <a:endParaRPr lang="zh-CN" altLang="en-US"/>
        </a:p>
      </dgm:t>
    </dgm:pt>
    <dgm:pt modelId="{539B28F0-1105-441C-9DF2-0C3EAF66AB9A}" type="pres">
      <dgm:prSet presAssocID="{F9AEAA48-445F-4D10-A34D-1ED4D64F5604}" presName="node" presStyleLbl="node1" presStyleIdx="1" presStyleCnt="5">
        <dgm:presLayoutVars>
          <dgm:bulletEnabled val="1"/>
        </dgm:presLayoutVars>
      </dgm:prSet>
      <dgm:spPr/>
      <dgm:t>
        <a:bodyPr/>
        <a:lstStyle/>
        <a:p>
          <a:endParaRPr lang="zh-CN" altLang="en-US"/>
        </a:p>
      </dgm:t>
    </dgm:pt>
    <dgm:pt modelId="{8922132A-0857-44F9-950E-83CFEC36041D}" type="pres">
      <dgm:prSet presAssocID="{F9AEAA48-445F-4D10-A34D-1ED4D64F5604}" presName="spNode" presStyleCnt="0"/>
      <dgm:spPr/>
    </dgm:pt>
    <dgm:pt modelId="{0AC69393-10D5-44A4-8A0B-1077E670DAB8}" type="pres">
      <dgm:prSet presAssocID="{BB0B27B2-B874-4A1B-AD10-8DED90539642}" presName="sibTrans" presStyleLbl="sibTrans1D1" presStyleIdx="1" presStyleCnt="5"/>
      <dgm:spPr/>
      <dgm:t>
        <a:bodyPr/>
        <a:lstStyle/>
        <a:p>
          <a:endParaRPr lang="zh-CN" altLang="en-US"/>
        </a:p>
      </dgm:t>
    </dgm:pt>
    <dgm:pt modelId="{E910F1C9-D3EB-4DC7-ADD3-83EB2087B55E}" type="pres">
      <dgm:prSet presAssocID="{3F713879-F151-4014-9473-ECAF3FBCBD4C}" presName="node" presStyleLbl="node1" presStyleIdx="2" presStyleCnt="5">
        <dgm:presLayoutVars>
          <dgm:bulletEnabled val="1"/>
        </dgm:presLayoutVars>
      </dgm:prSet>
      <dgm:spPr/>
      <dgm:t>
        <a:bodyPr/>
        <a:lstStyle/>
        <a:p>
          <a:endParaRPr lang="zh-CN" altLang="en-US"/>
        </a:p>
      </dgm:t>
    </dgm:pt>
    <dgm:pt modelId="{8B335EE5-CB29-438D-A12C-82B91D579493}" type="pres">
      <dgm:prSet presAssocID="{3F713879-F151-4014-9473-ECAF3FBCBD4C}" presName="spNode" presStyleCnt="0"/>
      <dgm:spPr/>
    </dgm:pt>
    <dgm:pt modelId="{B093625E-335F-46CE-9CB6-135D7944F373}" type="pres">
      <dgm:prSet presAssocID="{010F3B7C-9D4C-4B06-A0DD-CFA37E2CA9B8}" presName="sibTrans" presStyleLbl="sibTrans1D1" presStyleIdx="2" presStyleCnt="5"/>
      <dgm:spPr/>
      <dgm:t>
        <a:bodyPr/>
        <a:lstStyle/>
        <a:p>
          <a:endParaRPr lang="zh-CN" altLang="en-US"/>
        </a:p>
      </dgm:t>
    </dgm:pt>
    <dgm:pt modelId="{4603B9B0-F2B3-44B5-A5B1-1EF69194AEF1}" type="pres">
      <dgm:prSet presAssocID="{BAEB1C66-762A-4E44-82CB-8738F4C4EB64}" presName="node" presStyleLbl="node1" presStyleIdx="3" presStyleCnt="5">
        <dgm:presLayoutVars>
          <dgm:bulletEnabled val="1"/>
        </dgm:presLayoutVars>
      </dgm:prSet>
      <dgm:spPr/>
      <dgm:t>
        <a:bodyPr/>
        <a:lstStyle/>
        <a:p>
          <a:endParaRPr lang="zh-CN" altLang="en-US"/>
        </a:p>
      </dgm:t>
    </dgm:pt>
    <dgm:pt modelId="{781B6EED-8A98-4BF8-8501-76EBEBE2CC30}" type="pres">
      <dgm:prSet presAssocID="{BAEB1C66-762A-4E44-82CB-8738F4C4EB64}" presName="spNode" presStyleCnt="0"/>
      <dgm:spPr/>
    </dgm:pt>
    <dgm:pt modelId="{AC9F3343-D4FB-4DA8-92FF-7E1F039F7A1A}" type="pres">
      <dgm:prSet presAssocID="{E7EFC9E7-CFD4-4BD3-B876-A801F06E1A1E}" presName="sibTrans" presStyleLbl="sibTrans1D1" presStyleIdx="3" presStyleCnt="5"/>
      <dgm:spPr/>
      <dgm:t>
        <a:bodyPr/>
        <a:lstStyle/>
        <a:p>
          <a:endParaRPr lang="zh-CN" altLang="en-US"/>
        </a:p>
      </dgm:t>
    </dgm:pt>
    <dgm:pt modelId="{2E7D2AD5-29F1-44FF-9D38-E526D5E93D03}" type="pres">
      <dgm:prSet presAssocID="{0E2154D9-6440-400F-A42A-B36806F2B1FD}" presName="node" presStyleLbl="node1" presStyleIdx="4" presStyleCnt="5">
        <dgm:presLayoutVars>
          <dgm:bulletEnabled val="1"/>
        </dgm:presLayoutVars>
      </dgm:prSet>
      <dgm:spPr/>
      <dgm:t>
        <a:bodyPr/>
        <a:lstStyle/>
        <a:p>
          <a:endParaRPr lang="zh-CN" altLang="en-US"/>
        </a:p>
      </dgm:t>
    </dgm:pt>
    <dgm:pt modelId="{D0161A87-2474-4C37-8C00-F53D8F378F69}" type="pres">
      <dgm:prSet presAssocID="{0E2154D9-6440-400F-A42A-B36806F2B1FD}" presName="spNode" presStyleCnt="0"/>
      <dgm:spPr/>
    </dgm:pt>
    <dgm:pt modelId="{DD09DE5B-60A0-4D17-8D42-9AEAAA2E7BDD}" type="pres">
      <dgm:prSet presAssocID="{606E35A3-E7D9-43BC-A056-DA25B779ECC4}" presName="sibTrans" presStyleLbl="sibTrans1D1" presStyleIdx="4" presStyleCnt="5"/>
      <dgm:spPr/>
      <dgm:t>
        <a:bodyPr/>
        <a:lstStyle/>
        <a:p>
          <a:endParaRPr lang="zh-CN" altLang="en-US"/>
        </a:p>
      </dgm:t>
    </dgm:pt>
  </dgm:ptLst>
  <dgm:cxnLst>
    <dgm:cxn modelId="{D4F48B60-358C-4E95-8B38-FA3D2C1E388B}" srcId="{3DA8D420-C0C3-44B3-873E-F9A9B50C7BDB}" destId="{BAEB1C66-762A-4E44-82CB-8738F4C4EB64}" srcOrd="3" destOrd="0" parTransId="{5B438ABB-1659-4F50-8F1C-655CFC0E1B81}" sibTransId="{E7EFC9E7-CFD4-4BD3-B876-A801F06E1A1E}"/>
    <dgm:cxn modelId="{63C17075-109E-49DC-A9EA-82546078C993}" type="presOf" srcId="{606E35A3-E7D9-43BC-A056-DA25B779ECC4}" destId="{DD09DE5B-60A0-4D17-8D42-9AEAAA2E7BDD}" srcOrd="0" destOrd="0" presId="urn:microsoft.com/office/officeart/2005/8/layout/cycle6"/>
    <dgm:cxn modelId="{EF85B9A5-5FA0-4D64-A772-66CB7150E052}" srcId="{3DA8D420-C0C3-44B3-873E-F9A9B50C7BDB}" destId="{3F713879-F151-4014-9473-ECAF3FBCBD4C}" srcOrd="2" destOrd="0" parTransId="{74896A58-5088-4310-BCE0-E81BD27C1BCD}" sibTransId="{010F3B7C-9D4C-4B06-A0DD-CFA37E2CA9B8}"/>
    <dgm:cxn modelId="{C3612DEE-4DBE-4784-97ED-8F578AC7B28E}" type="presOf" srcId="{F9AEAA48-445F-4D10-A34D-1ED4D64F5604}" destId="{539B28F0-1105-441C-9DF2-0C3EAF66AB9A}" srcOrd="0" destOrd="0" presId="urn:microsoft.com/office/officeart/2005/8/layout/cycle6"/>
    <dgm:cxn modelId="{7190369E-5EEE-4DC2-A4D4-68F33DF8E9AE}" type="presOf" srcId="{3DA8D420-C0C3-44B3-873E-F9A9B50C7BDB}" destId="{896A0448-D3DD-4FC8-802F-6EEBD4087AA4}" srcOrd="0" destOrd="0" presId="urn:microsoft.com/office/officeart/2005/8/layout/cycle6"/>
    <dgm:cxn modelId="{CD0BB1AC-3779-4B7D-8081-4BB99EAFE619}" type="presOf" srcId="{3F713879-F151-4014-9473-ECAF3FBCBD4C}" destId="{E910F1C9-D3EB-4DC7-ADD3-83EB2087B55E}" srcOrd="0" destOrd="0" presId="urn:microsoft.com/office/officeart/2005/8/layout/cycle6"/>
    <dgm:cxn modelId="{08428080-79C9-4F63-9648-85DFB32B2B64}" srcId="{3DA8D420-C0C3-44B3-873E-F9A9B50C7BDB}" destId="{0E2154D9-6440-400F-A42A-B36806F2B1FD}" srcOrd="4" destOrd="0" parTransId="{E3A18977-AEA7-4A5F-B51D-A02AF1BA7724}" sibTransId="{606E35A3-E7D9-43BC-A056-DA25B779ECC4}"/>
    <dgm:cxn modelId="{CB1337E2-E135-44B2-A18E-9C51EDA3AF47}" type="presOf" srcId="{BB0B27B2-B874-4A1B-AD10-8DED90539642}" destId="{0AC69393-10D5-44A4-8A0B-1077E670DAB8}" srcOrd="0" destOrd="0" presId="urn:microsoft.com/office/officeart/2005/8/layout/cycle6"/>
    <dgm:cxn modelId="{578ACA6C-0687-4E27-8706-D7BE7950516B}" type="presOf" srcId="{060332A1-F8CF-4B2E-B3E9-784568026D88}" destId="{020E0BA0-51D7-4104-9FCE-147DD4044656}" srcOrd="0" destOrd="0" presId="urn:microsoft.com/office/officeart/2005/8/layout/cycle6"/>
    <dgm:cxn modelId="{67CD9F3B-ED4A-458B-9EBE-D11C965064C5}" type="presOf" srcId="{010F3B7C-9D4C-4B06-A0DD-CFA37E2CA9B8}" destId="{B093625E-335F-46CE-9CB6-135D7944F373}" srcOrd="0" destOrd="0" presId="urn:microsoft.com/office/officeart/2005/8/layout/cycle6"/>
    <dgm:cxn modelId="{31599114-FEF6-43AA-9DD4-FDDD8D817F29}" type="presOf" srcId="{E7EFC9E7-CFD4-4BD3-B876-A801F06E1A1E}" destId="{AC9F3343-D4FB-4DA8-92FF-7E1F039F7A1A}" srcOrd="0" destOrd="0" presId="urn:microsoft.com/office/officeart/2005/8/layout/cycle6"/>
    <dgm:cxn modelId="{548ADF83-13FA-43FE-BE9F-5F9890EE5CD4}" srcId="{3DA8D420-C0C3-44B3-873E-F9A9B50C7BDB}" destId="{F9AEAA48-445F-4D10-A34D-1ED4D64F5604}" srcOrd="1" destOrd="0" parTransId="{16A71076-6CA9-46E8-A65D-8A56BFB7740E}" sibTransId="{BB0B27B2-B874-4A1B-AD10-8DED90539642}"/>
    <dgm:cxn modelId="{03978AD0-33C2-4871-BCCB-077E97071315}" type="presOf" srcId="{0E2154D9-6440-400F-A42A-B36806F2B1FD}" destId="{2E7D2AD5-29F1-44FF-9D38-E526D5E93D03}" srcOrd="0" destOrd="0" presId="urn:microsoft.com/office/officeart/2005/8/layout/cycle6"/>
    <dgm:cxn modelId="{03C0C5CE-E127-437C-A2DC-68E47EBEF396}" type="presOf" srcId="{BAEB1C66-762A-4E44-82CB-8738F4C4EB64}" destId="{4603B9B0-F2B3-44B5-A5B1-1EF69194AEF1}" srcOrd="0" destOrd="0" presId="urn:microsoft.com/office/officeart/2005/8/layout/cycle6"/>
    <dgm:cxn modelId="{1165001E-9CD6-4C47-8337-76B4A1541D10}" srcId="{3DA8D420-C0C3-44B3-873E-F9A9B50C7BDB}" destId="{060332A1-F8CF-4B2E-B3E9-784568026D88}" srcOrd="0" destOrd="0" parTransId="{6323539A-9C47-4449-A6ED-E081A5B64334}" sibTransId="{5DF9E62F-B4FF-4B28-9734-7C433AF7F90B}"/>
    <dgm:cxn modelId="{2447BBA2-4097-429A-853D-20BA8084A617}" type="presOf" srcId="{5DF9E62F-B4FF-4B28-9734-7C433AF7F90B}" destId="{B47BC357-A161-48BE-9494-BBCCE9AAF0B0}" srcOrd="0" destOrd="0" presId="urn:microsoft.com/office/officeart/2005/8/layout/cycle6"/>
    <dgm:cxn modelId="{95DE0F72-CEB1-4A9D-9FC6-5A154CE3BBC3}" type="presParOf" srcId="{896A0448-D3DD-4FC8-802F-6EEBD4087AA4}" destId="{020E0BA0-51D7-4104-9FCE-147DD4044656}" srcOrd="0" destOrd="0" presId="urn:microsoft.com/office/officeart/2005/8/layout/cycle6"/>
    <dgm:cxn modelId="{BBB488D7-1FC8-4F85-ABA2-965393B7CA10}" type="presParOf" srcId="{896A0448-D3DD-4FC8-802F-6EEBD4087AA4}" destId="{CF59EB72-E560-4015-80E1-43EA540A7D37}" srcOrd="1" destOrd="0" presId="urn:microsoft.com/office/officeart/2005/8/layout/cycle6"/>
    <dgm:cxn modelId="{B126F8D8-13C3-4CB3-9D08-0A820BBDC4CC}" type="presParOf" srcId="{896A0448-D3DD-4FC8-802F-6EEBD4087AA4}" destId="{B47BC357-A161-48BE-9494-BBCCE9AAF0B0}" srcOrd="2" destOrd="0" presId="urn:microsoft.com/office/officeart/2005/8/layout/cycle6"/>
    <dgm:cxn modelId="{298690CB-2F58-4B6A-A133-CAF164815CEF}" type="presParOf" srcId="{896A0448-D3DD-4FC8-802F-6EEBD4087AA4}" destId="{539B28F0-1105-441C-9DF2-0C3EAF66AB9A}" srcOrd="3" destOrd="0" presId="urn:microsoft.com/office/officeart/2005/8/layout/cycle6"/>
    <dgm:cxn modelId="{3D69424C-D5A7-413C-8297-C7156EAEB729}" type="presParOf" srcId="{896A0448-D3DD-4FC8-802F-6EEBD4087AA4}" destId="{8922132A-0857-44F9-950E-83CFEC36041D}" srcOrd="4" destOrd="0" presId="urn:microsoft.com/office/officeart/2005/8/layout/cycle6"/>
    <dgm:cxn modelId="{04EDD79B-4C2F-4ACE-AD71-066F68A27C24}" type="presParOf" srcId="{896A0448-D3DD-4FC8-802F-6EEBD4087AA4}" destId="{0AC69393-10D5-44A4-8A0B-1077E670DAB8}" srcOrd="5" destOrd="0" presId="urn:microsoft.com/office/officeart/2005/8/layout/cycle6"/>
    <dgm:cxn modelId="{9D062C87-AAC0-4CE0-893A-9D77D5FD525E}" type="presParOf" srcId="{896A0448-D3DD-4FC8-802F-6EEBD4087AA4}" destId="{E910F1C9-D3EB-4DC7-ADD3-83EB2087B55E}" srcOrd="6" destOrd="0" presId="urn:microsoft.com/office/officeart/2005/8/layout/cycle6"/>
    <dgm:cxn modelId="{F3F79D15-BE18-4E63-951A-5F8CF243A6D2}" type="presParOf" srcId="{896A0448-D3DD-4FC8-802F-6EEBD4087AA4}" destId="{8B335EE5-CB29-438D-A12C-82B91D579493}" srcOrd="7" destOrd="0" presId="urn:microsoft.com/office/officeart/2005/8/layout/cycle6"/>
    <dgm:cxn modelId="{0D36D3FC-CDB0-43B1-893E-F2966EE3B1B8}" type="presParOf" srcId="{896A0448-D3DD-4FC8-802F-6EEBD4087AA4}" destId="{B093625E-335F-46CE-9CB6-135D7944F373}" srcOrd="8" destOrd="0" presId="urn:microsoft.com/office/officeart/2005/8/layout/cycle6"/>
    <dgm:cxn modelId="{E89DC03E-50B3-4FE7-9E4A-0F62DCB54574}" type="presParOf" srcId="{896A0448-D3DD-4FC8-802F-6EEBD4087AA4}" destId="{4603B9B0-F2B3-44B5-A5B1-1EF69194AEF1}" srcOrd="9" destOrd="0" presId="urn:microsoft.com/office/officeart/2005/8/layout/cycle6"/>
    <dgm:cxn modelId="{CC7E59F2-DEF5-438B-AE0C-25D86DCAAE68}" type="presParOf" srcId="{896A0448-D3DD-4FC8-802F-6EEBD4087AA4}" destId="{781B6EED-8A98-4BF8-8501-76EBEBE2CC30}" srcOrd="10" destOrd="0" presId="urn:microsoft.com/office/officeart/2005/8/layout/cycle6"/>
    <dgm:cxn modelId="{0C3F88B1-50AC-448C-9728-636D9586C0E7}" type="presParOf" srcId="{896A0448-D3DD-4FC8-802F-6EEBD4087AA4}" destId="{AC9F3343-D4FB-4DA8-92FF-7E1F039F7A1A}" srcOrd="11" destOrd="0" presId="urn:microsoft.com/office/officeart/2005/8/layout/cycle6"/>
    <dgm:cxn modelId="{AF1B28F9-0FCF-4FB9-8320-39B58E9E7B2F}" type="presParOf" srcId="{896A0448-D3DD-4FC8-802F-6EEBD4087AA4}" destId="{2E7D2AD5-29F1-44FF-9D38-E526D5E93D03}" srcOrd="12" destOrd="0" presId="urn:microsoft.com/office/officeart/2005/8/layout/cycle6"/>
    <dgm:cxn modelId="{D10317C2-3D8A-443E-A5D2-2D6E8222AF32}" type="presParOf" srcId="{896A0448-D3DD-4FC8-802F-6EEBD4087AA4}" destId="{D0161A87-2474-4C37-8C00-F53D8F378F69}" srcOrd="13" destOrd="0" presId="urn:microsoft.com/office/officeart/2005/8/layout/cycle6"/>
    <dgm:cxn modelId="{F47656BB-EF44-4401-B56D-DA0F5B79ED48}" type="presParOf" srcId="{896A0448-D3DD-4FC8-802F-6EEBD4087AA4}" destId="{DD09DE5B-60A0-4D17-8D42-9AEAAA2E7BDD}" srcOrd="14" destOrd="0" presId="urn:microsoft.com/office/officeart/2005/8/layout/cycle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247C8E-FAE5-43D1-82C0-196E816DC300}" type="datetimeFigureOut">
              <a:rPr lang="zh-CN" altLang="en-US" smtClean="0"/>
              <a:t>2018/10/13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72AF99-A73B-44C9-96FA-736798B6D18B}" type="slidenum">
              <a:rPr lang="zh-CN" altLang="en-US" smtClean="0"/>
              <a:t>‹#›</a:t>
            </a:fld>
            <a:endParaRPr lang="zh-CN" altLang="en-US"/>
          </a:p>
        </p:txBody>
      </p:sp>
    </p:spTree>
    <p:extLst>
      <p:ext uri="{BB962C8B-B14F-4D97-AF65-F5344CB8AC3E}">
        <p14:creationId xmlns:p14="http://schemas.microsoft.com/office/powerpoint/2010/main" val="1378247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a:t>
            </a:fld>
            <a:endParaRPr lang="zh-CN" altLang="en-US"/>
          </a:p>
        </p:txBody>
      </p:sp>
    </p:spTree>
    <p:extLst>
      <p:ext uri="{BB962C8B-B14F-4D97-AF65-F5344CB8AC3E}">
        <p14:creationId xmlns:p14="http://schemas.microsoft.com/office/powerpoint/2010/main" val="2988074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a:t>
            </a:fld>
            <a:endParaRPr lang="zh-CN" altLang="en-US"/>
          </a:p>
        </p:txBody>
      </p:sp>
    </p:spTree>
    <p:extLst>
      <p:ext uri="{BB962C8B-B14F-4D97-AF65-F5344CB8AC3E}">
        <p14:creationId xmlns:p14="http://schemas.microsoft.com/office/powerpoint/2010/main" val="520469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3</a:t>
            </a:fld>
            <a:endParaRPr lang="zh-CN" altLang="en-US"/>
          </a:p>
        </p:txBody>
      </p:sp>
    </p:spTree>
    <p:extLst>
      <p:ext uri="{BB962C8B-B14F-4D97-AF65-F5344CB8AC3E}">
        <p14:creationId xmlns:p14="http://schemas.microsoft.com/office/powerpoint/2010/main" val="1682832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4</a:t>
            </a:fld>
            <a:endParaRPr lang="zh-CN" altLang="en-US"/>
          </a:p>
        </p:txBody>
      </p:sp>
    </p:spTree>
    <p:extLst>
      <p:ext uri="{BB962C8B-B14F-4D97-AF65-F5344CB8AC3E}">
        <p14:creationId xmlns:p14="http://schemas.microsoft.com/office/powerpoint/2010/main" val="1848648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5</a:t>
            </a:fld>
            <a:endParaRPr lang="zh-CN" altLang="en-US"/>
          </a:p>
        </p:txBody>
      </p:sp>
    </p:spTree>
    <p:extLst>
      <p:ext uri="{BB962C8B-B14F-4D97-AF65-F5344CB8AC3E}">
        <p14:creationId xmlns:p14="http://schemas.microsoft.com/office/powerpoint/2010/main" val="433117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6</a:t>
            </a:fld>
            <a:endParaRPr lang="zh-CN" altLang="en-US"/>
          </a:p>
        </p:txBody>
      </p:sp>
    </p:spTree>
    <p:extLst>
      <p:ext uri="{BB962C8B-B14F-4D97-AF65-F5344CB8AC3E}">
        <p14:creationId xmlns:p14="http://schemas.microsoft.com/office/powerpoint/2010/main" val="2383302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7</a:t>
            </a:fld>
            <a:endParaRPr lang="zh-CN" altLang="en-US"/>
          </a:p>
        </p:txBody>
      </p:sp>
    </p:spTree>
    <p:extLst>
      <p:ext uri="{BB962C8B-B14F-4D97-AF65-F5344CB8AC3E}">
        <p14:creationId xmlns:p14="http://schemas.microsoft.com/office/powerpoint/2010/main" val="2535246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072AF99-A73B-44C9-96FA-736798B6D18B}" type="slidenum">
              <a:rPr lang="zh-CN" altLang="en-US" smtClean="0"/>
              <a:t>8</a:t>
            </a:fld>
            <a:endParaRPr lang="zh-CN" altLang="en-US"/>
          </a:p>
        </p:txBody>
      </p:sp>
    </p:spTree>
    <p:extLst>
      <p:ext uri="{BB962C8B-B14F-4D97-AF65-F5344CB8AC3E}">
        <p14:creationId xmlns:p14="http://schemas.microsoft.com/office/powerpoint/2010/main" val="3681713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9</a:t>
            </a:fld>
            <a:endParaRPr lang="zh-CN" altLang="en-US"/>
          </a:p>
        </p:txBody>
      </p:sp>
    </p:spTree>
    <p:extLst>
      <p:ext uri="{BB962C8B-B14F-4D97-AF65-F5344CB8AC3E}">
        <p14:creationId xmlns:p14="http://schemas.microsoft.com/office/powerpoint/2010/main" val="18320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072AF99-A73B-44C9-96FA-736798B6D18B}" type="slidenum">
              <a:rPr lang="zh-CN" altLang="en-US" smtClean="0"/>
              <a:t>10</a:t>
            </a:fld>
            <a:endParaRPr lang="zh-CN" altLang="en-US"/>
          </a:p>
        </p:txBody>
      </p:sp>
    </p:spTree>
    <p:extLst>
      <p:ext uri="{BB962C8B-B14F-4D97-AF65-F5344CB8AC3E}">
        <p14:creationId xmlns:p14="http://schemas.microsoft.com/office/powerpoint/2010/main" val="3344155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11</a:t>
            </a:fld>
            <a:endParaRPr lang="zh-CN" altLang="en-US"/>
          </a:p>
        </p:txBody>
      </p:sp>
    </p:spTree>
    <p:extLst>
      <p:ext uri="{BB962C8B-B14F-4D97-AF65-F5344CB8AC3E}">
        <p14:creationId xmlns:p14="http://schemas.microsoft.com/office/powerpoint/2010/main" val="13205679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12</a:t>
            </a:fld>
            <a:endParaRPr lang="zh-CN" altLang="en-US"/>
          </a:p>
        </p:txBody>
      </p:sp>
    </p:spTree>
    <p:extLst>
      <p:ext uri="{BB962C8B-B14F-4D97-AF65-F5344CB8AC3E}">
        <p14:creationId xmlns:p14="http://schemas.microsoft.com/office/powerpoint/2010/main" val="13720073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13</a:t>
            </a:fld>
            <a:endParaRPr lang="zh-CN" altLang="en-US"/>
          </a:p>
        </p:txBody>
      </p:sp>
    </p:spTree>
    <p:extLst>
      <p:ext uri="{BB962C8B-B14F-4D97-AF65-F5344CB8AC3E}">
        <p14:creationId xmlns:p14="http://schemas.microsoft.com/office/powerpoint/2010/main" val="4136333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14</a:t>
            </a:fld>
            <a:endParaRPr lang="zh-CN" altLang="en-US"/>
          </a:p>
        </p:txBody>
      </p:sp>
    </p:spTree>
    <p:extLst>
      <p:ext uri="{BB962C8B-B14F-4D97-AF65-F5344CB8AC3E}">
        <p14:creationId xmlns:p14="http://schemas.microsoft.com/office/powerpoint/2010/main" val="29059694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15</a:t>
            </a:fld>
            <a:endParaRPr lang="zh-CN" altLang="en-US"/>
          </a:p>
        </p:txBody>
      </p:sp>
    </p:spTree>
    <p:extLst>
      <p:ext uri="{BB962C8B-B14F-4D97-AF65-F5344CB8AC3E}">
        <p14:creationId xmlns:p14="http://schemas.microsoft.com/office/powerpoint/2010/main" val="2759690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16</a:t>
            </a:fld>
            <a:endParaRPr lang="zh-CN" altLang="en-US"/>
          </a:p>
        </p:txBody>
      </p:sp>
    </p:spTree>
    <p:extLst>
      <p:ext uri="{BB962C8B-B14F-4D97-AF65-F5344CB8AC3E}">
        <p14:creationId xmlns:p14="http://schemas.microsoft.com/office/powerpoint/2010/main" val="2322868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17</a:t>
            </a:fld>
            <a:endParaRPr lang="zh-CN" altLang="en-US"/>
          </a:p>
        </p:txBody>
      </p:sp>
    </p:spTree>
    <p:extLst>
      <p:ext uri="{BB962C8B-B14F-4D97-AF65-F5344CB8AC3E}">
        <p14:creationId xmlns:p14="http://schemas.microsoft.com/office/powerpoint/2010/main" val="73125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18</a:t>
            </a:fld>
            <a:endParaRPr lang="zh-CN" altLang="en-US"/>
          </a:p>
        </p:txBody>
      </p:sp>
    </p:spTree>
    <p:extLst>
      <p:ext uri="{BB962C8B-B14F-4D97-AF65-F5344CB8AC3E}">
        <p14:creationId xmlns:p14="http://schemas.microsoft.com/office/powerpoint/2010/main" val="2594376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19</a:t>
            </a:fld>
            <a:endParaRPr lang="zh-CN" altLang="en-US"/>
          </a:p>
        </p:txBody>
      </p:sp>
    </p:spTree>
    <p:extLst>
      <p:ext uri="{BB962C8B-B14F-4D97-AF65-F5344CB8AC3E}">
        <p14:creationId xmlns:p14="http://schemas.microsoft.com/office/powerpoint/2010/main" val="8290194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20</a:t>
            </a:fld>
            <a:endParaRPr lang="zh-CN" altLang="en-US"/>
          </a:p>
        </p:txBody>
      </p:sp>
    </p:spTree>
    <p:extLst>
      <p:ext uri="{BB962C8B-B14F-4D97-AF65-F5344CB8AC3E}">
        <p14:creationId xmlns:p14="http://schemas.microsoft.com/office/powerpoint/2010/main" val="1309505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21</a:t>
            </a:fld>
            <a:endParaRPr lang="zh-CN" altLang="en-US"/>
          </a:p>
        </p:txBody>
      </p:sp>
    </p:spTree>
    <p:extLst>
      <p:ext uri="{BB962C8B-B14F-4D97-AF65-F5344CB8AC3E}">
        <p14:creationId xmlns:p14="http://schemas.microsoft.com/office/powerpoint/2010/main" val="15706205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22</a:t>
            </a:fld>
            <a:endParaRPr lang="zh-CN" altLang="en-US"/>
          </a:p>
        </p:txBody>
      </p:sp>
    </p:spTree>
    <p:extLst>
      <p:ext uri="{BB962C8B-B14F-4D97-AF65-F5344CB8AC3E}">
        <p14:creationId xmlns:p14="http://schemas.microsoft.com/office/powerpoint/2010/main" val="3379391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23</a:t>
            </a:fld>
            <a:endParaRPr lang="zh-CN" altLang="en-US"/>
          </a:p>
        </p:txBody>
      </p:sp>
    </p:spTree>
    <p:extLst>
      <p:ext uri="{BB962C8B-B14F-4D97-AF65-F5344CB8AC3E}">
        <p14:creationId xmlns:p14="http://schemas.microsoft.com/office/powerpoint/2010/main" val="12899054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24</a:t>
            </a:fld>
            <a:endParaRPr lang="zh-CN" altLang="en-US"/>
          </a:p>
        </p:txBody>
      </p:sp>
    </p:spTree>
    <p:extLst>
      <p:ext uri="{BB962C8B-B14F-4D97-AF65-F5344CB8AC3E}">
        <p14:creationId xmlns:p14="http://schemas.microsoft.com/office/powerpoint/2010/main" val="4386764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072AF99-A73B-44C9-96FA-736798B6D18B}" type="slidenum">
              <a:rPr lang="zh-CN" altLang="en-US" smtClean="0"/>
              <a:t>25</a:t>
            </a:fld>
            <a:endParaRPr lang="zh-CN" altLang="en-US"/>
          </a:p>
        </p:txBody>
      </p:sp>
    </p:spTree>
    <p:extLst>
      <p:ext uri="{BB962C8B-B14F-4D97-AF65-F5344CB8AC3E}">
        <p14:creationId xmlns:p14="http://schemas.microsoft.com/office/powerpoint/2010/main" val="18066692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26</a:t>
            </a:fld>
            <a:endParaRPr lang="zh-CN" altLang="en-US"/>
          </a:p>
        </p:txBody>
      </p:sp>
    </p:spTree>
    <p:extLst>
      <p:ext uri="{BB962C8B-B14F-4D97-AF65-F5344CB8AC3E}">
        <p14:creationId xmlns:p14="http://schemas.microsoft.com/office/powerpoint/2010/main" val="3216604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D1B614DE-7A32-4B45-89E4-ECD88653D647}"/>
              </a:ext>
            </a:extLst>
          </p:cNvPr>
          <p:cNvSpPr/>
          <p:nvPr userDrawn="1"/>
        </p:nvSpPr>
        <p:spPr>
          <a:xfrm>
            <a:off x="1456211" y="4383236"/>
            <a:ext cx="3086100" cy="600164"/>
          </a:xfrm>
          <a:prstGeom prst="rect">
            <a:avLst/>
          </a:prstGeom>
        </p:spPr>
        <p:txBody>
          <a:bodyPr wrap="square">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不得将觅知网的</a:t>
            </a:r>
            <a:r>
              <a:rPr lang="en-US" altLang="zh-CN" sz="1100" dirty="0">
                <a:solidFill>
                  <a:schemeClr val="bg1"/>
                </a:solidFill>
                <a:latin typeface="微软雅黑" panose="020B0503020204020204" pitchFamily="34" charset="-122"/>
                <a:ea typeface="微软雅黑" panose="020B0503020204020204" pitchFamily="34" charset="-122"/>
              </a:rPr>
              <a:t>PPT</a:t>
            </a:r>
            <a:r>
              <a:rPr lang="zh-CN" altLang="en-US" sz="1100" dirty="0">
                <a:solidFill>
                  <a:schemeClr val="bg1"/>
                </a:solidFill>
                <a:latin typeface="微软雅黑" panose="020B0503020204020204" pitchFamily="34" charset="-122"/>
                <a:ea typeface="微软雅黑" panose="020B0503020204020204" pitchFamily="34" charset="-122"/>
              </a:rPr>
              <a:t>模板、</a:t>
            </a:r>
            <a:r>
              <a:rPr lang="en-US" altLang="zh-CN" sz="1100" dirty="0">
                <a:solidFill>
                  <a:schemeClr val="bg1"/>
                </a:solidFill>
                <a:latin typeface="微软雅黑" panose="020B0503020204020204" pitchFamily="34" charset="-122"/>
                <a:ea typeface="微软雅黑" panose="020B0503020204020204" pitchFamily="34" charset="-122"/>
              </a:rPr>
              <a:t>PPT</a:t>
            </a:r>
            <a:r>
              <a:rPr lang="zh-CN" altLang="en-US" sz="1100" dirty="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a:t>
            </a:r>
            <a:endParaRPr lang="zh-CN" altLang="en-US" sz="1100" dirty="0">
              <a:solidFill>
                <a:schemeClr val="bg1"/>
              </a:solidFill>
            </a:endParaRPr>
          </a:p>
        </p:txBody>
      </p:sp>
    </p:spTree>
    <p:extLst>
      <p:ext uri="{BB962C8B-B14F-4D97-AF65-F5344CB8AC3E}">
        <p14:creationId xmlns:p14="http://schemas.microsoft.com/office/powerpoint/2010/main" val="29630575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标题幻灯片">
    <p:spTree>
      <p:nvGrpSpPr>
        <p:cNvPr id="1" name=""/>
        <p:cNvGrpSpPr/>
        <p:nvPr/>
      </p:nvGrpSpPr>
      <p:grpSpPr>
        <a:xfrm>
          <a:off x="0" y="0"/>
          <a:ext cx="0" cy="0"/>
          <a:chOff x="0" y="0"/>
          <a:chExt cx="0" cy="0"/>
        </a:xfrm>
      </p:grpSpPr>
      <p:sp>
        <p:nvSpPr>
          <p:cNvPr id="3" name="矩形 2">
            <a:extLst>
              <a:ext uri="{FF2B5EF4-FFF2-40B4-BE49-F238E27FC236}">
                <a16:creationId xmlns="" xmlns:a16="http://schemas.microsoft.com/office/drawing/2014/main" id="{EFE26F05-5152-435D-9265-9C20ACF13072}"/>
              </a:ext>
            </a:extLst>
          </p:cNvPr>
          <p:cNvSpPr/>
          <p:nvPr userDrawn="1"/>
        </p:nvSpPr>
        <p:spPr>
          <a:xfrm>
            <a:off x="6730339" y="5069036"/>
            <a:ext cx="3086100" cy="600164"/>
          </a:xfrm>
          <a:prstGeom prst="rect">
            <a:avLst/>
          </a:prstGeom>
        </p:spPr>
        <p:txBody>
          <a:bodyPr wrap="square">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不得将觅知网的</a:t>
            </a:r>
            <a:r>
              <a:rPr lang="en-US" altLang="zh-CN" sz="1100" dirty="0">
                <a:solidFill>
                  <a:schemeClr val="bg1"/>
                </a:solidFill>
                <a:latin typeface="微软雅黑" panose="020B0503020204020204" pitchFamily="34" charset="-122"/>
                <a:ea typeface="微软雅黑" panose="020B0503020204020204" pitchFamily="34" charset="-122"/>
              </a:rPr>
              <a:t>PPT</a:t>
            </a:r>
            <a:r>
              <a:rPr lang="zh-CN" altLang="en-US" sz="1100" dirty="0">
                <a:solidFill>
                  <a:schemeClr val="bg1"/>
                </a:solidFill>
                <a:latin typeface="微软雅黑" panose="020B0503020204020204" pitchFamily="34" charset="-122"/>
                <a:ea typeface="微软雅黑" panose="020B0503020204020204" pitchFamily="34" charset="-122"/>
              </a:rPr>
              <a:t>模板、</a:t>
            </a:r>
            <a:r>
              <a:rPr lang="en-US" altLang="zh-CN" sz="1100" dirty="0">
                <a:solidFill>
                  <a:schemeClr val="bg1"/>
                </a:solidFill>
                <a:latin typeface="微软雅黑" panose="020B0503020204020204" pitchFamily="34" charset="-122"/>
                <a:ea typeface="微软雅黑" panose="020B0503020204020204" pitchFamily="34" charset="-122"/>
              </a:rPr>
              <a:t>PPT</a:t>
            </a:r>
            <a:r>
              <a:rPr lang="zh-CN" altLang="en-US" sz="1100" dirty="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a:t>
            </a:r>
            <a:endParaRPr lang="zh-CN" altLang="en-US" sz="1100" dirty="0">
              <a:solidFill>
                <a:schemeClr val="bg1"/>
              </a:solidFill>
            </a:endParaRPr>
          </a:p>
        </p:txBody>
      </p:sp>
    </p:spTree>
    <p:extLst>
      <p:ext uri="{BB962C8B-B14F-4D97-AF65-F5344CB8AC3E}">
        <p14:creationId xmlns:p14="http://schemas.microsoft.com/office/powerpoint/2010/main" val="286849056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7C0E7A0F-CAB1-4976-AD2C-D1018823AB35}"/>
              </a:ext>
            </a:extLst>
          </p:cNvPr>
          <p:cNvSpPr/>
          <p:nvPr userDrawn="1"/>
        </p:nvSpPr>
        <p:spPr>
          <a:xfrm>
            <a:off x="6730339" y="5069036"/>
            <a:ext cx="3086100" cy="600164"/>
          </a:xfrm>
          <a:prstGeom prst="rect">
            <a:avLst/>
          </a:prstGeom>
        </p:spPr>
        <p:txBody>
          <a:bodyPr wrap="square">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不得将觅知网的</a:t>
            </a:r>
            <a:r>
              <a:rPr lang="en-US" altLang="zh-CN" sz="1100" dirty="0">
                <a:solidFill>
                  <a:schemeClr val="bg1"/>
                </a:solidFill>
                <a:latin typeface="微软雅黑" panose="020B0503020204020204" pitchFamily="34" charset="-122"/>
                <a:ea typeface="微软雅黑" panose="020B0503020204020204" pitchFamily="34" charset="-122"/>
              </a:rPr>
              <a:t>PPT</a:t>
            </a:r>
            <a:r>
              <a:rPr lang="zh-CN" altLang="en-US" sz="1100" dirty="0">
                <a:solidFill>
                  <a:schemeClr val="bg1"/>
                </a:solidFill>
                <a:latin typeface="微软雅黑" panose="020B0503020204020204" pitchFamily="34" charset="-122"/>
                <a:ea typeface="微软雅黑" panose="020B0503020204020204" pitchFamily="34" charset="-122"/>
              </a:rPr>
              <a:t>模板、</a:t>
            </a:r>
            <a:r>
              <a:rPr lang="en-US" altLang="zh-CN" sz="1100" dirty="0">
                <a:solidFill>
                  <a:schemeClr val="bg1"/>
                </a:solidFill>
                <a:latin typeface="微软雅黑" panose="020B0503020204020204" pitchFamily="34" charset="-122"/>
                <a:ea typeface="微软雅黑" panose="020B0503020204020204" pitchFamily="34" charset="-122"/>
              </a:rPr>
              <a:t>PPT</a:t>
            </a:r>
            <a:r>
              <a:rPr lang="zh-CN" altLang="en-US" sz="1100" dirty="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a:t>
            </a:r>
            <a:endParaRPr lang="zh-CN" altLang="en-US" sz="1100" dirty="0">
              <a:solidFill>
                <a:schemeClr val="bg1"/>
              </a:solidFill>
            </a:endParaRPr>
          </a:p>
        </p:txBody>
      </p:sp>
    </p:spTree>
    <p:extLst>
      <p:ext uri="{BB962C8B-B14F-4D97-AF65-F5344CB8AC3E}">
        <p14:creationId xmlns:p14="http://schemas.microsoft.com/office/powerpoint/2010/main" val="377706443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Tree>
    <p:extLst>
      <p:ext uri="{BB962C8B-B14F-4D97-AF65-F5344CB8AC3E}">
        <p14:creationId xmlns:p14="http://schemas.microsoft.com/office/powerpoint/2010/main" val="15934392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D3BA6FC-3858-4D2A-B5C7-687921268EA1}"/>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2DE12D25-2ADA-470B-B427-E0F1EB3B5EB6}"/>
              </a:ext>
            </a:extLst>
          </p:cNvPr>
          <p:cNvSpPr>
            <a:spLocks noGrp="1"/>
          </p:cNvSpPr>
          <p:nvPr>
            <p:ph type="dt" sz="half" idx="10"/>
          </p:nvPr>
        </p:nvSpPr>
        <p:spPr/>
        <p:txBody>
          <a:bodyPr/>
          <a:lstStyle/>
          <a:p>
            <a:fld id="{7EC40D9B-40DE-40F2-B1F7-10F71B5D2BB1}" type="datetimeFigureOut">
              <a:rPr lang="zh-CN" altLang="en-US" smtClean="0"/>
              <a:t>2018/10/13</a:t>
            </a:fld>
            <a:endParaRPr lang="zh-CN" altLang="en-US"/>
          </a:p>
        </p:txBody>
      </p:sp>
      <p:sp>
        <p:nvSpPr>
          <p:cNvPr id="4" name="页脚占位符 3">
            <a:extLst>
              <a:ext uri="{FF2B5EF4-FFF2-40B4-BE49-F238E27FC236}">
                <a16:creationId xmlns="" xmlns:a16="http://schemas.microsoft.com/office/drawing/2014/main" id="{5E3E1814-8378-465B-BEE1-32984034D5A6}"/>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101360BF-3CC7-4DA2-A1D6-6081C0E1FC84}"/>
              </a:ext>
            </a:extLst>
          </p:cNvPr>
          <p:cNvSpPr>
            <a:spLocks noGrp="1"/>
          </p:cNvSpPr>
          <p:nvPr>
            <p:ph type="sldNum" sz="quarter" idx="12"/>
          </p:nvPr>
        </p:nvSpPr>
        <p:spPr/>
        <p:txBody>
          <a:bodyPr/>
          <a:lstStyle/>
          <a:p>
            <a:fld id="{584F500A-20A7-471A-86E3-34823246EEC6}" type="slidenum">
              <a:rPr lang="zh-CN" altLang="en-US" smtClean="0"/>
              <a:t>‹#›</a:t>
            </a:fld>
            <a:endParaRPr lang="zh-CN" altLang="en-US"/>
          </a:p>
        </p:txBody>
      </p:sp>
    </p:spTree>
    <p:extLst>
      <p:ext uri="{BB962C8B-B14F-4D97-AF65-F5344CB8AC3E}">
        <p14:creationId xmlns:p14="http://schemas.microsoft.com/office/powerpoint/2010/main" val="28549116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40D9B-40DE-40F2-B1F7-10F71B5D2BB1}" type="datetimeFigureOut">
              <a:rPr lang="zh-CN" altLang="en-US" smtClean="0"/>
              <a:t>2018/10/13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4F500A-20A7-471A-86E3-34823246EEC6}" type="slidenum">
              <a:rPr lang="zh-CN" altLang="en-US" smtClean="0"/>
              <a:t>‹#›</a:t>
            </a:fld>
            <a:endParaRPr lang="zh-CN" altLang="en-US"/>
          </a:p>
        </p:txBody>
      </p:sp>
    </p:spTree>
    <p:extLst>
      <p:ext uri="{BB962C8B-B14F-4D97-AF65-F5344CB8AC3E}">
        <p14:creationId xmlns:p14="http://schemas.microsoft.com/office/powerpoint/2010/main" val="2347183735"/>
      </p:ext>
    </p:extLst>
  </p:cSld>
  <p:clrMap bg1="lt1" tx1="dk1" bg2="lt2" tx2="dk2" accent1="accent1" accent2="accent2" accent3="accent3" accent4="accent4" accent5="accent5" accent6="accent6" hlink="hlink" folHlink="folHlink"/>
  <p:sldLayoutIdLst>
    <p:sldLayoutId id="2147483668" r:id="rId1"/>
    <p:sldLayoutId id="2147483674" r:id="rId2"/>
    <p:sldLayoutId id="2147483675" r:id="rId3"/>
    <p:sldLayoutId id="2147483655" r:id="rId4"/>
    <p:sldLayoutId id="2147483676" r:id="rId5"/>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microsoft.com/office/2007/relationships/hdphoto" Target="../media/hdphoto4.wdp"/><Relationship Id="rId5" Type="http://schemas.openxmlformats.org/officeDocument/2006/relationships/image" Target="../media/image7.pn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64BA6705-4D29-4E03-B962-36D36A20E962}"/>
              </a:ext>
            </a:extLst>
          </p:cNvPr>
          <p:cNvPicPr>
            <a:picLocks noChangeAspect="1"/>
          </p:cNvPicPr>
          <p:nvPr/>
        </p:nvPicPr>
        <p:blipFill rotWithShape="1">
          <a:blip r:embed="rId5">
            <a:extLst>
              <a:ext uri="{28A0092B-C50C-407E-A947-70E740481C1C}">
                <a14:useLocalDpi xmlns:a14="http://schemas.microsoft.com/office/drawing/2010/main" val="0"/>
              </a:ext>
            </a:extLst>
          </a:blip>
          <a:srcRect t="34115" r="4094" b="4392"/>
          <a:stretch/>
        </p:blipFill>
        <p:spPr>
          <a:xfrm>
            <a:off x="1453243" y="-72425"/>
            <a:ext cx="8731916" cy="7077381"/>
          </a:xfrm>
          <a:prstGeom prst="rect">
            <a:avLst/>
          </a:prstGeom>
          <a:ln>
            <a:noFill/>
          </a:ln>
          <a:effectLst>
            <a:outerShdw blurRad="292100" dist="139700" dir="2700000" algn="tl" rotWithShape="0">
              <a:srgbClr val="333333">
                <a:alpha val="65000"/>
              </a:srgbClr>
            </a:outerShdw>
            <a:softEdge rad="31750"/>
          </a:effectLst>
        </p:spPr>
      </p:pic>
      <p:sp>
        <p:nvSpPr>
          <p:cNvPr id="12" name="箭头: 五边形 11">
            <a:extLst>
              <a:ext uri="{FF2B5EF4-FFF2-40B4-BE49-F238E27FC236}">
                <a16:creationId xmlns="" xmlns:a16="http://schemas.microsoft.com/office/drawing/2014/main" id="{591D663D-CEB5-4D12-B648-9E190BC5E6A8}"/>
              </a:ext>
            </a:extLst>
          </p:cNvPr>
          <p:cNvSpPr/>
          <p:nvPr/>
        </p:nvSpPr>
        <p:spPr>
          <a:xfrm>
            <a:off x="0" y="2481947"/>
            <a:ext cx="7723414" cy="1870446"/>
          </a:xfrm>
          <a:prstGeom prst="homePlate">
            <a:avLst>
              <a:gd name="adj" fmla="val 53061"/>
            </a:avLst>
          </a:prstGeom>
          <a:solidFill>
            <a:srgbClr val="BE8C83">
              <a:alpha val="83922"/>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 xmlns:a16="http://schemas.microsoft.com/office/drawing/2014/main" id="{F98227C1-4D78-4B67-91F1-77EC2F8AD3A4}"/>
              </a:ext>
            </a:extLst>
          </p:cNvPr>
          <p:cNvSpPr/>
          <p:nvPr/>
        </p:nvSpPr>
        <p:spPr>
          <a:xfrm>
            <a:off x="113095" y="2684031"/>
            <a:ext cx="6800259" cy="830997"/>
          </a:xfrm>
          <a:prstGeom prst="rect">
            <a:avLst/>
          </a:prstGeom>
        </p:spPr>
        <p:txBody>
          <a:bodyPr wrap="none">
            <a:spAutoFit/>
          </a:bodyPr>
          <a:lstStyle/>
          <a:p>
            <a:pPr algn="ctr">
              <a:lnSpc>
                <a:spcPct val="100000"/>
              </a:lnSpc>
              <a:spcBef>
                <a:spcPct val="0"/>
              </a:spcBef>
              <a:buFontTx/>
              <a:buNone/>
            </a:pPr>
            <a:r>
              <a:rPr lang="zh-CN" altLang="en-US" sz="4800" b="1" dirty="0">
                <a:solidFill>
                  <a:schemeClr val="bg1"/>
                </a:solidFill>
                <a:latin typeface="微软雅黑" panose="020B0503020204020204" pitchFamily="34" charset="-122"/>
                <a:ea typeface="微软雅黑" panose="020B0503020204020204" pitchFamily="34" charset="-122"/>
              </a:rPr>
              <a:t>部长竞选演讲稿</a:t>
            </a:r>
            <a:r>
              <a:rPr lang="en-US" altLang="zh-CN" sz="4800" b="1" dirty="0" err="1">
                <a:solidFill>
                  <a:schemeClr val="bg1"/>
                </a:solidFill>
                <a:latin typeface="微软雅黑" panose="020B0503020204020204" pitchFamily="34" charset="-122"/>
                <a:ea typeface="微软雅黑" panose="020B0503020204020204" pitchFamily="34" charset="-122"/>
              </a:rPr>
              <a:t>ppt</a:t>
            </a:r>
            <a:r>
              <a:rPr lang="zh-CN" altLang="en-US" sz="4800" b="1" dirty="0">
                <a:solidFill>
                  <a:schemeClr val="bg1"/>
                </a:solidFill>
                <a:latin typeface="微软雅黑" panose="020B0503020204020204" pitchFamily="34" charset="-122"/>
                <a:ea typeface="微软雅黑" panose="020B0503020204020204" pitchFamily="34" charset="-122"/>
              </a:rPr>
              <a:t>模板</a:t>
            </a:r>
          </a:p>
        </p:txBody>
      </p:sp>
      <p:sp>
        <p:nvSpPr>
          <p:cNvPr id="16" name="TextBox 14">
            <a:extLst>
              <a:ext uri="{FF2B5EF4-FFF2-40B4-BE49-F238E27FC236}">
                <a16:creationId xmlns="" xmlns:a16="http://schemas.microsoft.com/office/drawing/2014/main" id="{6EF02E18-D4B1-4D54-B144-BFF2DB2EEB89}"/>
              </a:ext>
            </a:extLst>
          </p:cNvPr>
          <p:cNvSpPr txBox="1"/>
          <p:nvPr/>
        </p:nvSpPr>
        <p:spPr>
          <a:xfrm>
            <a:off x="437712" y="3856585"/>
            <a:ext cx="2513662" cy="307777"/>
          </a:xfrm>
          <a:prstGeom prst="rect">
            <a:avLst/>
          </a:prstGeom>
          <a:noFill/>
        </p:spPr>
        <p:txBody>
          <a:bodyPr wrap="square" rtlCol="0">
            <a:spAutoFit/>
          </a:bodyPr>
          <a:lstStyle/>
          <a:p>
            <a:pPr algn="ctr" defTabSz="1219170"/>
            <a:r>
              <a:rPr lang="zh-CN" altLang="en-US" sz="1400" dirty="0">
                <a:solidFill>
                  <a:prstClr val="black"/>
                </a:solidFill>
                <a:latin typeface="Arial"/>
                <a:ea typeface="微软雅黑"/>
              </a:rPr>
              <a:t>目标岗位：某部门经理</a:t>
            </a:r>
          </a:p>
        </p:txBody>
      </p:sp>
      <p:sp>
        <p:nvSpPr>
          <p:cNvPr id="17" name="TextBox 109">
            <a:extLst>
              <a:ext uri="{FF2B5EF4-FFF2-40B4-BE49-F238E27FC236}">
                <a16:creationId xmlns="" xmlns:a16="http://schemas.microsoft.com/office/drawing/2014/main" id="{CF9F5855-5DCA-4281-AC63-47C684E566F8}"/>
              </a:ext>
            </a:extLst>
          </p:cNvPr>
          <p:cNvSpPr txBox="1"/>
          <p:nvPr/>
        </p:nvSpPr>
        <p:spPr>
          <a:xfrm>
            <a:off x="2602126" y="3856585"/>
            <a:ext cx="3022905" cy="307777"/>
          </a:xfrm>
          <a:prstGeom prst="rect">
            <a:avLst/>
          </a:prstGeom>
          <a:noFill/>
        </p:spPr>
        <p:txBody>
          <a:bodyPr wrap="square" rtlCol="0">
            <a:spAutoFit/>
          </a:bodyPr>
          <a:lstStyle/>
          <a:p>
            <a:pPr algn="ctr" defTabSz="1219170"/>
            <a:r>
              <a:rPr lang="zh-CN" altLang="en-US" sz="1400" dirty="0">
                <a:solidFill>
                  <a:prstClr val="black"/>
                </a:solidFill>
                <a:latin typeface="Arial"/>
                <a:ea typeface="微软雅黑"/>
              </a:rPr>
              <a:t>竞聘人：输入竞聘人姓名</a:t>
            </a:r>
          </a:p>
        </p:txBody>
      </p:sp>
      <p:sp>
        <p:nvSpPr>
          <p:cNvPr id="19" name="矩形 18">
            <a:extLst>
              <a:ext uri="{FF2B5EF4-FFF2-40B4-BE49-F238E27FC236}">
                <a16:creationId xmlns="" xmlns:a16="http://schemas.microsoft.com/office/drawing/2014/main" id="{3E99943D-E2C8-45F6-AA40-D0BE6D036E0C}"/>
              </a:ext>
            </a:extLst>
          </p:cNvPr>
          <p:cNvSpPr/>
          <p:nvPr/>
        </p:nvSpPr>
        <p:spPr>
          <a:xfrm>
            <a:off x="10003846" y="297321"/>
            <a:ext cx="1890261" cy="923330"/>
          </a:xfrm>
          <a:prstGeom prst="rect">
            <a:avLst/>
          </a:prstGeom>
        </p:spPr>
        <p:txBody>
          <a:bodyPr wrap="none">
            <a:spAutoFit/>
          </a:bodyPr>
          <a:lstStyle/>
          <a:p>
            <a:r>
              <a:rPr lang="en-US" altLang="zh-CN" sz="54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2018</a:t>
            </a:r>
            <a:endParaRPr lang="zh-CN" altLang="en-US" sz="3200" b="1" dirty="0"/>
          </a:p>
        </p:txBody>
      </p:sp>
      <p:sp>
        <p:nvSpPr>
          <p:cNvPr id="20" name="矩形 19">
            <a:extLst>
              <a:ext uri="{FF2B5EF4-FFF2-40B4-BE49-F238E27FC236}">
                <a16:creationId xmlns="" xmlns:a16="http://schemas.microsoft.com/office/drawing/2014/main" id="{3F045093-76BA-42B2-AD95-8A75D2324FB0}"/>
              </a:ext>
            </a:extLst>
          </p:cNvPr>
          <p:cNvSpPr/>
          <p:nvPr/>
        </p:nvSpPr>
        <p:spPr>
          <a:xfrm>
            <a:off x="739950" y="3508463"/>
            <a:ext cx="5372379" cy="338554"/>
          </a:xfrm>
          <a:prstGeom prst="rect">
            <a:avLst/>
          </a:prstGeom>
        </p:spPr>
        <p:txBody>
          <a:bodyPr wrap="square">
            <a:spAutoFit/>
          </a:bodyPr>
          <a:lstStyle/>
          <a:p>
            <a:pPr algn="dist"/>
            <a:r>
              <a:rPr lang="zh-CN" altLang="en-US" sz="1600" dirty="0">
                <a:solidFill>
                  <a:schemeClr val="bg1"/>
                </a:solidFill>
              </a:rPr>
              <a:t>Post competition </a:t>
            </a:r>
            <a:r>
              <a:rPr lang="en-US" altLang="zh-CN" sz="1600" dirty="0" err="1">
                <a:solidFill>
                  <a:schemeClr val="bg1"/>
                </a:solidFill>
              </a:rPr>
              <a:t>Powerpoint</a:t>
            </a:r>
            <a:r>
              <a:rPr lang="zh-CN" altLang="en-US" sz="1600" dirty="0">
                <a:solidFill>
                  <a:schemeClr val="bg1"/>
                </a:solidFill>
              </a:rPr>
              <a:t> template</a:t>
            </a:r>
          </a:p>
        </p:txBody>
      </p:sp>
      <p:pic>
        <p:nvPicPr>
          <p:cNvPr id="21" name="群星 - 一首不错的欢快的背景音乐">
            <a:hlinkClick r:id="" action="ppaction://media"/>
            <a:extLst>
              <a:ext uri="{FF2B5EF4-FFF2-40B4-BE49-F238E27FC236}">
                <a16:creationId xmlns="" xmlns:a16="http://schemas.microsoft.com/office/drawing/2014/main" id="{7695CB5F-6ED2-49E9-97B1-3591C01A962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2185" y="-98574"/>
            <a:ext cx="609600" cy="609600"/>
          </a:xfrm>
          <a:prstGeom prst="rect">
            <a:avLst/>
          </a:prstGeom>
        </p:spPr>
      </p:pic>
    </p:spTree>
    <p:extLst>
      <p:ext uri="{BB962C8B-B14F-4D97-AF65-F5344CB8AC3E}">
        <p14:creationId xmlns:p14="http://schemas.microsoft.com/office/powerpoint/2010/main" val="36374902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randombar(horizontal)">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barn(inVertical)">
                                      <p:cBhvr>
                                        <p:cTn id="33" dur="500"/>
                                        <p:tgtEl>
                                          <p:spTgt spid="20"/>
                                        </p:tgtEl>
                                      </p:cBhvr>
                                    </p:animEffect>
                                  </p:childTnLst>
                                </p:cTn>
                              </p:par>
                            </p:childTnLst>
                          </p:cTn>
                        </p:par>
                        <p:par>
                          <p:cTn id="34" fill="hold">
                            <p:stCondLst>
                              <p:cond delay="500"/>
                            </p:stCondLst>
                            <p:childTnLst>
                              <p:par>
                                <p:cTn id="35" presetID="41" presetClass="entr" presetSubtype="0" fill="hold" grpId="0" nodeType="afterEffect">
                                  <p:stCondLst>
                                    <p:cond delay="0"/>
                                  </p:stCondLst>
                                  <p:iterate type="lt">
                                    <p:tmPct val="15000"/>
                                  </p:iterate>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6"/>
                                        </p:tgtEl>
                                        <p:attrNameLst>
                                          <p:attrName>ppt_y</p:attrName>
                                        </p:attrNameLst>
                                      </p:cBhvr>
                                      <p:tavLst>
                                        <p:tav tm="0">
                                          <p:val>
                                            <p:strVal val="#ppt_y"/>
                                          </p:val>
                                        </p:tav>
                                        <p:tav tm="100000">
                                          <p:val>
                                            <p:strVal val="#ppt_y"/>
                                          </p:val>
                                        </p:tav>
                                      </p:tavLst>
                                    </p:anim>
                                    <p:anim calcmode="lin" valueType="num">
                                      <p:cBhvr>
                                        <p:cTn id="3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6"/>
                                        </p:tgtEl>
                                      </p:cBhvr>
                                    </p:animEffect>
                                  </p:childTnLst>
                                </p:cTn>
                              </p:par>
                            </p:childTnLst>
                          </p:cTn>
                        </p:par>
                        <p:par>
                          <p:cTn id="42" fill="hold">
                            <p:stCondLst>
                              <p:cond delay="1675"/>
                            </p:stCondLst>
                            <p:childTnLst>
                              <p:par>
                                <p:cTn id="43" presetID="41" presetClass="entr" presetSubtype="0" fill="hold" grpId="0" nodeType="afterEffect">
                                  <p:stCondLst>
                                    <p:cond delay="0"/>
                                  </p:stCondLst>
                                  <p:iterate type="lt">
                                    <p:tmPct val="15000"/>
                                  </p:iterate>
                                  <p:childTnLst>
                                    <p:set>
                                      <p:cBhvr>
                                        <p:cTn id="44" dur="1" fill="hold">
                                          <p:stCondLst>
                                            <p:cond delay="0"/>
                                          </p:stCondLst>
                                        </p:cTn>
                                        <p:tgtEl>
                                          <p:spTgt spid="17"/>
                                        </p:tgtEl>
                                        <p:attrNameLst>
                                          <p:attrName>style.visibility</p:attrName>
                                        </p:attrNameLst>
                                      </p:cBhvr>
                                      <p:to>
                                        <p:strVal val="visible"/>
                                      </p:to>
                                    </p:set>
                                    <p:anim calcmode="lin" valueType="num">
                                      <p:cBhvr>
                                        <p:cTn id="45"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7"/>
                                        </p:tgtEl>
                                        <p:attrNameLst>
                                          <p:attrName>ppt_y</p:attrName>
                                        </p:attrNameLst>
                                      </p:cBhvr>
                                      <p:tavLst>
                                        <p:tav tm="0">
                                          <p:val>
                                            <p:strVal val="#ppt_y"/>
                                          </p:val>
                                        </p:tav>
                                        <p:tav tm="100000">
                                          <p:val>
                                            <p:strVal val="#ppt_y"/>
                                          </p:val>
                                        </p:tav>
                                      </p:tavLst>
                                    </p:anim>
                                    <p:anim calcmode="lin" valueType="num">
                                      <p:cBhvr>
                                        <p:cTn id="47"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0" repeatCount="indefinite" fill="hold" display="0">
                  <p:stCondLst>
                    <p:cond delay="indefinite"/>
                  </p:stCondLst>
                  <p:endCondLst>
                    <p:cond evt="onStopAudio" delay="0">
                      <p:tgtEl>
                        <p:sldTgt/>
                      </p:tgtEl>
                    </p:cond>
                  </p:endCondLst>
                </p:cTn>
                <p:tgtEl>
                  <p:spTgt spid="21"/>
                </p:tgtEl>
              </p:cMediaNode>
            </p:audio>
          </p:childTnLst>
        </p:cTn>
      </p:par>
    </p:tnLst>
    <p:bldLst>
      <p:bldP spid="12" grpId="0" animBg="1"/>
      <p:bldP spid="5" grpId="0"/>
      <p:bldP spid="16" grpId="0"/>
      <p:bldP spid="17" grpId="0"/>
      <p:bldP spid="19"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7F4CB4D1-A1FF-4D06-9EED-942595302173}"/>
              </a:ext>
            </a:extLst>
          </p:cNvPr>
          <p:cNvPicPr>
            <a:picLocks noChangeAspect="1"/>
          </p:cNvPicPr>
          <p:nvPr/>
        </p:nvPicPr>
        <p:blipFill rotWithShape="1">
          <a:blip r:embed="rId3">
            <a:extLst>
              <a:ext uri="{28A0092B-C50C-407E-A947-70E740481C1C}">
                <a14:useLocalDpi xmlns:a14="http://schemas.microsoft.com/office/drawing/2010/main" val="0"/>
              </a:ext>
            </a:extLst>
          </a:blip>
          <a:srcRect t="34616"/>
          <a:stretch/>
        </p:blipFill>
        <p:spPr>
          <a:xfrm>
            <a:off x="-1175658" y="0"/>
            <a:ext cx="8317259" cy="6882789"/>
          </a:xfrm>
          <a:prstGeom prst="rect">
            <a:avLst/>
          </a:prstGeom>
          <a:effectLst>
            <a:softEdge rad="31750"/>
          </a:effectLst>
        </p:spPr>
      </p:pic>
      <p:sp>
        <p:nvSpPr>
          <p:cNvPr id="4" name="圆角矩形 40">
            <a:extLst>
              <a:ext uri="{FF2B5EF4-FFF2-40B4-BE49-F238E27FC236}">
                <a16:creationId xmlns="" xmlns:a16="http://schemas.microsoft.com/office/drawing/2014/main" id="{F5066D49-FCEF-4079-8461-2678CA6E5F16}"/>
              </a:ext>
            </a:extLst>
          </p:cNvPr>
          <p:cNvSpPr/>
          <p:nvPr/>
        </p:nvSpPr>
        <p:spPr>
          <a:xfrm>
            <a:off x="7563794" y="2155391"/>
            <a:ext cx="2971426" cy="908864"/>
          </a:xfrm>
          <a:prstGeom prst="roundRect">
            <a:avLst>
              <a:gd name="adj" fmla="val 50000"/>
            </a:avLst>
          </a:prstGeom>
        </p:spPr>
        <p:txBody>
          <a:bodyPr wrap="none">
            <a:spAutoFit/>
          </a:bodyPr>
          <a:lstStyle/>
          <a:p>
            <a:pPr algn="ctr">
              <a:spcBef>
                <a:spcPct val="0"/>
              </a:spcBef>
            </a:pPr>
            <a:r>
              <a:rPr lang="en-US"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01 </a:t>
            </a:r>
            <a:r>
              <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个人简介</a:t>
            </a:r>
          </a:p>
        </p:txBody>
      </p:sp>
      <p:sp>
        <p:nvSpPr>
          <p:cNvPr id="5" name="圆角矩形 23">
            <a:extLst>
              <a:ext uri="{FF2B5EF4-FFF2-40B4-BE49-F238E27FC236}">
                <a16:creationId xmlns="" xmlns:a16="http://schemas.microsoft.com/office/drawing/2014/main" id="{F54604D0-A637-404A-94C9-AB8D64F317C6}"/>
              </a:ext>
            </a:extLst>
          </p:cNvPr>
          <p:cNvSpPr/>
          <p:nvPr/>
        </p:nvSpPr>
        <p:spPr>
          <a:xfrm>
            <a:off x="7563794" y="3113479"/>
            <a:ext cx="2971426" cy="908864"/>
          </a:xfrm>
          <a:prstGeom prst="roundRect">
            <a:avLst>
              <a:gd name="adj" fmla="val 50000"/>
            </a:avLst>
          </a:prstGeom>
        </p:spPr>
        <p:txBody>
          <a:bodyPr wrap="none">
            <a:spAutoFit/>
          </a:bodyPr>
          <a:lstStyle/>
          <a:p>
            <a:pPr algn="ctr">
              <a:spcBef>
                <a:spcPct val="0"/>
              </a:spcBef>
            </a:pPr>
            <a:r>
              <a:rPr lang="en-US"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02 </a:t>
            </a:r>
            <a:r>
              <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岗位认知</a:t>
            </a:r>
          </a:p>
        </p:txBody>
      </p:sp>
      <p:sp>
        <p:nvSpPr>
          <p:cNvPr id="6" name="圆角矩形 24">
            <a:extLst>
              <a:ext uri="{FF2B5EF4-FFF2-40B4-BE49-F238E27FC236}">
                <a16:creationId xmlns="" xmlns:a16="http://schemas.microsoft.com/office/drawing/2014/main" id="{05BA3D1C-50E0-4244-902B-ED0BE73DAAC0}"/>
              </a:ext>
            </a:extLst>
          </p:cNvPr>
          <p:cNvSpPr/>
          <p:nvPr/>
        </p:nvSpPr>
        <p:spPr>
          <a:xfrm>
            <a:off x="7563794" y="4071567"/>
            <a:ext cx="2971426" cy="908864"/>
          </a:xfrm>
          <a:prstGeom prst="roundRect">
            <a:avLst>
              <a:gd name="adj" fmla="val 50000"/>
            </a:avLst>
          </a:prstGeom>
        </p:spPr>
        <p:txBody>
          <a:bodyPr wrap="none">
            <a:spAutoFit/>
          </a:bodyPr>
          <a:lstStyle/>
          <a:p>
            <a:pPr algn="ctr">
              <a:spcBef>
                <a:spcPct val="0"/>
              </a:spcBef>
            </a:pPr>
            <a:r>
              <a:rPr lang="en-US"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03 </a:t>
            </a:r>
            <a:r>
              <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胜任能力</a:t>
            </a:r>
          </a:p>
        </p:txBody>
      </p:sp>
      <p:sp>
        <p:nvSpPr>
          <p:cNvPr id="7" name="圆角矩形 26">
            <a:extLst>
              <a:ext uri="{FF2B5EF4-FFF2-40B4-BE49-F238E27FC236}">
                <a16:creationId xmlns="" xmlns:a16="http://schemas.microsoft.com/office/drawing/2014/main" id="{03125E73-A8FE-49CE-B79E-D559DA1BBBEB}"/>
              </a:ext>
            </a:extLst>
          </p:cNvPr>
          <p:cNvSpPr/>
          <p:nvPr/>
        </p:nvSpPr>
        <p:spPr>
          <a:xfrm>
            <a:off x="7563794" y="5029654"/>
            <a:ext cx="2971426" cy="908864"/>
          </a:xfrm>
          <a:prstGeom prst="roundRect">
            <a:avLst>
              <a:gd name="adj" fmla="val 50000"/>
            </a:avLst>
          </a:prstGeom>
        </p:spPr>
        <p:txBody>
          <a:bodyPr wrap="none">
            <a:spAutoFit/>
          </a:bodyPr>
          <a:lstStyle/>
          <a:p>
            <a:pPr algn="ctr">
              <a:spcBef>
                <a:spcPct val="0"/>
              </a:spcBef>
            </a:pPr>
            <a:r>
              <a:rPr lang="en-US"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04 </a:t>
            </a:r>
            <a:r>
              <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工作规划</a:t>
            </a:r>
          </a:p>
        </p:txBody>
      </p:sp>
      <p:sp>
        <p:nvSpPr>
          <p:cNvPr id="10" name="TextBox 15">
            <a:extLst>
              <a:ext uri="{FF2B5EF4-FFF2-40B4-BE49-F238E27FC236}">
                <a16:creationId xmlns="" xmlns:a16="http://schemas.microsoft.com/office/drawing/2014/main" id="{F302266B-A792-4CE5-A8E3-75F1F7AE2992}"/>
              </a:ext>
            </a:extLst>
          </p:cNvPr>
          <p:cNvSpPr txBox="1"/>
          <p:nvPr/>
        </p:nvSpPr>
        <p:spPr>
          <a:xfrm>
            <a:off x="6890029" y="867859"/>
            <a:ext cx="2457070" cy="923330"/>
          </a:xfrm>
          <a:prstGeom prst="rect">
            <a:avLst/>
          </a:prstGeom>
          <a:noFill/>
        </p:spPr>
        <p:txBody>
          <a:bodyPr wrap="square" rtlCol="0">
            <a:spAutoFit/>
          </a:bodyPr>
          <a:lstStyle/>
          <a:p>
            <a:pPr algn="ctr" defTabSz="1219170"/>
            <a:r>
              <a:rPr lang="zh-CN" altLang="en-US" sz="54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目录</a:t>
            </a:r>
          </a:p>
        </p:txBody>
      </p:sp>
      <p:sp>
        <p:nvSpPr>
          <p:cNvPr id="11" name="TextBox 20">
            <a:extLst>
              <a:ext uri="{FF2B5EF4-FFF2-40B4-BE49-F238E27FC236}">
                <a16:creationId xmlns="" xmlns:a16="http://schemas.microsoft.com/office/drawing/2014/main" id="{A103BED3-CB84-4AD7-BCBC-29F1D5DE11CD}"/>
              </a:ext>
            </a:extLst>
          </p:cNvPr>
          <p:cNvSpPr txBox="1"/>
          <p:nvPr/>
        </p:nvSpPr>
        <p:spPr>
          <a:xfrm>
            <a:off x="8440075" y="1214632"/>
            <a:ext cx="3213078" cy="523220"/>
          </a:xfrm>
          <a:prstGeom prst="rect">
            <a:avLst/>
          </a:prstGeom>
          <a:noFill/>
        </p:spPr>
        <p:txBody>
          <a:bodyPr wrap="square" rtlCol="0" anchor="ctr">
            <a:spAutoFit/>
          </a:bodyPr>
          <a:lstStyle/>
          <a:p>
            <a:pPr algn="ctr" defTabSz="1219170"/>
            <a:r>
              <a:rPr lang="en-US" altLang="zh-CN" sz="28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a:t>
            </a:r>
            <a:r>
              <a:rPr lang="zh-CN" altLang="en-US" sz="28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 </a:t>
            </a:r>
            <a:r>
              <a:rPr lang="en-US" altLang="zh-CN" sz="28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CONTENTS</a:t>
            </a:r>
            <a:endParaRPr lang="zh-CN" altLang="en-US" sz="28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cxnSp>
        <p:nvCxnSpPr>
          <p:cNvPr id="12" name="直接连接符 11">
            <a:extLst>
              <a:ext uri="{FF2B5EF4-FFF2-40B4-BE49-F238E27FC236}">
                <a16:creationId xmlns="" xmlns:a16="http://schemas.microsoft.com/office/drawing/2014/main" id="{BE7331E0-E45A-4BAA-A258-02D96BCF4AA6}"/>
              </a:ext>
            </a:extLst>
          </p:cNvPr>
          <p:cNvCxnSpPr/>
          <p:nvPr/>
        </p:nvCxnSpPr>
        <p:spPr>
          <a:xfrm>
            <a:off x="7000794" y="1970230"/>
            <a:ext cx="4536000"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50624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par>
                                <p:cTn id="11" presetID="22" presetClass="entr" presetSubtype="4"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inVertical)">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10" name="Text Box 3"/>
          <p:cNvSpPr>
            <a:spLocks noChangeArrowheads="1"/>
          </p:cNvSpPr>
          <p:nvPr/>
        </p:nvSpPr>
        <p:spPr bwMode="auto">
          <a:xfrm>
            <a:off x="2204380" y="3428019"/>
            <a:ext cx="3877985" cy="1200329"/>
          </a:xfrm>
          <a:prstGeom prst="rect">
            <a:avLst/>
          </a:prstGeom>
          <a:extLst/>
        </p:spPr>
        <p:txBody>
          <a:bodyPr wrap="none">
            <a:spAutoFit/>
          </a:bodyPr>
          <a:lstStyle/>
          <a:p>
            <a:pPr algn="r">
              <a:spcBef>
                <a:spcPct val="0"/>
              </a:spcBef>
            </a:pPr>
            <a:r>
              <a:rPr lang="zh-CN" altLang="en-US" sz="7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个人简介</a:t>
            </a:r>
          </a:p>
        </p:txBody>
      </p:sp>
      <p:sp>
        <p:nvSpPr>
          <p:cNvPr id="11" name="矩形 10"/>
          <p:cNvSpPr/>
          <p:nvPr/>
        </p:nvSpPr>
        <p:spPr>
          <a:xfrm>
            <a:off x="3924194" y="2628939"/>
            <a:ext cx="1902187" cy="369332"/>
          </a:xfrm>
          <a:prstGeom prst="rect">
            <a:avLst/>
          </a:prstGeom>
        </p:spPr>
        <p:txBody>
          <a:bodyPr wrap="none">
            <a:spAutoFit/>
          </a:bodyPr>
          <a:lstStyle/>
          <a:p>
            <a:pPr algn="ctr">
              <a:spcBef>
                <a:spcPct val="0"/>
              </a:spcBef>
            </a:pP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Personal profile</a:t>
            </a:r>
          </a:p>
        </p:txBody>
      </p:sp>
      <p:sp>
        <p:nvSpPr>
          <p:cNvPr id="6" name="Text Box 3"/>
          <p:cNvSpPr>
            <a:spLocks noChangeArrowheads="1"/>
          </p:cNvSpPr>
          <p:nvPr/>
        </p:nvSpPr>
        <p:spPr bwMode="auto">
          <a:xfrm>
            <a:off x="6769400" y="2392516"/>
            <a:ext cx="2771914" cy="3154710"/>
          </a:xfrm>
          <a:prstGeom prst="rect">
            <a:avLst/>
          </a:prstGeom>
          <a:extLst/>
        </p:spPr>
        <p:txBody>
          <a:bodyPr wrap="none">
            <a:spAutoFit/>
          </a:bodyPr>
          <a:lstStyle/>
          <a:p>
            <a:pPr algn="ctr">
              <a:spcBef>
                <a:spcPct val="0"/>
              </a:spcBef>
            </a:pPr>
            <a:r>
              <a:rPr lang="en-US" altLang="zh-CN"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rPr>
              <a:t>01</a:t>
            </a:r>
            <a:endParaRPr lang="zh-CN" altLang="en-US"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endParaRPr>
          </a:p>
        </p:txBody>
      </p:sp>
      <p:cxnSp>
        <p:nvCxnSpPr>
          <p:cNvPr id="9" name="直接连接符 8"/>
          <p:cNvCxnSpPr/>
          <p:nvPr/>
        </p:nvCxnSpPr>
        <p:spPr>
          <a:xfrm>
            <a:off x="1567969" y="3157346"/>
            <a:ext cx="4536000"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
        <p:nvSpPr>
          <p:cNvPr id="7" name="TextBox 12">
            <a:extLst>
              <a:ext uri="{FF2B5EF4-FFF2-40B4-BE49-F238E27FC236}">
                <a16:creationId xmlns="" xmlns:a16="http://schemas.microsoft.com/office/drawing/2014/main" id="{E7D140DA-14CC-42F7-B670-0A4D285DE14F}"/>
              </a:ext>
            </a:extLst>
          </p:cNvPr>
          <p:cNvSpPr txBox="1"/>
          <p:nvPr/>
        </p:nvSpPr>
        <p:spPr>
          <a:xfrm>
            <a:off x="2920588" y="4628348"/>
            <a:ext cx="1680000" cy="369332"/>
          </a:xfrm>
          <a:prstGeom prst="rect">
            <a:avLst/>
          </a:prstGeom>
          <a:noFill/>
        </p:spPr>
        <p:txBody>
          <a:bodyPr wrap="square" rtlCol="0">
            <a:spAutoFit/>
          </a:bodyPr>
          <a:lstStyle/>
          <a:p>
            <a:pPr marL="380990" indent="-380990">
              <a:buFont typeface="Arial" panose="020B0604020202020204" pitchFamily="34" charset="0"/>
              <a:buChar char="•"/>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基本信息</a:t>
            </a:r>
          </a:p>
        </p:txBody>
      </p:sp>
      <p:sp>
        <p:nvSpPr>
          <p:cNvPr id="8" name="TextBox 13">
            <a:extLst>
              <a:ext uri="{FF2B5EF4-FFF2-40B4-BE49-F238E27FC236}">
                <a16:creationId xmlns="" xmlns:a16="http://schemas.microsoft.com/office/drawing/2014/main" id="{DDCFCC3F-C9DA-4A2A-999B-901398725B8F}"/>
              </a:ext>
            </a:extLst>
          </p:cNvPr>
          <p:cNvSpPr txBox="1"/>
          <p:nvPr/>
        </p:nvSpPr>
        <p:spPr>
          <a:xfrm>
            <a:off x="2920588" y="5021662"/>
            <a:ext cx="1680000" cy="369332"/>
          </a:xfrm>
          <a:prstGeom prst="rect">
            <a:avLst/>
          </a:prstGeom>
          <a:noFill/>
        </p:spPr>
        <p:txBody>
          <a:bodyPr wrap="square" rtlCol="0">
            <a:spAutoFit/>
          </a:bodyPr>
          <a:lstStyle/>
          <a:p>
            <a:pPr marL="380990" indent="-380990">
              <a:buFont typeface="Arial" panose="020B0604020202020204" pitchFamily="34" charset="0"/>
              <a:buChar char="•"/>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个人履历</a:t>
            </a:r>
          </a:p>
        </p:txBody>
      </p:sp>
      <p:sp>
        <p:nvSpPr>
          <p:cNvPr id="12" name="TextBox 15">
            <a:extLst>
              <a:ext uri="{FF2B5EF4-FFF2-40B4-BE49-F238E27FC236}">
                <a16:creationId xmlns="" xmlns:a16="http://schemas.microsoft.com/office/drawing/2014/main" id="{815E333D-338A-4C62-B208-645E3F385F25}"/>
              </a:ext>
            </a:extLst>
          </p:cNvPr>
          <p:cNvSpPr txBox="1"/>
          <p:nvPr/>
        </p:nvSpPr>
        <p:spPr>
          <a:xfrm>
            <a:off x="4554024" y="4628348"/>
            <a:ext cx="1680000" cy="369332"/>
          </a:xfrm>
          <a:prstGeom prst="rect">
            <a:avLst/>
          </a:prstGeom>
          <a:noFill/>
        </p:spPr>
        <p:txBody>
          <a:bodyPr wrap="square" rtlCol="0">
            <a:spAutoFit/>
          </a:bodyPr>
          <a:lstStyle/>
          <a:p>
            <a:pPr marL="380990" indent="-380990">
              <a:buFont typeface="Arial" panose="020B0604020202020204" pitchFamily="34" charset="0"/>
              <a:buChar char="•"/>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荣誉奖项</a:t>
            </a:r>
          </a:p>
        </p:txBody>
      </p:sp>
      <p:sp>
        <p:nvSpPr>
          <p:cNvPr id="13" name="TextBox 16">
            <a:extLst>
              <a:ext uri="{FF2B5EF4-FFF2-40B4-BE49-F238E27FC236}">
                <a16:creationId xmlns="" xmlns:a16="http://schemas.microsoft.com/office/drawing/2014/main" id="{4545C549-45FC-4A58-A4AD-0D3ACBC9B9F0}"/>
              </a:ext>
            </a:extLst>
          </p:cNvPr>
          <p:cNvSpPr txBox="1"/>
          <p:nvPr/>
        </p:nvSpPr>
        <p:spPr>
          <a:xfrm>
            <a:off x="4554024" y="5021662"/>
            <a:ext cx="1680000" cy="369332"/>
          </a:xfrm>
          <a:prstGeom prst="rect">
            <a:avLst/>
          </a:prstGeom>
          <a:noFill/>
        </p:spPr>
        <p:txBody>
          <a:bodyPr wrap="square" rtlCol="0">
            <a:spAutoFit/>
          </a:bodyPr>
          <a:lstStyle/>
          <a:p>
            <a:pPr marL="380990" indent="-380990">
              <a:buFont typeface="Arial" panose="020B0604020202020204" pitchFamily="34" charset="0"/>
              <a:buChar char="•"/>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语言能力</a:t>
            </a:r>
          </a:p>
        </p:txBody>
      </p:sp>
    </p:spTree>
    <p:extLst>
      <p:ext uri="{BB962C8B-B14F-4D97-AF65-F5344CB8AC3E}">
        <p14:creationId xmlns:p14="http://schemas.microsoft.com/office/powerpoint/2010/main" val="29526422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par>
                                <p:cTn id="13" presetID="2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par>
                          <p:cTn id="21" fill="hold">
                            <p:stCondLst>
                              <p:cond delay="500"/>
                            </p:stCondLst>
                            <p:childTnLst>
                              <p:par>
                                <p:cTn id="22" presetID="37"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900" decel="100000" fill="hold"/>
                                        <p:tgtEl>
                                          <p:spTgt spid="7"/>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25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900" decel="100000" fill="hold"/>
                                        <p:tgtEl>
                                          <p:spTgt spid="8"/>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34" presetID="37" presetClass="entr" presetSubtype="0" fill="hold" grpId="0" nodeType="withEffect">
                                  <p:stCondLst>
                                    <p:cond delay="50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900" decel="100000" fill="hold"/>
                                        <p:tgtEl>
                                          <p:spTgt spid="12"/>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0" presetID="37" presetClass="entr" presetSubtype="0" fill="hold" grpId="0" nodeType="withEffect">
                                  <p:stCondLst>
                                    <p:cond delay="75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900" decel="100000" fill="hold"/>
                                        <p:tgtEl>
                                          <p:spTgt spid="13"/>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6" grpId="0"/>
      <p:bldP spid="7" grpId="0"/>
      <p:bldP spid="8"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五边形 1">
            <a:extLst>
              <a:ext uri="{FF2B5EF4-FFF2-40B4-BE49-F238E27FC236}">
                <a16:creationId xmlns="" xmlns:a16="http://schemas.microsoft.com/office/drawing/2014/main" id="{B36A300B-0EBA-41E2-AA07-005B80535967}"/>
              </a:ext>
            </a:extLst>
          </p:cNvPr>
          <p:cNvSpPr/>
          <p:nvPr/>
        </p:nvSpPr>
        <p:spPr>
          <a:xfrm rot="5400000">
            <a:off x="6751130" y="2170610"/>
            <a:ext cx="6452559" cy="2128595"/>
          </a:xfrm>
          <a:prstGeom prst="homePlate">
            <a:avLst>
              <a:gd name="adj" fmla="val 53061"/>
            </a:avLst>
          </a:prstGeom>
          <a:solidFill>
            <a:srgbClr val="BE8C83">
              <a:alpha val="83922"/>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 xmlns:a16="http://schemas.microsoft.com/office/drawing/2014/main" id="{69C09A3A-A8A1-4C24-82CD-540E6CDC328F}"/>
              </a:ext>
            </a:extLst>
          </p:cNvPr>
          <p:cNvPicPr>
            <a:picLocks noChangeAspect="1"/>
          </p:cNvPicPr>
          <p:nvPr/>
        </p:nvPicPr>
        <p:blipFill rotWithShape="1">
          <a:blip r:embed="rId3">
            <a:duotone>
              <a:prstClr val="black"/>
              <a:schemeClr val="accent3">
                <a:tint val="45000"/>
                <a:satMod val="400000"/>
              </a:schemeClr>
            </a:duotone>
            <a:extLst>
              <a:ext uri="{BEBA8EAE-BF5A-486C-A8C5-ECC9F3942E4B}">
                <a14:imgProps xmlns:a14="http://schemas.microsoft.com/office/drawing/2010/main">
                  <a14:imgLayer r:embed="rId4">
                    <a14:imgEffect>
                      <a14:sharpenSoften amount="-68000"/>
                    </a14:imgEffect>
                  </a14:imgLayer>
                </a14:imgProps>
              </a:ext>
              <a:ext uri="{28A0092B-C50C-407E-A947-70E740481C1C}">
                <a14:useLocalDpi xmlns:a14="http://schemas.microsoft.com/office/drawing/2010/main" val="0"/>
              </a:ext>
            </a:extLst>
          </a:blip>
          <a:srcRect l="27378" r="17122" b="19270"/>
          <a:stretch/>
        </p:blipFill>
        <p:spPr>
          <a:xfrm>
            <a:off x="8367623" y="985477"/>
            <a:ext cx="3223788" cy="3470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文本框 9">
            <a:extLst>
              <a:ext uri="{FF2B5EF4-FFF2-40B4-BE49-F238E27FC236}">
                <a16:creationId xmlns="" xmlns:a16="http://schemas.microsoft.com/office/drawing/2014/main" id="{76448271-C824-44E4-81F7-AA9ABE13AD0B}"/>
              </a:ext>
            </a:extLst>
          </p:cNvPr>
          <p:cNvSpPr txBox="1"/>
          <p:nvPr/>
        </p:nvSpPr>
        <p:spPr>
          <a:xfrm>
            <a:off x="1487635" y="1226608"/>
            <a:ext cx="2635580" cy="830997"/>
          </a:xfrm>
          <a:prstGeom prst="rect">
            <a:avLst/>
          </a:prstGeom>
          <a:noFill/>
        </p:spPr>
        <p:txBody>
          <a:bodyPr wrap="square" rtlCol="0">
            <a:spAutoFit/>
          </a:bodyPr>
          <a:lstStyle/>
          <a:p>
            <a:pPr algn="ctr">
              <a:spcBef>
                <a:spcPct val="0"/>
              </a:spcBef>
            </a:pPr>
            <a:r>
              <a:rPr lang="zh-CN" altLang="en-US" sz="48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竞聘前言</a:t>
            </a:r>
          </a:p>
        </p:txBody>
      </p:sp>
      <p:sp>
        <p:nvSpPr>
          <p:cNvPr id="14" name="矩形 13">
            <a:extLst>
              <a:ext uri="{FF2B5EF4-FFF2-40B4-BE49-F238E27FC236}">
                <a16:creationId xmlns="" xmlns:a16="http://schemas.microsoft.com/office/drawing/2014/main" id="{921B5D81-4524-4E1D-932E-A5C767A4A3D6}"/>
              </a:ext>
            </a:extLst>
          </p:cNvPr>
          <p:cNvSpPr/>
          <p:nvPr/>
        </p:nvSpPr>
        <p:spPr>
          <a:xfrm>
            <a:off x="1276287" y="2720512"/>
            <a:ext cx="5969905" cy="2516073"/>
          </a:xfrm>
          <a:prstGeom prst="rect">
            <a:avLst/>
          </a:prstGeom>
        </p:spPr>
        <p:txBody>
          <a:bodyPr wrap="square">
            <a:spAutoFit/>
          </a:bodyPr>
          <a:lstStyle/>
          <a:p>
            <a:pPr indent="457178" algn="ctr">
              <a:lnSpc>
                <a:spcPct val="125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mn-lt"/>
              </a:rPr>
              <a:t>点击输入简要文字内容，文字内容需概括精炼，不用多余的文字修饰，言简意赅的说明分项内容。点击输入简要文字内容，文字内容需概括精炼，不用多余的文字修饰，言简意赅的说明分项内容</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mn-lt"/>
              </a:rPr>
              <a:t>……</a:t>
            </a: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mn-lt"/>
              </a:rPr>
              <a:t>点击输入简要文字内容，文字内容需概括精炼，不用多余的文字修饰，言简意赅的说明分项内容。点击输入简要文字内容，文字内容需概括精炼，不用多余的文字修饰，言简意赅的说明分项内容</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mn-lt"/>
              </a:rPr>
              <a:t>……</a:t>
            </a:r>
          </a:p>
        </p:txBody>
      </p:sp>
      <p:cxnSp>
        <p:nvCxnSpPr>
          <p:cNvPr id="15" name="直接连接符 14">
            <a:extLst>
              <a:ext uri="{FF2B5EF4-FFF2-40B4-BE49-F238E27FC236}">
                <a16:creationId xmlns="" xmlns:a16="http://schemas.microsoft.com/office/drawing/2014/main" id="{7412E6CA-10F5-4E88-A385-55AB47A6C0DB}"/>
              </a:ext>
            </a:extLst>
          </p:cNvPr>
          <p:cNvCxnSpPr>
            <a:cxnSpLocks/>
          </p:cNvCxnSpPr>
          <p:nvPr/>
        </p:nvCxnSpPr>
        <p:spPr>
          <a:xfrm>
            <a:off x="1276287" y="2225693"/>
            <a:ext cx="5693856"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08940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arn(inVertical)">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243105" y="934876"/>
            <a:ext cx="6126147" cy="3078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a:duotone>
              <a:prstClr val="black"/>
              <a:schemeClr val="accent3">
                <a:tint val="45000"/>
                <a:satMod val="400000"/>
              </a:schemeClr>
            </a:duotone>
            <a:extLst>
              <a:ext uri="{BEBA8EAE-BF5A-486C-A8C5-ECC9F3942E4B}">
                <a14:imgProps xmlns:a14="http://schemas.microsoft.com/office/drawing/2010/main">
                  <a14:imgLayer r:embed="rId4">
                    <a14:imgEffect>
                      <a14:sharpenSoften amount="-84000"/>
                    </a14:imgEffect>
                  </a14:imgLayer>
                </a14:imgProps>
              </a:ext>
              <a:ext uri="{28A0092B-C50C-407E-A947-70E740481C1C}">
                <a14:useLocalDpi xmlns:a14="http://schemas.microsoft.com/office/drawing/2010/main" val="0"/>
              </a:ext>
            </a:extLst>
          </a:blip>
          <a:srcRect l="24987" r="24987"/>
          <a:stretch/>
        </p:blipFill>
        <p:spPr>
          <a:xfrm>
            <a:off x="1406069" y="1522733"/>
            <a:ext cx="3249737" cy="43329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15"/>
          <p:cNvSpPr txBox="1"/>
          <p:nvPr/>
        </p:nvSpPr>
        <p:spPr>
          <a:xfrm>
            <a:off x="5979278" y="1704011"/>
            <a:ext cx="5838092" cy="458908"/>
          </a:xfrm>
          <a:prstGeom prst="rect">
            <a:avLst/>
          </a:prstGeom>
          <a:noFill/>
        </p:spPr>
        <p:txBody>
          <a:bodyPr wrap="square" rtlCol="0">
            <a:spAutoFit/>
          </a:bodyPr>
          <a:lstStyle/>
          <a:p>
            <a:pPr>
              <a:lnSpc>
                <a:spcPct val="150000"/>
              </a:lnSpc>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姓名：张先生</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a:t>
            </a: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小姐                性别：男</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a:t>
            </a: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女</a:t>
            </a:r>
          </a:p>
        </p:txBody>
      </p:sp>
      <p:sp>
        <p:nvSpPr>
          <p:cNvPr id="10" name="矩形 9"/>
          <p:cNvSpPr/>
          <p:nvPr/>
        </p:nvSpPr>
        <p:spPr>
          <a:xfrm>
            <a:off x="908005" y="5014945"/>
            <a:ext cx="4731861" cy="19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 xmlns:a16="http://schemas.microsoft.com/office/drawing/2014/main" id="{B13BD8A9-DFD2-4FE2-AEEB-EAFF90F5C8C5}"/>
              </a:ext>
            </a:extLst>
          </p:cNvPr>
          <p:cNvSpPr/>
          <p:nvPr/>
        </p:nvSpPr>
        <p:spPr>
          <a:xfrm>
            <a:off x="5979278" y="2267785"/>
            <a:ext cx="4392549" cy="458908"/>
          </a:xfrm>
          <a:prstGeom prst="rect">
            <a:avLst/>
          </a:prstGeom>
        </p:spPr>
        <p:txBody>
          <a:bodyPr wrap="none">
            <a:spAutoFit/>
          </a:bodyPr>
          <a:lstStyle/>
          <a:p>
            <a:pPr>
              <a:lnSpc>
                <a:spcPct val="150000"/>
              </a:lnSpc>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年龄：</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25</a:t>
            </a: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岁                           民族：汉族</a:t>
            </a:r>
          </a:p>
        </p:txBody>
      </p:sp>
      <p:sp>
        <p:nvSpPr>
          <p:cNvPr id="20" name="矩形 19">
            <a:extLst>
              <a:ext uri="{FF2B5EF4-FFF2-40B4-BE49-F238E27FC236}">
                <a16:creationId xmlns="" xmlns:a16="http://schemas.microsoft.com/office/drawing/2014/main" id="{7C38C1E4-3996-4C94-A05F-A2EEA15D78FB}"/>
              </a:ext>
            </a:extLst>
          </p:cNvPr>
          <p:cNvSpPr/>
          <p:nvPr/>
        </p:nvSpPr>
        <p:spPr>
          <a:xfrm>
            <a:off x="5979278" y="2793472"/>
            <a:ext cx="4423006" cy="458908"/>
          </a:xfrm>
          <a:prstGeom prst="rect">
            <a:avLst/>
          </a:prstGeom>
        </p:spPr>
        <p:txBody>
          <a:bodyPr wrap="none">
            <a:spAutoFit/>
          </a:bodyPr>
          <a:lstStyle/>
          <a:p>
            <a:pPr>
              <a:lnSpc>
                <a:spcPct val="150000"/>
              </a:lnSpc>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籍贯：上海                            学历：硕士</a:t>
            </a:r>
          </a:p>
        </p:txBody>
      </p:sp>
      <p:sp>
        <p:nvSpPr>
          <p:cNvPr id="22" name="矩形 21">
            <a:extLst>
              <a:ext uri="{FF2B5EF4-FFF2-40B4-BE49-F238E27FC236}">
                <a16:creationId xmlns="" xmlns:a16="http://schemas.microsoft.com/office/drawing/2014/main" id="{44F01F31-9D99-4DA4-BA44-474D50B4A6EA}"/>
              </a:ext>
            </a:extLst>
          </p:cNvPr>
          <p:cNvSpPr/>
          <p:nvPr/>
        </p:nvSpPr>
        <p:spPr>
          <a:xfrm>
            <a:off x="5979278" y="3319159"/>
            <a:ext cx="4932761" cy="458908"/>
          </a:xfrm>
          <a:prstGeom prst="rect">
            <a:avLst/>
          </a:prstGeom>
        </p:spPr>
        <p:txBody>
          <a:bodyPr wrap="none">
            <a:spAutoFit/>
          </a:bodyPr>
          <a:lstStyle/>
          <a:p>
            <a:pPr>
              <a:lnSpc>
                <a:spcPct val="150000"/>
              </a:lnSpc>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婚姻状况：未婚                      政治面貌：党员</a:t>
            </a:r>
          </a:p>
        </p:txBody>
      </p:sp>
      <p:sp>
        <p:nvSpPr>
          <p:cNvPr id="24" name="矩形 23">
            <a:extLst>
              <a:ext uri="{FF2B5EF4-FFF2-40B4-BE49-F238E27FC236}">
                <a16:creationId xmlns="" xmlns:a16="http://schemas.microsoft.com/office/drawing/2014/main" id="{9F6BF08A-A44C-46AA-AF99-8C7A8B6549ED}"/>
              </a:ext>
            </a:extLst>
          </p:cNvPr>
          <p:cNvSpPr/>
          <p:nvPr/>
        </p:nvSpPr>
        <p:spPr>
          <a:xfrm>
            <a:off x="5979278" y="3844846"/>
            <a:ext cx="2820003" cy="458908"/>
          </a:xfrm>
          <a:prstGeom prst="rect">
            <a:avLst/>
          </a:prstGeom>
        </p:spPr>
        <p:txBody>
          <a:bodyPr wrap="none">
            <a:spAutoFit/>
          </a:bodyPr>
          <a:lstStyle/>
          <a:p>
            <a:pPr>
              <a:lnSpc>
                <a:spcPct val="150000"/>
              </a:lnSpc>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联系方式：</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13812345678</a:t>
            </a:r>
          </a:p>
        </p:txBody>
      </p:sp>
      <p:sp>
        <p:nvSpPr>
          <p:cNvPr id="26" name="矩形 25">
            <a:extLst>
              <a:ext uri="{FF2B5EF4-FFF2-40B4-BE49-F238E27FC236}">
                <a16:creationId xmlns="" xmlns:a16="http://schemas.microsoft.com/office/drawing/2014/main" id="{5BDE4C1F-E9C6-4817-8E8A-88FBB03814CA}"/>
              </a:ext>
            </a:extLst>
          </p:cNvPr>
          <p:cNvSpPr/>
          <p:nvPr/>
        </p:nvSpPr>
        <p:spPr>
          <a:xfrm>
            <a:off x="5979278" y="4370533"/>
            <a:ext cx="3634265" cy="458908"/>
          </a:xfrm>
          <a:prstGeom prst="rect">
            <a:avLst/>
          </a:prstGeom>
        </p:spPr>
        <p:txBody>
          <a:bodyPr wrap="none">
            <a:spAutoFit/>
          </a:bodyPr>
          <a:lstStyle/>
          <a:p>
            <a:pPr>
              <a:lnSpc>
                <a:spcPct val="150000"/>
              </a:lnSpc>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电子邮箱：</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yourname@163.com</a:t>
            </a:r>
          </a:p>
        </p:txBody>
      </p:sp>
      <p:sp>
        <p:nvSpPr>
          <p:cNvPr id="32" name="TextBox 32">
            <a:extLst>
              <a:ext uri="{FF2B5EF4-FFF2-40B4-BE49-F238E27FC236}">
                <a16:creationId xmlns="" xmlns:a16="http://schemas.microsoft.com/office/drawing/2014/main" id="{B0E868D1-75BC-4159-A589-B3C49C3CBBF2}"/>
              </a:ext>
            </a:extLst>
          </p:cNvPr>
          <p:cNvSpPr txBox="1"/>
          <p:nvPr/>
        </p:nvSpPr>
        <p:spPr bwMode="auto">
          <a:xfrm>
            <a:off x="6879178" y="5522135"/>
            <a:ext cx="1694917" cy="437043"/>
          </a:xfrm>
          <a:prstGeom prst="rect">
            <a:avLst/>
          </a:prstGeom>
          <a:noFill/>
          <a:ln w="3175" cap="flat" cmpd="sng" algn="ctr">
            <a:noFill/>
            <a:prstDash val="solid"/>
          </a:ln>
          <a:effectLst/>
        </p:spPr>
        <p:txBody>
          <a:bodyPr anchor="ctr"/>
          <a:lstStyle>
            <a:defPPr>
              <a:defRPr lang="zh-CN"/>
            </a:defPPr>
            <a:lvl1pPr algn="ctr">
              <a:lnSpc>
                <a:spcPct val="120000"/>
              </a:lnSpc>
              <a:defRPr sz="1600" b="1" kern="0">
                <a:solidFill>
                  <a:schemeClr val="tx1">
                    <a:lumMod val="50000"/>
                    <a:lumOff val="50000"/>
                  </a:schemeClr>
                </a:solidFill>
                <a:cs typeface="+mn-ea"/>
              </a:defRPr>
            </a:lvl1pPr>
          </a:lstStyle>
          <a:p>
            <a:pPr defTabSz="1219170"/>
            <a:endParaRPr lang="zh-CN" altLang="en-US" sz="2800" kern="1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cs typeface="+mn-cs"/>
            </a:endParaRPr>
          </a:p>
        </p:txBody>
      </p:sp>
      <p:sp>
        <p:nvSpPr>
          <p:cNvPr id="33" name="TextBox 33">
            <a:extLst>
              <a:ext uri="{FF2B5EF4-FFF2-40B4-BE49-F238E27FC236}">
                <a16:creationId xmlns="" xmlns:a16="http://schemas.microsoft.com/office/drawing/2014/main" id="{8B4666E3-11E8-43C1-962B-B0780347FF60}"/>
              </a:ext>
            </a:extLst>
          </p:cNvPr>
          <p:cNvSpPr txBox="1"/>
          <p:nvPr/>
        </p:nvSpPr>
        <p:spPr bwMode="auto">
          <a:xfrm>
            <a:off x="9913436" y="5522135"/>
            <a:ext cx="2062257" cy="403820"/>
          </a:xfrm>
          <a:prstGeom prst="rect">
            <a:avLst/>
          </a:prstGeom>
          <a:noFill/>
          <a:ln w="3175" cap="flat" cmpd="sng" algn="ctr">
            <a:noFill/>
            <a:prstDash val="solid"/>
          </a:ln>
          <a:effectLst/>
        </p:spPr>
        <p:txBody>
          <a:bodyPr anchor="ctr"/>
          <a:lstStyle>
            <a:defPPr>
              <a:defRPr lang="zh-CN"/>
            </a:defPPr>
            <a:lvl1pPr algn="ctr">
              <a:lnSpc>
                <a:spcPct val="120000"/>
              </a:lnSpc>
              <a:defRPr sz="1600" b="1" kern="0">
                <a:solidFill>
                  <a:schemeClr val="tx1">
                    <a:lumMod val="50000"/>
                    <a:lumOff val="50000"/>
                  </a:schemeClr>
                </a:solidFill>
                <a:cs typeface="+mn-ea"/>
              </a:defRPr>
            </a:lvl1pPr>
          </a:lstStyle>
          <a:p>
            <a:pPr defTabSz="1219170">
              <a:lnSpc>
                <a:spcPct val="100000"/>
              </a:lnSpc>
            </a:pPr>
            <a:endParaRPr lang="zh-CN" altLang="en-US" sz="2800" kern="1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cs typeface="+mn-cs"/>
            </a:endParaRPr>
          </a:p>
        </p:txBody>
      </p:sp>
      <p:sp>
        <p:nvSpPr>
          <p:cNvPr id="34" name="TextBox 30">
            <a:extLst>
              <a:ext uri="{FF2B5EF4-FFF2-40B4-BE49-F238E27FC236}">
                <a16:creationId xmlns="" xmlns:a16="http://schemas.microsoft.com/office/drawing/2014/main" id="{3A3023A2-F750-4FE1-9EB4-EF56FDB020CE}"/>
              </a:ext>
            </a:extLst>
          </p:cNvPr>
          <p:cNvSpPr txBox="1"/>
          <p:nvPr/>
        </p:nvSpPr>
        <p:spPr bwMode="auto">
          <a:xfrm>
            <a:off x="4974869" y="5121925"/>
            <a:ext cx="1571766" cy="476254"/>
          </a:xfrm>
          <a:prstGeom prst="rect">
            <a:avLst/>
          </a:prstGeom>
          <a:noFill/>
          <a:ln w="3175" cap="flat" cmpd="sng" algn="ctr">
            <a:noFill/>
            <a:prstDash val="solid"/>
          </a:ln>
          <a:effectLst/>
        </p:spPr>
        <p:txBody>
          <a:bodyPr anchor="ctr"/>
          <a:lstStyle>
            <a:defPPr>
              <a:defRPr lang="zh-CN"/>
            </a:defPPr>
            <a:lvl1pPr algn="ctr">
              <a:lnSpc>
                <a:spcPct val="120000"/>
              </a:lnSpc>
              <a:defRPr sz="1600" b="1" kern="0">
                <a:solidFill>
                  <a:schemeClr val="tx1">
                    <a:lumMod val="50000"/>
                    <a:lumOff val="50000"/>
                  </a:schemeClr>
                </a:solidFill>
                <a:cs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1219170"/>
            <a:r>
              <a:rPr lang="zh-CN" altLang="en-US" sz="3200" kern="1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cs typeface="+mn-cs"/>
              </a:rPr>
              <a:t>专业</a:t>
            </a:r>
          </a:p>
        </p:txBody>
      </p:sp>
      <p:sp>
        <p:nvSpPr>
          <p:cNvPr id="35" name="TextBox 30">
            <a:extLst>
              <a:ext uri="{FF2B5EF4-FFF2-40B4-BE49-F238E27FC236}">
                <a16:creationId xmlns="" xmlns:a16="http://schemas.microsoft.com/office/drawing/2014/main" id="{0DF30296-1344-40AA-8BDF-79D31F05E88B}"/>
              </a:ext>
            </a:extLst>
          </p:cNvPr>
          <p:cNvSpPr txBox="1"/>
          <p:nvPr/>
        </p:nvSpPr>
        <p:spPr bwMode="auto">
          <a:xfrm>
            <a:off x="6359256" y="5121925"/>
            <a:ext cx="1571766" cy="476254"/>
          </a:xfrm>
          <a:prstGeom prst="rect">
            <a:avLst/>
          </a:prstGeom>
          <a:noFill/>
          <a:ln w="3175" cap="flat" cmpd="sng" algn="ctr">
            <a:noFill/>
            <a:prstDash val="solid"/>
          </a:ln>
          <a:effectLst/>
        </p:spPr>
        <p:txBody>
          <a:bodyPr anchor="ctr"/>
          <a:lstStyle>
            <a:defPPr>
              <a:defRPr lang="zh-CN"/>
            </a:defPPr>
            <a:lvl1pPr algn="ctr">
              <a:lnSpc>
                <a:spcPct val="120000"/>
              </a:lnSpc>
              <a:defRPr sz="1600" b="1" kern="0">
                <a:solidFill>
                  <a:schemeClr val="tx1">
                    <a:lumMod val="50000"/>
                    <a:lumOff val="50000"/>
                  </a:schemeClr>
                </a:solidFill>
                <a:cs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1219170"/>
            <a:r>
              <a:rPr lang="zh-CN" altLang="en-US" sz="3200" kern="1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年轻</a:t>
            </a:r>
          </a:p>
        </p:txBody>
      </p:sp>
      <p:sp>
        <p:nvSpPr>
          <p:cNvPr id="36" name="TextBox 30">
            <a:extLst>
              <a:ext uri="{FF2B5EF4-FFF2-40B4-BE49-F238E27FC236}">
                <a16:creationId xmlns="" xmlns:a16="http://schemas.microsoft.com/office/drawing/2014/main" id="{0394892D-D630-4A14-AA71-0E870B222035}"/>
              </a:ext>
            </a:extLst>
          </p:cNvPr>
          <p:cNvSpPr txBox="1"/>
          <p:nvPr/>
        </p:nvSpPr>
        <p:spPr bwMode="auto">
          <a:xfrm>
            <a:off x="7743643" y="5175712"/>
            <a:ext cx="1822819" cy="476254"/>
          </a:xfrm>
          <a:prstGeom prst="rect">
            <a:avLst/>
          </a:prstGeom>
          <a:noFill/>
          <a:ln w="3175" cap="flat" cmpd="sng" algn="ctr">
            <a:noFill/>
            <a:prstDash val="solid"/>
          </a:ln>
          <a:effectLst/>
        </p:spPr>
        <p:txBody>
          <a:bodyPr anchor="ctr"/>
          <a:lstStyle>
            <a:defPPr>
              <a:defRPr lang="zh-CN"/>
            </a:defPPr>
            <a:lvl1pPr algn="ctr">
              <a:lnSpc>
                <a:spcPct val="120000"/>
              </a:lnSpc>
              <a:defRPr sz="1600" b="1" kern="0">
                <a:solidFill>
                  <a:schemeClr val="tx1">
                    <a:lumMod val="50000"/>
                    <a:lumOff val="50000"/>
                  </a:schemeClr>
                </a:solidFill>
                <a:cs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nSpc>
                <a:spcPct val="80000"/>
              </a:lnSpc>
              <a:defRPr/>
            </a:pPr>
            <a:r>
              <a:rPr lang="zh-CN" altLang="en-US" sz="3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有梦想</a:t>
            </a:r>
          </a:p>
        </p:txBody>
      </p:sp>
      <p:sp>
        <p:nvSpPr>
          <p:cNvPr id="37" name="TextBox 30">
            <a:extLst>
              <a:ext uri="{FF2B5EF4-FFF2-40B4-BE49-F238E27FC236}">
                <a16:creationId xmlns="" xmlns:a16="http://schemas.microsoft.com/office/drawing/2014/main" id="{DA2D25B1-7561-48A8-B136-A086CFC0591F}"/>
              </a:ext>
            </a:extLst>
          </p:cNvPr>
          <p:cNvSpPr txBox="1"/>
          <p:nvPr/>
        </p:nvSpPr>
        <p:spPr bwMode="auto">
          <a:xfrm>
            <a:off x="9309224" y="5121925"/>
            <a:ext cx="2320120" cy="476254"/>
          </a:xfrm>
          <a:prstGeom prst="rect">
            <a:avLst/>
          </a:prstGeom>
          <a:noFill/>
          <a:ln w="3175" cap="flat" cmpd="sng" algn="ctr">
            <a:noFill/>
            <a:prstDash val="solid"/>
          </a:ln>
          <a:effectLst/>
        </p:spPr>
        <p:txBody>
          <a:bodyPr anchor="ctr"/>
          <a:lstStyle>
            <a:defPPr>
              <a:defRPr lang="zh-CN"/>
            </a:defPPr>
            <a:lvl1pPr algn="ctr">
              <a:lnSpc>
                <a:spcPct val="120000"/>
              </a:lnSpc>
              <a:defRPr sz="1600" b="1" kern="0">
                <a:solidFill>
                  <a:schemeClr val="tx1">
                    <a:lumMod val="50000"/>
                    <a:lumOff val="50000"/>
                  </a:schemeClr>
                </a:solidFill>
                <a:cs typeface="+mn-ea"/>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1219170">
              <a:lnSpc>
                <a:spcPct val="100000"/>
              </a:lnSpc>
            </a:pPr>
            <a:r>
              <a:rPr lang="zh-CN" altLang="en-US" sz="3200" kern="1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行动力强</a:t>
            </a:r>
          </a:p>
        </p:txBody>
      </p:sp>
      <p:sp>
        <p:nvSpPr>
          <p:cNvPr id="21" name="矩形 20">
            <a:extLst>
              <a:ext uri="{FF2B5EF4-FFF2-40B4-BE49-F238E27FC236}">
                <a16:creationId xmlns="" xmlns:a16="http://schemas.microsoft.com/office/drawing/2014/main" id="{10727692-A6EB-452E-804B-720C0E56358B}"/>
              </a:ext>
            </a:extLst>
          </p:cNvPr>
          <p:cNvSpPr/>
          <p:nvPr/>
        </p:nvSpPr>
        <p:spPr>
          <a:xfrm>
            <a:off x="4805462" y="361919"/>
            <a:ext cx="2236510" cy="707886"/>
          </a:xfrm>
          <a:prstGeom prst="rect">
            <a:avLst/>
          </a:prstGeom>
        </p:spPr>
        <p:txBody>
          <a:bodyPr wrap="none">
            <a:spAutoFit/>
          </a:bodyPr>
          <a:lstStyle/>
          <a:p>
            <a:pPr algn="ctr">
              <a:spcBef>
                <a:spcPct val="0"/>
              </a:spcBef>
            </a:pPr>
            <a:r>
              <a:rPr lang="zh-CN" altLang="en-US" sz="4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基本信息</a:t>
            </a:r>
          </a:p>
        </p:txBody>
      </p:sp>
      <p:cxnSp>
        <p:nvCxnSpPr>
          <p:cNvPr id="23" name="直接连接符 22">
            <a:extLst>
              <a:ext uri="{FF2B5EF4-FFF2-40B4-BE49-F238E27FC236}">
                <a16:creationId xmlns="" xmlns:a16="http://schemas.microsoft.com/office/drawing/2014/main" id="{93FDE08C-0F61-45F1-B01F-316AD0945358}"/>
              </a:ext>
            </a:extLst>
          </p:cNvPr>
          <p:cNvCxnSpPr>
            <a:cxnSpLocks/>
          </p:cNvCxnSpPr>
          <p:nvPr/>
        </p:nvCxnSpPr>
        <p:spPr>
          <a:xfrm>
            <a:off x="0" y="724697"/>
            <a:ext cx="4596494"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 xmlns:a16="http://schemas.microsoft.com/office/drawing/2014/main" id="{22B93BA6-4AD3-42E2-AFFD-597E20584114}"/>
              </a:ext>
            </a:extLst>
          </p:cNvPr>
          <p:cNvCxnSpPr>
            <a:cxnSpLocks/>
          </p:cNvCxnSpPr>
          <p:nvPr/>
        </p:nvCxnSpPr>
        <p:spPr>
          <a:xfrm>
            <a:off x="7240245" y="724697"/>
            <a:ext cx="4951755"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26421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down)">
                                          <p:cBhvr>
                                            <p:cTn id="10" dur="500"/>
                                            <p:tgtEl>
                                              <p:spTgt spid="21"/>
                                            </p:tgtEl>
                                          </p:cBhvr>
                                        </p:animEffect>
                                      </p:childTnLst>
                                    </p:cTn>
                                  </p:par>
                                  <p:par>
                                    <p:cTn id="11" presetID="22" presetClass="entr" presetSubtype="4"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down)">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arn(inVertical)">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barn(inVertical)">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barn(inVertical)">
                                          <p:cBhvr>
                                            <p:cTn id="40" dur="500"/>
                                            <p:tgtEl>
                                              <p:spTgt spid="22"/>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barn(inVertical)">
                                          <p:cBhvr>
                                            <p:cTn id="45" dur="500"/>
                                            <p:tgtEl>
                                              <p:spTgt spid="24"/>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barn(inVertical)">
                                          <p:cBhvr>
                                            <p:cTn id="50" dur="500"/>
                                            <p:tgtEl>
                                              <p:spTgt spid="26"/>
                                            </p:tgtEl>
                                          </p:cBhvr>
                                        </p:animEffect>
                                      </p:childTnLst>
                                    </p:cTn>
                                  </p:par>
                                  <p:par>
                                    <p:cTn id="51" presetID="2" presetClass="entr" presetSubtype="4" fill="hold" grpId="0" nodeType="withEffect" p14:presetBounceEnd="68000">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14:bounceEnd="68000">
                                          <p:cBhvr additive="base">
                                            <p:cTn id="53" dur="1500" fill="hold"/>
                                            <p:tgtEl>
                                              <p:spTgt spid="34"/>
                                            </p:tgtEl>
                                            <p:attrNameLst>
                                              <p:attrName>ppt_x</p:attrName>
                                            </p:attrNameLst>
                                          </p:cBhvr>
                                          <p:tavLst>
                                            <p:tav tm="0">
                                              <p:val>
                                                <p:strVal val="#ppt_x"/>
                                              </p:val>
                                            </p:tav>
                                            <p:tav tm="100000">
                                              <p:val>
                                                <p:strVal val="#ppt_x"/>
                                              </p:val>
                                            </p:tav>
                                          </p:tavLst>
                                        </p:anim>
                                        <p:anim calcmode="lin" valueType="num" p14:bounceEnd="68000">
                                          <p:cBhvr additive="base">
                                            <p:cTn id="54" dur="1500" fill="hold"/>
                                            <p:tgtEl>
                                              <p:spTgt spid="3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14:presetBounceEnd="68000">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14:bounceEnd="68000">
                                          <p:cBhvr additive="base">
                                            <p:cTn id="57" dur="1500" fill="hold"/>
                                            <p:tgtEl>
                                              <p:spTgt spid="35"/>
                                            </p:tgtEl>
                                            <p:attrNameLst>
                                              <p:attrName>ppt_x</p:attrName>
                                            </p:attrNameLst>
                                          </p:cBhvr>
                                          <p:tavLst>
                                            <p:tav tm="0">
                                              <p:val>
                                                <p:strVal val="#ppt_x"/>
                                              </p:val>
                                            </p:tav>
                                            <p:tav tm="100000">
                                              <p:val>
                                                <p:strVal val="#ppt_x"/>
                                              </p:val>
                                            </p:tav>
                                          </p:tavLst>
                                        </p:anim>
                                        <p:anim calcmode="lin" valueType="num" p14:bounceEnd="68000">
                                          <p:cBhvr additive="base">
                                            <p:cTn id="58" dur="1500" fill="hold"/>
                                            <p:tgtEl>
                                              <p:spTgt spid="3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14:presetBounceEnd="68000">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14:bounceEnd="68000">
                                          <p:cBhvr additive="base">
                                            <p:cTn id="61" dur="1500" fill="hold"/>
                                            <p:tgtEl>
                                              <p:spTgt spid="36"/>
                                            </p:tgtEl>
                                            <p:attrNameLst>
                                              <p:attrName>ppt_x</p:attrName>
                                            </p:attrNameLst>
                                          </p:cBhvr>
                                          <p:tavLst>
                                            <p:tav tm="0">
                                              <p:val>
                                                <p:strVal val="#ppt_x"/>
                                              </p:val>
                                            </p:tav>
                                            <p:tav tm="100000">
                                              <p:val>
                                                <p:strVal val="#ppt_x"/>
                                              </p:val>
                                            </p:tav>
                                          </p:tavLst>
                                        </p:anim>
                                        <p:anim calcmode="lin" valueType="num" p14:bounceEnd="68000">
                                          <p:cBhvr additive="base">
                                            <p:cTn id="62" dur="1500" fill="hold"/>
                                            <p:tgtEl>
                                              <p:spTgt spid="36"/>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14:presetBounceEnd="68000">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14:bounceEnd="68000">
                                          <p:cBhvr additive="base">
                                            <p:cTn id="65" dur="1500" fill="hold"/>
                                            <p:tgtEl>
                                              <p:spTgt spid="37"/>
                                            </p:tgtEl>
                                            <p:attrNameLst>
                                              <p:attrName>ppt_x</p:attrName>
                                            </p:attrNameLst>
                                          </p:cBhvr>
                                          <p:tavLst>
                                            <p:tav tm="0">
                                              <p:val>
                                                <p:strVal val="#ppt_x"/>
                                              </p:val>
                                            </p:tav>
                                            <p:tav tm="100000">
                                              <p:val>
                                                <p:strVal val="#ppt_x"/>
                                              </p:val>
                                            </p:tav>
                                          </p:tavLst>
                                        </p:anim>
                                        <p:anim calcmode="lin" valueType="num" p14:bounceEnd="68000">
                                          <p:cBhvr additive="base">
                                            <p:cTn id="66" dur="1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8" grpId="0"/>
          <p:bldP spid="20" grpId="0"/>
          <p:bldP spid="22" grpId="0"/>
          <p:bldP spid="24" grpId="0"/>
          <p:bldP spid="26" grpId="0"/>
          <p:bldP spid="34" grpId="0"/>
          <p:bldP spid="35" grpId="0"/>
          <p:bldP spid="36" grpId="0"/>
          <p:bldP spid="37"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down)">
                                          <p:cBhvr>
                                            <p:cTn id="10" dur="500"/>
                                            <p:tgtEl>
                                              <p:spTgt spid="21"/>
                                            </p:tgtEl>
                                          </p:cBhvr>
                                        </p:animEffect>
                                      </p:childTnLst>
                                    </p:cTn>
                                  </p:par>
                                  <p:par>
                                    <p:cTn id="11" presetID="22" presetClass="entr" presetSubtype="4"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down)">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arn(inVertical)">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barn(inVertical)">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barn(inVertical)">
                                          <p:cBhvr>
                                            <p:cTn id="40" dur="500"/>
                                            <p:tgtEl>
                                              <p:spTgt spid="22"/>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barn(inVertical)">
                                          <p:cBhvr>
                                            <p:cTn id="45" dur="500"/>
                                            <p:tgtEl>
                                              <p:spTgt spid="24"/>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barn(inVertical)">
                                          <p:cBhvr>
                                            <p:cTn id="50" dur="500"/>
                                            <p:tgtEl>
                                              <p:spTgt spid="26"/>
                                            </p:tgtEl>
                                          </p:cBhvr>
                                        </p:animEffect>
                                      </p:childTnLst>
                                    </p:cTn>
                                  </p:par>
                                  <p:par>
                                    <p:cTn id="51" presetID="2" presetClass="entr" presetSubtype="4"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additive="base">
                                            <p:cTn id="53" dur="1500" fill="hold"/>
                                            <p:tgtEl>
                                              <p:spTgt spid="34"/>
                                            </p:tgtEl>
                                            <p:attrNameLst>
                                              <p:attrName>ppt_x</p:attrName>
                                            </p:attrNameLst>
                                          </p:cBhvr>
                                          <p:tavLst>
                                            <p:tav tm="0">
                                              <p:val>
                                                <p:strVal val="#ppt_x"/>
                                              </p:val>
                                            </p:tav>
                                            <p:tav tm="100000">
                                              <p:val>
                                                <p:strVal val="#ppt_x"/>
                                              </p:val>
                                            </p:tav>
                                          </p:tavLst>
                                        </p:anim>
                                        <p:anim calcmode="lin" valueType="num">
                                          <p:cBhvr additive="base">
                                            <p:cTn id="54" dur="1500" fill="hold"/>
                                            <p:tgtEl>
                                              <p:spTgt spid="3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additive="base">
                                            <p:cTn id="57" dur="1500" fill="hold"/>
                                            <p:tgtEl>
                                              <p:spTgt spid="35"/>
                                            </p:tgtEl>
                                            <p:attrNameLst>
                                              <p:attrName>ppt_x</p:attrName>
                                            </p:attrNameLst>
                                          </p:cBhvr>
                                          <p:tavLst>
                                            <p:tav tm="0">
                                              <p:val>
                                                <p:strVal val="#ppt_x"/>
                                              </p:val>
                                            </p:tav>
                                            <p:tav tm="100000">
                                              <p:val>
                                                <p:strVal val="#ppt_x"/>
                                              </p:val>
                                            </p:tav>
                                          </p:tavLst>
                                        </p:anim>
                                        <p:anim calcmode="lin" valueType="num">
                                          <p:cBhvr additive="base">
                                            <p:cTn id="58" dur="1500" fill="hold"/>
                                            <p:tgtEl>
                                              <p:spTgt spid="3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additive="base">
                                            <p:cTn id="61" dur="1500" fill="hold"/>
                                            <p:tgtEl>
                                              <p:spTgt spid="36"/>
                                            </p:tgtEl>
                                            <p:attrNameLst>
                                              <p:attrName>ppt_x</p:attrName>
                                            </p:attrNameLst>
                                          </p:cBhvr>
                                          <p:tavLst>
                                            <p:tav tm="0">
                                              <p:val>
                                                <p:strVal val="#ppt_x"/>
                                              </p:val>
                                            </p:tav>
                                            <p:tav tm="100000">
                                              <p:val>
                                                <p:strVal val="#ppt_x"/>
                                              </p:val>
                                            </p:tav>
                                          </p:tavLst>
                                        </p:anim>
                                        <p:anim calcmode="lin" valueType="num">
                                          <p:cBhvr additive="base">
                                            <p:cTn id="62" dur="1500" fill="hold"/>
                                            <p:tgtEl>
                                              <p:spTgt spid="36"/>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1500" fill="hold"/>
                                            <p:tgtEl>
                                              <p:spTgt spid="37"/>
                                            </p:tgtEl>
                                            <p:attrNameLst>
                                              <p:attrName>ppt_x</p:attrName>
                                            </p:attrNameLst>
                                          </p:cBhvr>
                                          <p:tavLst>
                                            <p:tav tm="0">
                                              <p:val>
                                                <p:strVal val="#ppt_x"/>
                                              </p:val>
                                            </p:tav>
                                            <p:tav tm="100000">
                                              <p:val>
                                                <p:strVal val="#ppt_x"/>
                                              </p:val>
                                            </p:tav>
                                          </p:tavLst>
                                        </p:anim>
                                        <p:anim calcmode="lin" valueType="num">
                                          <p:cBhvr additive="base">
                                            <p:cTn id="66" dur="1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8" grpId="0"/>
          <p:bldP spid="20" grpId="0"/>
          <p:bldP spid="22" grpId="0"/>
          <p:bldP spid="24" grpId="0"/>
          <p:bldP spid="26" grpId="0"/>
          <p:bldP spid="34" grpId="0"/>
          <p:bldP spid="35" grpId="0"/>
          <p:bldP spid="36" grpId="0"/>
          <p:bldP spid="37" grpId="0"/>
          <p:bldP spid="2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5">
            <a:extLst>
              <a:ext uri="{FF2B5EF4-FFF2-40B4-BE49-F238E27FC236}">
                <a16:creationId xmlns="" xmlns:a16="http://schemas.microsoft.com/office/drawing/2014/main" id="{CF31EB26-903A-4CBF-B146-8ACE5A1A41BC}"/>
              </a:ext>
            </a:extLst>
          </p:cNvPr>
          <p:cNvGrpSpPr/>
          <p:nvPr/>
        </p:nvGrpSpPr>
        <p:grpSpPr>
          <a:xfrm rot="2640000">
            <a:off x="3596787" y="3331046"/>
            <a:ext cx="524700" cy="665577"/>
            <a:chOff x="4082243" y="2257857"/>
            <a:chExt cx="397973" cy="504825"/>
          </a:xfrm>
        </p:grpSpPr>
        <p:sp>
          <p:nvSpPr>
            <p:cNvPr id="33" name="íṡľíḍè-Freeform: Shape 36">
              <a:extLst>
                <a:ext uri="{FF2B5EF4-FFF2-40B4-BE49-F238E27FC236}">
                  <a16:creationId xmlns="" xmlns:a16="http://schemas.microsoft.com/office/drawing/2014/main" id="{F4D42EF6-94AA-4429-B087-986E7ED24A74}"/>
                </a:ext>
              </a:extLst>
            </p:cNvPr>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b="1">
                <a:solidFill>
                  <a:schemeClr val="bg1"/>
                </a:solidFill>
              </a:endParaRPr>
            </a:p>
          </p:txBody>
        </p:sp>
        <p:cxnSp>
          <p:nvCxnSpPr>
            <p:cNvPr id="34" name="íṡľíḍè-Straight Connector 37">
              <a:extLst>
                <a:ext uri="{FF2B5EF4-FFF2-40B4-BE49-F238E27FC236}">
                  <a16:creationId xmlns="" xmlns:a16="http://schemas.microsoft.com/office/drawing/2014/main" id="{C09D51F9-104E-41CF-A648-656140712432}"/>
                </a:ext>
              </a:extLst>
            </p:cNvPr>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35" name="íṡľíḍè-Diamond 38">
            <a:extLst>
              <a:ext uri="{FF2B5EF4-FFF2-40B4-BE49-F238E27FC236}">
                <a16:creationId xmlns="" xmlns:a16="http://schemas.microsoft.com/office/drawing/2014/main" id="{1F03DDAC-FEFF-4A87-B7BE-26E502F7945F}"/>
              </a:ext>
            </a:extLst>
          </p:cNvPr>
          <p:cNvSpPr/>
          <p:nvPr/>
        </p:nvSpPr>
        <p:spPr bwMode="auto">
          <a:xfrm>
            <a:off x="2643440" y="3552335"/>
            <a:ext cx="1306038" cy="1306037"/>
          </a:xfrm>
          <a:prstGeom prst="diamond">
            <a:avLst/>
          </a:prstGeom>
          <a:solidFill>
            <a:srgbClr val="BE8C83"/>
          </a:solidFill>
          <a:ln w="19050">
            <a:noFill/>
            <a:round/>
            <a:headEnd/>
            <a:tailEnd/>
          </a:ln>
        </p:spPr>
        <p:txBody>
          <a:bodyPr anchor="ctr"/>
          <a:lstStyle/>
          <a:p>
            <a:pPr algn="ctr"/>
            <a:r>
              <a:rPr lang="en-US" altLang="zh-CN" b="1" dirty="0">
                <a:solidFill>
                  <a:srgbClr val="FFEEE2"/>
                </a:solidFill>
              </a:rPr>
              <a:t>2006</a:t>
            </a:r>
            <a:endParaRPr b="1" dirty="0">
              <a:solidFill>
                <a:srgbClr val="FFEEE2"/>
              </a:solidFill>
            </a:endParaRPr>
          </a:p>
        </p:txBody>
      </p:sp>
      <p:grpSp>
        <p:nvGrpSpPr>
          <p:cNvPr id="36" name="Group 39">
            <a:extLst>
              <a:ext uri="{FF2B5EF4-FFF2-40B4-BE49-F238E27FC236}">
                <a16:creationId xmlns="" xmlns:a16="http://schemas.microsoft.com/office/drawing/2014/main" id="{BBBD9BEF-0FA1-4360-AC6F-3B28246CF929}"/>
              </a:ext>
            </a:extLst>
          </p:cNvPr>
          <p:cNvGrpSpPr/>
          <p:nvPr/>
        </p:nvGrpSpPr>
        <p:grpSpPr>
          <a:xfrm rot="8040000">
            <a:off x="4693296" y="3325949"/>
            <a:ext cx="524700" cy="665577"/>
            <a:chOff x="4082243" y="2257857"/>
            <a:chExt cx="397973" cy="504825"/>
          </a:xfrm>
        </p:grpSpPr>
        <p:sp>
          <p:nvSpPr>
            <p:cNvPr id="37" name="íṡľíḍè-Freeform: Shape 40">
              <a:extLst>
                <a:ext uri="{FF2B5EF4-FFF2-40B4-BE49-F238E27FC236}">
                  <a16:creationId xmlns="" xmlns:a16="http://schemas.microsoft.com/office/drawing/2014/main" id="{8531EE3A-0123-45E6-AE06-C97F39A5FF09}"/>
                </a:ext>
              </a:extLst>
            </p:cNvPr>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b="1">
                <a:solidFill>
                  <a:schemeClr val="bg1"/>
                </a:solidFill>
              </a:endParaRPr>
            </a:p>
          </p:txBody>
        </p:sp>
        <p:cxnSp>
          <p:nvCxnSpPr>
            <p:cNvPr id="38" name="íṡľíḍè-Straight Connector 41">
              <a:extLst>
                <a:ext uri="{FF2B5EF4-FFF2-40B4-BE49-F238E27FC236}">
                  <a16:creationId xmlns="" xmlns:a16="http://schemas.microsoft.com/office/drawing/2014/main" id="{5655F1B1-0C5B-423E-BDED-A66D9DA4B535}"/>
                </a:ext>
              </a:extLst>
            </p:cNvPr>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39" name="íṡľíḍè-Diamond 42">
            <a:extLst>
              <a:ext uri="{FF2B5EF4-FFF2-40B4-BE49-F238E27FC236}">
                <a16:creationId xmlns="" xmlns:a16="http://schemas.microsoft.com/office/drawing/2014/main" id="{00AEE409-DA53-4B97-9771-971B32CD9D1D}"/>
              </a:ext>
            </a:extLst>
          </p:cNvPr>
          <p:cNvSpPr/>
          <p:nvPr/>
        </p:nvSpPr>
        <p:spPr bwMode="auto">
          <a:xfrm rot="16200000" flipH="1">
            <a:off x="3761107" y="2443041"/>
            <a:ext cx="1306037" cy="1306038"/>
          </a:xfrm>
          <a:prstGeom prst="diamond">
            <a:avLst/>
          </a:prstGeom>
          <a:solidFill>
            <a:srgbClr val="FFEEE2"/>
          </a:solidFill>
          <a:ln w="19050">
            <a:noFill/>
            <a:round/>
            <a:headEnd/>
            <a:tailEnd/>
          </a:ln>
        </p:spPr>
        <p:txBody>
          <a:bodyPr vert="eaVert" anchor="ctr"/>
          <a:lstStyle/>
          <a:p>
            <a:pPr algn="ctr"/>
            <a:r>
              <a:rPr lang="en-US" altLang="zh-CN" b="1" dirty="0">
                <a:solidFill>
                  <a:srgbClr val="BE8C83"/>
                </a:solidFill>
              </a:rPr>
              <a:t>2008</a:t>
            </a:r>
            <a:endParaRPr b="1" dirty="0">
              <a:solidFill>
                <a:srgbClr val="BE8C83"/>
              </a:solidFill>
            </a:endParaRPr>
          </a:p>
        </p:txBody>
      </p:sp>
      <p:grpSp>
        <p:nvGrpSpPr>
          <p:cNvPr id="40" name="Group 43">
            <a:extLst>
              <a:ext uri="{FF2B5EF4-FFF2-40B4-BE49-F238E27FC236}">
                <a16:creationId xmlns="" xmlns:a16="http://schemas.microsoft.com/office/drawing/2014/main" id="{4EF499F8-C4BA-458D-BA95-30A6BB91BC5A}"/>
              </a:ext>
            </a:extLst>
          </p:cNvPr>
          <p:cNvGrpSpPr/>
          <p:nvPr/>
        </p:nvGrpSpPr>
        <p:grpSpPr>
          <a:xfrm rot="2640000">
            <a:off x="5835847" y="3331047"/>
            <a:ext cx="524700" cy="665577"/>
            <a:chOff x="4082243" y="2257857"/>
            <a:chExt cx="397973" cy="504825"/>
          </a:xfrm>
        </p:grpSpPr>
        <p:sp>
          <p:nvSpPr>
            <p:cNvPr id="41" name="íṡľíḍè-Freeform: Shape 44">
              <a:extLst>
                <a:ext uri="{FF2B5EF4-FFF2-40B4-BE49-F238E27FC236}">
                  <a16:creationId xmlns="" xmlns:a16="http://schemas.microsoft.com/office/drawing/2014/main" id="{3BD50D95-B152-4AC3-B3EF-38649E31D9B3}"/>
                </a:ext>
              </a:extLst>
            </p:cNvPr>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b="1">
                <a:solidFill>
                  <a:schemeClr val="bg1"/>
                </a:solidFill>
              </a:endParaRPr>
            </a:p>
          </p:txBody>
        </p:sp>
        <p:cxnSp>
          <p:nvCxnSpPr>
            <p:cNvPr id="42" name="íṡľíḍè-Straight Connector 45">
              <a:extLst>
                <a:ext uri="{FF2B5EF4-FFF2-40B4-BE49-F238E27FC236}">
                  <a16:creationId xmlns="" xmlns:a16="http://schemas.microsoft.com/office/drawing/2014/main" id="{E66BF719-DB75-47DC-8C9D-24B0ABED188A}"/>
                </a:ext>
              </a:extLst>
            </p:cNvPr>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43" name="íṡľíḍè-Diamond 46">
            <a:extLst>
              <a:ext uri="{FF2B5EF4-FFF2-40B4-BE49-F238E27FC236}">
                <a16:creationId xmlns="" xmlns:a16="http://schemas.microsoft.com/office/drawing/2014/main" id="{B5D11AEB-E6C5-4C45-9561-ECD78E5BF0ED}"/>
              </a:ext>
            </a:extLst>
          </p:cNvPr>
          <p:cNvSpPr/>
          <p:nvPr/>
        </p:nvSpPr>
        <p:spPr bwMode="auto">
          <a:xfrm>
            <a:off x="4882501" y="3552336"/>
            <a:ext cx="1306038" cy="1306037"/>
          </a:xfrm>
          <a:prstGeom prst="diamond">
            <a:avLst/>
          </a:prstGeom>
          <a:solidFill>
            <a:srgbClr val="BE8C83"/>
          </a:solidFill>
          <a:ln w="19050">
            <a:noFill/>
            <a:round/>
            <a:headEnd/>
            <a:tailEnd/>
          </a:ln>
        </p:spPr>
        <p:txBody>
          <a:bodyPr anchor="ctr"/>
          <a:lstStyle/>
          <a:p>
            <a:pPr algn="ctr"/>
            <a:r>
              <a:rPr lang="en-US" altLang="zh-CN" b="1" dirty="0">
                <a:solidFill>
                  <a:schemeClr val="bg1"/>
                </a:solidFill>
              </a:rPr>
              <a:t>2010</a:t>
            </a:r>
            <a:endParaRPr b="1" dirty="0">
              <a:solidFill>
                <a:schemeClr val="bg1"/>
              </a:solidFill>
            </a:endParaRPr>
          </a:p>
        </p:txBody>
      </p:sp>
      <p:grpSp>
        <p:nvGrpSpPr>
          <p:cNvPr id="44" name="Group 47">
            <a:extLst>
              <a:ext uri="{FF2B5EF4-FFF2-40B4-BE49-F238E27FC236}">
                <a16:creationId xmlns="" xmlns:a16="http://schemas.microsoft.com/office/drawing/2014/main" id="{96D28AC6-713C-490F-8298-C204BB805976}"/>
              </a:ext>
            </a:extLst>
          </p:cNvPr>
          <p:cNvGrpSpPr/>
          <p:nvPr/>
        </p:nvGrpSpPr>
        <p:grpSpPr>
          <a:xfrm rot="8040000">
            <a:off x="6932356" y="3325950"/>
            <a:ext cx="524700" cy="665577"/>
            <a:chOff x="4082243" y="2257857"/>
            <a:chExt cx="397973" cy="504825"/>
          </a:xfrm>
        </p:grpSpPr>
        <p:sp>
          <p:nvSpPr>
            <p:cNvPr id="45" name="íṡľíḍè-Freeform: Shape 48">
              <a:extLst>
                <a:ext uri="{FF2B5EF4-FFF2-40B4-BE49-F238E27FC236}">
                  <a16:creationId xmlns="" xmlns:a16="http://schemas.microsoft.com/office/drawing/2014/main" id="{AE85F98F-72E9-4311-8261-8610A9FEA1C3}"/>
                </a:ext>
              </a:extLst>
            </p:cNvPr>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b="1">
                <a:solidFill>
                  <a:schemeClr val="bg1"/>
                </a:solidFill>
              </a:endParaRPr>
            </a:p>
          </p:txBody>
        </p:sp>
        <p:cxnSp>
          <p:nvCxnSpPr>
            <p:cNvPr id="46" name="íṡľíḍè-Straight Connector 49">
              <a:extLst>
                <a:ext uri="{FF2B5EF4-FFF2-40B4-BE49-F238E27FC236}">
                  <a16:creationId xmlns="" xmlns:a16="http://schemas.microsoft.com/office/drawing/2014/main" id="{81B87EE5-4AAA-4EE3-A310-01F0587ABD70}"/>
                </a:ext>
              </a:extLst>
            </p:cNvPr>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47" name="íṡľíḍè-Diamond 50">
            <a:extLst>
              <a:ext uri="{FF2B5EF4-FFF2-40B4-BE49-F238E27FC236}">
                <a16:creationId xmlns="" xmlns:a16="http://schemas.microsoft.com/office/drawing/2014/main" id="{F2B2C547-1803-4E61-83F6-4980D46BCDF2}"/>
              </a:ext>
            </a:extLst>
          </p:cNvPr>
          <p:cNvSpPr/>
          <p:nvPr/>
        </p:nvSpPr>
        <p:spPr bwMode="auto">
          <a:xfrm rot="5400000" flipH="1" flipV="1">
            <a:off x="6000168" y="2443042"/>
            <a:ext cx="1306037" cy="1306038"/>
          </a:xfrm>
          <a:prstGeom prst="diamond">
            <a:avLst/>
          </a:prstGeom>
          <a:solidFill>
            <a:srgbClr val="FFEEE2"/>
          </a:solidFill>
          <a:ln w="19050">
            <a:noFill/>
            <a:round/>
            <a:headEnd/>
            <a:tailEnd/>
          </a:ln>
        </p:spPr>
        <p:txBody>
          <a:bodyPr vert="eaVert" anchor="ctr"/>
          <a:lstStyle/>
          <a:p>
            <a:pPr algn="ctr"/>
            <a:r>
              <a:rPr lang="en-US" altLang="zh-CN" b="1" dirty="0">
                <a:solidFill>
                  <a:srgbClr val="BE8C83"/>
                </a:solidFill>
              </a:rPr>
              <a:t>2012</a:t>
            </a:r>
            <a:endParaRPr b="1" dirty="0">
              <a:solidFill>
                <a:srgbClr val="BE8C83"/>
              </a:solidFill>
            </a:endParaRPr>
          </a:p>
        </p:txBody>
      </p:sp>
      <p:grpSp>
        <p:nvGrpSpPr>
          <p:cNvPr id="48" name="Group 51">
            <a:extLst>
              <a:ext uri="{FF2B5EF4-FFF2-40B4-BE49-F238E27FC236}">
                <a16:creationId xmlns="" xmlns:a16="http://schemas.microsoft.com/office/drawing/2014/main" id="{A9498358-67F9-4434-B0A7-1C845C9E6B0B}"/>
              </a:ext>
            </a:extLst>
          </p:cNvPr>
          <p:cNvGrpSpPr/>
          <p:nvPr/>
        </p:nvGrpSpPr>
        <p:grpSpPr>
          <a:xfrm rot="2640000">
            <a:off x="8071639" y="3331047"/>
            <a:ext cx="524700" cy="665577"/>
            <a:chOff x="4082243" y="2257857"/>
            <a:chExt cx="397973" cy="504825"/>
          </a:xfrm>
        </p:grpSpPr>
        <p:sp>
          <p:nvSpPr>
            <p:cNvPr id="49" name="îṥļîḑé-Freeform: Shape 52">
              <a:extLst>
                <a:ext uri="{FF2B5EF4-FFF2-40B4-BE49-F238E27FC236}">
                  <a16:creationId xmlns="" xmlns:a16="http://schemas.microsoft.com/office/drawing/2014/main" id="{8C3B2837-1C2F-48AA-9D17-3642A05C4B96}"/>
                </a:ext>
              </a:extLst>
            </p:cNvPr>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b="1">
                <a:solidFill>
                  <a:schemeClr val="bg1"/>
                </a:solidFill>
              </a:endParaRPr>
            </a:p>
          </p:txBody>
        </p:sp>
        <p:cxnSp>
          <p:nvCxnSpPr>
            <p:cNvPr id="50" name="îṥļîḑé-Straight Connector 53">
              <a:extLst>
                <a:ext uri="{FF2B5EF4-FFF2-40B4-BE49-F238E27FC236}">
                  <a16:creationId xmlns="" xmlns:a16="http://schemas.microsoft.com/office/drawing/2014/main" id="{4971CB8D-B423-4812-9847-CD7FB0BF3776}"/>
                </a:ext>
              </a:extLst>
            </p:cNvPr>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51" name="îṥļîḑé-Diamond 54">
            <a:extLst>
              <a:ext uri="{FF2B5EF4-FFF2-40B4-BE49-F238E27FC236}">
                <a16:creationId xmlns="" xmlns:a16="http://schemas.microsoft.com/office/drawing/2014/main" id="{A9A73EC1-03DE-45B7-9B6C-55987D32759A}"/>
              </a:ext>
            </a:extLst>
          </p:cNvPr>
          <p:cNvSpPr/>
          <p:nvPr/>
        </p:nvSpPr>
        <p:spPr bwMode="auto">
          <a:xfrm>
            <a:off x="7118293" y="3552336"/>
            <a:ext cx="1306038" cy="1306037"/>
          </a:xfrm>
          <a:prstGeom prst="diamond">
            <a:avLst/>
          </a:prstGeom>
          <a:solidFill>
            <a:srgbClr val="BE8C83"/>
          </a:solidFill>
          <a:ln w="19050">
            <a:noFill/>
            <a:round/>
            <a:headEnd/>
            <a:tailEnd/>
          </a:ln>
        </p:spPr>
        <p:txBody>
          <a:bodyPr anchor="ctr"/>
          <a:lstStyle/>
          <a:p>
            <a:pPr algn="ctr"/>
            <a:r>
              <a:rPr lang="en-US" altLang="zh-CN" b="1" dirty="0">
                <a:solidFill>
                  <a:schemeClr val="bg1"/>
                </a:solidFill>
              </a:rPr>
              <a:t>2016</a:t>
            </a:r>
            <a:endParaRPr b="1" dirty="0">
              <a:solidFill>
                <a:schemeClr val="bg1"/>
              </a:solidFill>
            </a:endParaRPr>
          </a:p>
        </p:txBody>
      </p:sp>
      <p:sp>
        <p:nvSpPr>
          <p:cNvPr id="52" name="îṥļîḑé-Diamond 55">
            <a:extLst>
              <a:ext uri="{FF2B5EF4-FFF2-40B4-BE49-F238E27FC236}">
                <a16:creationId xmlns="" xmlns:a16="http://schemas.microsoft.com/office/drawing/2014/main" id="{B15E07E5-E572-4284-9DC6-1DB72B6E987C}"/>
              </a:ext>
            </a:extLst>
          </p:cNvPr>
          <p:cNvSpPr/>
          <p:nvPr/>
        </p:nvSpPr>
        <p:spPr bwMode="auto">
          <a:xfrm rot="16200000" flipH="1">
            <a:off x="8235960" y="2443042"/>
            <a:ext cx="1306037" cy="1306038"/>
          </a:xfrm>
          <a:prstGeom prst="diamond">
            <a:avLst/>
          </a:prstGeom>
          <a:solidFill>
            <a:srgbClr val="FFEEE2"/>
          </a:solidFill>
          <a:ln w="19050">
            <a:noFill/>
            <a:round/>
            <a:headEnd/>
            <a:tailEnd/>
          </a:ln>
        </p:spPr>
        <p:txBody>
          <a:bodyPr vert="eaVert" anchor="ctr"/>
          <a:lstStyle/>
          <a:p>
            <a:pPr algn="ctr"/>
            <a:r>
              <a:rPr lang="en-US" altLang="zh-CN" b="1" dirty="0">
                <a:solidFill>
                  <a:srgbClr val="BE8C83"/>
                </a:solidFill>
              </a:rPr>
              <a:t>2017</a:t>
            </a:r>
            <a:endParaRPr b="1" dirty="0">
              <a:solidFill>
                <a:srgbClr val="BE8C83"/>
              </a:solidFill>
            </a:endParaRPr>
          </a:p>
        </p:txBody>
      </p:sp>
      <p:sp>
        <p:nvSpPr>
          <p:cNvPr id="54" name="îṥļîḑé-TextBox 75">
            <a:extLst>
              <a:ext uri="{FF2B5EF4-FFF2-40B4-BE49-F238E27FC236}">
                <a16:creationId xmlns="" xmlns:a16="http://schemas.microsoft.com/office/drawing/2014/main" id="{BB947865-D130-4AFF-A0F0-B7CF26620A8F}"/>
              </a:ext>
            </a:extLst>
          </p:cNvPr>
          <p:cNvSpPr txBox="1">
            <a:spLocks/>
          </p:cNvSpPr>
          <p:nvPr/>
        </p:nvSpPr>
        <p:spPr bwMode="auto">
          <a:xfrm>
            <a:off x="2343148" y="4979143"/>
            <a:ext cx="1933002" cy="843265"/>
          </a:xfrm>
          <a:prstGeom prst="rect">
            <a:avLst/>
          </a:prstGeom>
          <a:noFill/>
          <a:extLst/>
        </p:spPr>
        <p:txBody>
          <a:bodyPr wrap="none" lIns="0" tIns="0" rIns="0" bIns="0" anchor="b" anchorCtr="1">
            <a:noAutofit/>
          </a:bodyPr>
          <a:lstStyle/>
          <a:p>
            <a:pPr algn="ct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北京大学</a:t>
            </a:r>
          </a:p>
          <a:p>
            <a:pPr algn="ct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工商管理专业</a:t>
            </a:r>
          </a:p>
          <a:p>
            <a:pPr algn="ct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学士学位</a:t>
            </a:r>
          </a:p>
        </p:txBody>
      </p:sp>
      <p:sp>
        <p:nvSpPr>
          <p:cNvPr id="57" name="îṥļîḑé-TextBox 78">
            <a:extLst>
              <a:ext uri="{FF2B5EF4-FFF2-40B4-BE49-F238E27FC236}">
                <a16:creationId xmlns="" xmlns:a16="http://schemas.microsoft.com/office/drawing/2014/main" id="{611690C6-41EB-4062-AAC7-E511343D30F6}"/>
              </a:ext>
            </a:extLst>
          </p:cNvPr>
          <p:cNvSpPr txBox="1">
            <a:spLocks/>
          </p:cNvSpPr>
          <p:nvPr/>
        </p:nvSpPr>
        <p:spPr bwMode="auto">
          <a:xfrm>
            <a:off x="4596494" y="4944638"/>
            <a:ext cx="1933002" cy="662997"/>
          </a:xfrm>
          <a:prstGeom prst="rect">
            <a:avLst/>
          </a:prstGeom>
          <a:noFill/>
          <a:extLst/>
        </p:spPr>
        <p:txBody>
          <a:bodyPr wrap="none" lIns="0" tIns="0" rIns="0" bIns="0" anchor="b" anchorCtr="1">
            <a:normAutofit/>
          </a:bodyPr>
          <a:lstStyle/>
          <a:p>
            <a:pPr algn="ct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XX</a:t>
            </a: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市</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XX</a:t>
            </a: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公司</a:t>
            </a:r>
          </a:p>
          <a:p>
            <a:pPr algn="ct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中层管理</a:t>
            </a:r>
          </a:p>
        </p:txBody>
      </p:sp>
      <p:sp>
        <p:nvSpPr>
          <p:cNvPr id="60" name="îṥļîḑé-TextBox 81">
            <a:extLst>
              <a:ext uri="{FF2B5EF4-FFF2-40B4-BE49-F238E27FC236}">
                <a16:creationId xmlns="" xmlns:a16="http://schemas.microsoft.com/office/drawing/2014/main" id="{6BF66207-5611-4171-A0B8-6DA0415ADB6D}"/>
              </a:ext>
            </a:extLst>
          </p:cNvPr>
          <p:cNvSpPr txBox="1">
            <a:spLocks/>
          </p:cNvSpPr>
          <p:nvPr/>
        </p:nvSpPr>
        <p:spPr bwMode="auto">
          <a:xfrm>
            <a:off x="6844453" y="4944638"/>
            <a:ext cx="1933002" cy="662997"/>
          </a:xfrm>
          <a:prstGeom prst="rect">
            <a:avLst/>
          </a:prstGeom>
          <a:noFill/>
          <a:extLst/>
        </p:spPr>
        <p:txBody>
          <a:bodyPr wrap="none" lIns="0" tIns="0" rIns="0" bIns="0" anchor="b" anchorCtr="1">
            <a:normAutofit/>
          </a:bodyPr>
          <a:lstStyle/>
          <a:p>
            <a:pPr algn="ct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XX</a:t>
            </a: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市</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XX</a:t>
            </a: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公司</a:t>
            </a:r>
          </a:p>
          <a:p>
            <a:pPr algn="ct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执行总裁</a:t>
            </a:r>
          </a:p>
        </p:txBody>
      </p:sp>
      <p:sp>
        <p:nvSpPr>
          <p:cNvPr id="63" name="îṥļîḑé-TextBox 84">
            <a:extLst>
              <a:ext uri="{FF2B5EF4-FFF2-40B4-BE49-F238E27FC236}">
                <a16:creationId xmlns="" xmlns:a16="http://schemas.microsoft.com/office/drawing/2014/main" id="{B4956B86-CA6B-46FC-8BDD-4E43626AE4EB}"/>
              </a:ext>
            </a:extLst>
          </p:cNvPr>
          <p:cNvSpPr txBox="1">
            <a:spLocks/>
          </p:cNvSpPr>
          <p:nvPr/>
        </p:nvSpPr>
        <p:spPr bwMode="auto">
          <a:xfrm>
            <a:off x="7886705" y="1652519"/>
            <a:ext cx="1933002" cy="587174"/>
          </a:xfrm>
          <a:prstGeom prst="rect">
            <a:avLst/>
          </a:prstGeom>
          <a:noFill/>
          <a:extLst/>
        </p:spPr>
        <p:txBody>
          <a:bodyPr wrap="none" lIns="0" tIns="0" rIns="0" bIns="0" anchor="b" anchorCtr="1">
            <a:normAutofit/>
          </a:bodyPr>
          <a:lstStyle/>
          <a:p>
            <a:pPr algn="ct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XX</a:t>
            </a: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市</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XX</a:t>
            </a: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公司</a:t>
            </a:r>
          </a:p>
          <a:p>
            <a:pPr algn="ct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执行总裁</a:t>
            </a:r>
          </a:p>
        </p:txBody>
      </p:sp>
      <p:sp>
        <p:nvSpPr>
          <p:cNvPr id="66" name="îṥļîḑé-TextBox 87">
            <a:extLst>
              <a:ext uri="{FF2B5EF4-FFF2-40B4-BE49-F238E27FC236}">
                <a16:creationId xmlns="" xmlns:a16="http://schemas.microsoft.com/office/drawing/2014/main" id="{4ACA35BC-5E87-4773-AA66-EA9A799F4A6C}"/>
              </a:ext>
            </a:extLst>
          </p:cNvPr>
          <p:cNvSpPr txBox="1">
            <a:spLocks/>
          </p:cNvSpPr>
          <p:nvPr/>
        </p:nvSpPr>
        <p:spPr bwMode="auto">
          <a:xfrm>
            <a:off x="5647644" y="1399907"/>
            <a:ext cx="1933002" cy="839786"/>
          </a:xfrm>
          <a:prstGeom prst="rect">
            <a:avLst/>
          </a:prstGeom>
          <a:noFill/>
          <a:extLst/>
        </p:spPr>
        <p:txBody>
          <a:bodyPr wrap="none" lIns="0" tIns="0" rIns="0" bIns="0" anchor="b" anchorCtr="1">
            <a:normAutofit/>
          </a:bodyPr>
          <a:lstStyle/>
          <a:p>
            <a:pPr algn="ct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XX</a:t>
            </a: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市</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XX</a:t>
            </a: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公司</a:t>
            </a:r>
          </a:p>
          <a:p>
            <a:pPr algn="ct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出任</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CEO</a:t>
            </a:r>
          </a:p>
        </p:txBody>
      </p:sp>
      <p:sp>
        <p:nvSpPr>
          <p:cNvPr id="69" name="îṥļîḑé-TextBox 90">
            <a:extLst>
              <a:ext uri="{FF2B5EF4-FFF2-40B4-BE49-F238E27FC236}">
                <a16:creationId xmlns="" xmlns:a16="http://schemas.microsoft.com/office/drawing/2014/main" id="{72B83CE6-E5CA-4976-A6B1-240C25355988}"/>
              </a:ext>
            </a:extLst>
          </p:cNvPr>
          <p:cNvSpPr txBox="1">
            <a:spLocks/>
          </p:cNvSpPr>
          <p:nvPr/>
        </p:nvSpPr>
        <p:spPr bwMode="auto">
          <a:xfrm>
            <a:off x="3398983" y="1399906"/>
            <a:ext cx="1933002" cy="839787"/>
          </a:xfrm>
          <a:prstGeom prst="rect">
            <a:avLst/>
          </a:prstGeom>
          <a:noFill/>
          <a:extLst/>
        </p:spPr>
        <p:txBody>
          <a:bodyPr wrap="none" lIns="0" tIns="0" rIns="0" bIns="0" anchor="b" anchorCtr="1">
            <a:normAutofit/>
          </a:bodyPr>
          <a:lstStyle/>
          <a:p>
            <a:pPr algn="ct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芝加哥大学</a:t>
            </a:r>
          </a:p>
          <a:p>
            <a:pPr algn="ct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工商管理</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MBA</a:t>
            </a:r>
            <a:endPar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72" name="矩形 71">
            <a:extLst>
              <a:ext uri="{FF2B5EF4-FFF2-40B4-BE49-F238E27FC236}">
                <a16:creationId xmlns="" xmlns:a16="http://schemas.microsoft.com/office/drawing/2014/main" id="{1A934021-A10E-464C-8811-EC13C9EA21AD}"/>
              </a:ext>
            </a:extLst>
          </p:cNvPr>
          <p:cNvSpPr/>
          <p:nvPr/>
        </p:nvSpPr>
        <p:spPr>
          <a:xfrm>
            <a:off x="4805462" y="361919"/>
            <a:ext cx="2236510" cy="707886"/>
          </a:xfrm>
          <a:prstGeom prst="rect">
            <a:avLst/>
          </a:prstGeom>
        </p:spPr>
        <p:txBody>
          <a:bodyPr wrap="none">
            <a:spAutoFit/>
          </a:bodyPr>
          <a:lstStyle/>
          <a:p>
            <a:r>
              <a:rPr lang="zh-CN" altLang="en-US" sz="4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个人履历</a:t>
            </a:r>
          </a:p>
        </p:txBody>
      </p:sp>
      <p:cxnSp>
        <p:nvCxnSpPr>
          <p:cNvPr id="73" name="直接连接符 72">
            <a:extLst>
              <a:ext uri="{FF2B5EF4-FFF2-40B4-BE49-F238E27FC236}">
                <a16:creationId xmlns="" xmlns:a16="http://schemas.microsoft.com/office/drawing/2014/main" id="{7670F28C-9E5B-4B33-A5DB-DDA8BD0BDC8D}"/>
              </a:ext>
            </a:extLst>
          </p:cNvPr>
          <p:cNvCxnSpPr>
            <a:cxnSpLocks/>
          </p:cNvCxnSpPr>
          <p:nvPr/>
        </p:nvCxnSpPr>
        <p:spPr>
          <a:xfrm>
            <a:off x="0" y="724697"/>
            <a:ext cx="4596494"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75" name="直接连接符 74">
            <a:extLst>
              <a:ext uri="{FF2B5EF4-FFF2-40B4-BE49-F238E27FC236}">
                <a16:creationId xmlns="" xmlns:a16="http://schemas.microsoft.com/office/drawing/2014/main" id="{E989C321-FE82-46CC-AA49-5969F04E5A22}"/>
              </a:ext>
            </a:extLst>
          </p:cNvPr>
          <p:cNvCxnSpPr>
            <a:cxnSpLocks/>
          </p:cNvCxnSpPr>
          <p:nvPr/>
        </p:nvCxnSpPr>
        <p:spPr>
          <a:xfrm>
            <a:off x="7240245" y="724697"/>
            <a:ext cx="4951755"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15451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down)">
                                      <p:cBhvr>
                                        <p:cTn id="7" dur="500"/>
                                        <p:tgtEl>
                                          <p:spTgt spid="7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wipe(down)">
                                      <p:cBhvr>
                                        <p:cTn id="10" dur="500"/>
                                        <p:tgtEl>
                                          <p:spTgt spid="72"/>
                                        </p:tgtEl>
                                      </p:cBhvr>
                                    </p:animEffect>
                                  </p:childTnLst>
                                </p:cTn>
                              </p:par>
                              <p:par>
                                <p:cTn id="11" presetID="22" presetClass="entr" presetSubtype="4" fill="hold"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wipe(down)">
                                      <p:cBhvr>
                                        <p:cTn id="13" dur="500"/>
                                        <p:tgtEl>
                                          <p:spTgt spid="7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barn(inVertical)">
                                      <p:cBhvr>
                                        <p:cTn id="18" dur="500"/>
                                        <p:tgtEl>
                                          <p:spTgt spid="32"/>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barn(inVertical)">
                                      <p:cBhvr>
                                        <p:cTn id="21" dur="500"/>
                                        <p:tgtEl>
                                          <p:spTgt spid="35"/>
                                        </p:tgtEl>
                                      </p:cBhvr>
                                    </p:animEffect>
                                  </p:childTnLst>
                                </p:cTn>
                              </p:par>
                              <p:par>
                                <p:cTn id="22" presetID="16" presetClass="entr" presetSubtype="21" fill="hold"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barn(inVertical)">
                                      <p:cBhvr>
                                        <p:cTn id="24" dur="500"/>
                                        <p:tgtEl>
                                          <p:spTgt spid="36"/>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barn(inVertical)">
                                      <p:cBhvr>
                                        <p:cTn id="27" dur="500"/>
                                        <p:tgtEl>
                                          <p:spTgt spid="39"/>
                                        </p:tgtEl>
                                      </p:cBhvr>
                                    </p:animEffect>
                                  </p:childTnLst>
                                </p:cTn>
                              </p:par>
                              <p:par>
                                <p:cTn id="28" presetID="16" presetClass="entr" presetSubtype="21" fill="hold" nodeType="with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barn(inVertical)">
                                      <p:cBhvr>
                                        <p:cTn id="30" dur="500"/>
                                        <p:tgtEl>
                                          <p:spTgt spid="40"/>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barn(inVertical)">
                                      <p:cBhvr>
                                        <p:cTn id="33" dur="500"/>
                                        <p:tgtEl>
                                          <p:spTgt spid="43"/>
                                        </p:tgtEl>
                                      </p:cBhvr>
                                    </p:animEffect>
                                  </p:childTnLst>
                                </p:cTn>
                              </p:par>
                              <p:par>
                                <p:cTn id="34" presetID="16" presetClass="entr" presetSubtype="21" fill="hold" nodeType="with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barn(inVertical)">
                                      <p:cBhvr>
                                        <p:cTn id="36" dur="500"/>
                                        <p:tgtEl>
                                          <p:spTgt spid="44"/>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barn(inVertical)">
                                      <p:cBhvr>
                                        <p:cTn id="39" dur="500"/>
                                        <p:tgtEl>
                                          <p:spTgt spid="47"/>
                                        </p:tgtEl>
                                      </p:cBhvr>
                                    </p:animEffect>
                                  </p:childTnLst>
                                </p:cTn>
                              </p:par>
                              <p:par>
                                <p:cTn id="40" presetID="16" presetClass="entr" presetSubtype="21" fill="hold"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barn(inVertical)">
                                      <p:cBhvr>
                                        <p:cTn id="42" dur="500"/>
                                        <p:tgtEl>
                                          <p:spTgt spid="48"/>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barn(inVertical)">
                                      <p:cBhvr>
                                        <p:cTn id="45" dur="500"/>
                                        <p:tgtEl>
                                          <p:spTgt spid="51"/>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barn(inVertical)">
                                      <p:cBhvr>
                                        <p:cTn id="48" dur="500"/>
                                        <p:tgtEl>
                                          <p:spTgt spid="52"/>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1000"/>
                                        <p:tgtEl>
                                          <p:spTgt spid="54"/>
                                        </p:tgtEl>
                                      </p:cBhvr>
                                    </p:animEffect>
                                    <p:anim calcmode="lin" valueType="num">
                                      <p:cBhvr>
                                        <p:cTn id="54" dur="1000" fill="hold"/>
                                        <p:tgtEl>
                                          <p:spTgt spid="54"/>
                                        </p:tgtEl>
                                        <p:attrNameLst>
                                          <p:attrName>ppt_x</p:attrName>
                                        </p:attrNameLst>
                                      </p:cBhvr>
                                      <p:tavLst>
                                        <p:tav tm="0">
                                          <p:val>
                                            <p:strVal val="#ppt_x"/>
                                          </p:val>
                                        </p:tav>
                                        <p:tav tm="100000">
                                          <p:val>
                                            <p:strVal val="#ppt_x"/>
                                          </p:val>
                                        </p:tav>
                                      </p:tavLst>
                                    </p:anim>
                                    <p:anim calcmode="lin" valueType="num">
                                      <p:cBhvr>
                                        <p:cTn id="55"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69"/>
                                        </p:tgtEl>
                                        <p:attrNameLst>
                                          <p:attrName>style.visibility</p:attrName>
                                        </p:attrNameLst>
                                      </p:cBhvr>
                                      <p:to>
                                        <p:strVal val="visible"/>
                                      </p:to>
                                    </p:set>
                                    <p:animEffect transition="in" filter="fade">
                                      <p:cBhvr>
                                        <p:cTn id="60" dur="1000"/>
                                        <p:tgtEl>
                                          <p:spTgt spid="69"/>
                                        </p:tgtEl>
                                      </p:cBhvr>
                                    </p:animEffect>
                                    <p:anim calcmode="lin" valueType="num">
                                      <p:cBhvr>
                                        <p:cTn id="61" dur="1000" fill="hold"/>
                                        <p:tgtEl>
                                          <p:spTgt spid="69"/>
                                        </p:tgtEl>
                                        <p:attrNameLst>
                                          <p:attrName>ppt_x</p:attrName>
                                        </p:attrNameLst>
                                      </p:cBhvr>
                                      <p:tavLst>
                                        <p:tav tm="0">
                                          <p:val>
                                            <p:strVal val="#ppt_x"/>
                                          </p:val>
                                        </p:tav>
                                        <p:tav tm="100000">
                                          <p:val>
                                            <p:strVal val="#ppt_x"/>
                                          </p:val>
                                        </p:tav>
                                      </p:tavLst>
                                    </p:anim>
                                    <p:anim calcmode="lin" valueType="num">
                                      <p:cBhvr>
                                        <p:cTn id="62"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57"/>
                                        </p:tgtEl>
                                        <p:attrNameLst>
                                          <p:attrName>style.visibility</p:attrName>
                                        </p:attrNameLst>
                                      </p:cBhvr>
                                      <p:to>
                                        <p:strVal val="visible"/>
                                      </p:to>
                                    </p:set>
                                    <p:animEffect transition="in" filter="fade">
                                      <p:cBhvr>
                                        <p:cTn id="67" dur="1000"/>
                                        <p:tgtEl>
                                          <p:spTgt spid="57"/>
                                        </p:tgtEl>
                                      </p:cBhvr>
                                    </p:animEffect>
                                    <p:anim calcmode="lin" valueType="num">
                                      <p:cBhvr>
                                        <p:cTn id="68" dur="1000" fill="hold"/>
                                        <p:tgtEl>
                                          <p:spTgt spid="57"/>
                                        </p:tgtEl>
                                        <p:attrNameLst>
                                          <p:attrName>ppt_x</p:attrName>
                                        </p:attrNameLst>
                                      </p:cBhvr>
                                      <p:tavLst>
                                        <p:tav tm="0">
                                          <p:val>
                                            <p:strVal val="#ppt_x"/>
                                          </p:val>
                                        </p:tav>
                                        <p:tav tm="100000">
                                          <p:val>
                                            <p:strVal val="#ppt_x"/>
                                          </p:val>
                                        </p:tav>
                                      </p:tavLst>
                                    </p:anim>
                                    <p:anim calcmode="lin" valueType="num">
                                      <p:cBhvr>
                                        <p:cTn id="69"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1000"/>
                                        <p:tgtEl>
                                          <p:spTgt spid="66"/>
                                        </p:tgtEl>
                                      </p:cBhvr>
                                    </p:animEffect>
                                    <p:anim calcmode="lin" valueType="num">
                                      <p:cBhvr>
                                        <p:cTn id="75" dur="1000" fill="hold"/>
                                        <p:tgtEl>
                                          <p:spTgt spid="66"/>
                                        </p:tgtEl>
                                        <p:attrNameLst>
                                          <p:attrName>ppt_x</p:attrName>
                                        </p:attrNameLst>
                                      </p:cBhvr>
                                      <p:tavLst>
                                        <p:tav tm="0">
                                          <p:val>
                                            <p:strVal val="#ppt_x"/>
                                          </p:val>
                                        </p:tav>
                                        <p:tav tm="100000">
                                          <p:val>
                                            <p:strVal val="#ppt_x"/>
                                          </p:val>
                                        </p:tav>
                                      </p:tavLst>
                                    </p:anim>
                                    <p:anim calcmode="lin" valueType="num">
                                      <p:cBhvr>
                                        <p:cTn id="76"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60"/>
                                        </p:tgtEl>
                                        <p:attrNameLst>
                                          <p:attrName>style.visibility</p:attrName>
                                        </p:attrNameLst>
                                      </p:cBhvr>
                                      <p:to>
                                        <p:strVal val="visible"/>
                                      </p:to>
                                    </p:set>
                                    <p:animEffect transition="in" filter="fade">
                                      <p:cBhvr>
                                        <p:cTn id="81" dur="1000"/>
                                        <p:tgtEl>
                                          <p:spTgt spid="60"/>
                                        </p:tgtEl>
                                      </p:cBhvr>
                                    </p:animEffect>
                                    <p:anim calcmode="lin" valueType="num">
                                      <p:cBhvr>
                                        <p:cTn id="82" dur="1000" fill="hold"/>
                                        <p:tgtEl>
                                          <p:spTgt spid="60"/>
                                        </p:tgtEl>
                                        <p:attrNameLst>
                                          <p:attrName>ppt_x</p:attrName>
                                        </p:attrNameLst>
                                      </p:cBhvr>
                                      <p:tavLst>
                                        <p:tav tm="0">
                                          <p:val>
                                            <p:strVal val="#ppt_x"/>
                                          </p:val>
                                        </p:tav>
                                        <p:tav tm="100000">
                                          <p:val>
                                            <p:strVal val="#ppt_x"/>
                                          </p:val>
                                        </p:tav>
                                      </p:tavLst>
                                    </p:anim>
                                    <p:anim calcmode="lin" valueType="num">
                                      <p:cBhvr>
                                        <p:cTn id="83"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63"/>
                                        </p:tgtEl>
                                        <p:attrNameLst>
                                          <p:attrName>style.visibility</p:attrName>
                                        </p:attrNameLst>
                                      </p:cBhvr>
                                      <p:to>
                                        <p:strVal val="visible"/>
                                      </p:to>
                                    </p:set>
                                    <p:animEffect transition="in" filter="fade">
                                      <p:cBhvr>
                                        <p:cTn id="88" dur="1000"/>
                                        <p:tgtEl>
                                          <p:spTgt spid="63"/>
                                        </p:tgtEl>
                                      </p:cBhvr>
                                    </p:animEffect>
                                    <p:anim calcmode="lin" valueType="num">
                                      <p:cBhvr>
                                        <p:cTn id="89" dur="1000" fill="hold"/>
                                        <p:tgtEl>
                                          <p:spTgt spid="63"/>
                                        </p:tgtEl>
                                        <p:attrNameLst>
                                          <p:attrName>ppt_x</p:attrName>
                                        </p:attrNameLst>
                                      </p:cBhvr>
                                      <p:tavLst>
                                        <p:tav tm="0">
                                          <p:val>
                                            <p:strVal val="#ppt_x"/>
                                          </p:val>
                                        </p:tav>
                                        <p:tav tm="100000">
                                          <p:val>
                                            <p:strVal val="#ppt_x"/>
                                          </p:val>
                                        </p:tav>
                                      </p:tavLst>
                                    </p:anim>
                                    <p:anim calcmode="lin" valueType="num">
                                      <p:cBhvr>
                                        <p:cTn id="90"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9" grpId="0" animBg="1"/>
      <p:bldP spid="43" grpId="0" animBg="1"/>
      <p:bldP spid="47" grpId="0" animBg="1"/>
      <p:bldP spid="51" grpId="0" animBg="1"/>
      <p:bldP spid="52" grpId="0" animBg="1"/>
      <p:bldP spid="54" grpId="0"/>
      <p:bldP spid="57" grpId="0"/>
      <p:bldP spid="60" grpId="0"/>
      <p:bldP spid="63" grpId="0"/>
      <p:bldP spid="66" grpId="0"/>
      <p:bldP spid="69" grpId="0"/>
      <p:bldP spid="7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3627" y="4213178"/>
            <a:ext cx="2333958" cy="1525066"/>
            <a:chOff x="0" y="6227623"/>
            <a:chExt cx="12192000" cy="630377"/>
          </a:xfrm>
        </p:grpSpPr>
        <p:sp>
          <p:nvSpPr>
            <p:cNvPr id="3" name="矩形 2"/>
            <p:cNvSpPr/>
            <p:nvPr/>
          </p:nvSpPr>
          <p:spPr>
            <a:xfrm>
              <a:off x="0" y="6256185"/>
              <a:ext cx="12192000" cy="601815"/>
            </a:xfrm>
            <a:prstGeom prst="rect">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6227623"/>
              <a:ext cx="12192000" cy="28562"/>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TextBox 4"/>
          <p:cNvSpPr txBox="1">
            <a:spLocks noChangeArrowheads="1"/>
          </p:cNvSpPr>
          <p:nvPr/>
        </p:nvSpPr>
        <p:spPr bwMode="auto">
          <a:xfrm>
            <a:off x="904312" y="4303682"/>
            <a:ext cx="205258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b="1" dirty="0">
                <a:solidFill>
                  <a:schemeClr val="bg1"/>
                </a:solidFill>
                <a:latin typeface="Franklin Gothic Book" panose="020B0503020102020204" pitchFamily="34" charset="0"/>
                <a:ea typeface="微软雅黑" panose="020B0503020204020204" pitchFamily="34" charset="-122"/>
              </a:rPr>
              <a:t>一等奖学金</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成绩优异，获得国家一等奖学金。</a:t>
            </a:r>
          </a:p>
        </p:txBody>
      </p:sp>
      <p:pic>
        <p:nvPicPr>
          <p:cNvPr id="8" name="图片 7"/>
          <p:cNvPicPr>
            <a:picLocks noChangeAspect="1"/>
          </p:cNvPicPr>
          <p:nvPr/>
        </p:nvPicPr>
        <p:blipFill rotWithShape="1">
          <a:blip r:embed="rId3">
            <a:duotone>
              <a:prstClr val="black"/>
              <a:schemeClr val="accent3">
                <a:tint val="45000"/>
                <a:satMod val="400000"/>
              </a:schemeClr>
            </a:duotone>
            <a:extLst>
              <a:ext uri="{BEBA8EAE-BF5A-486C-A8C5-ECC9F3942E4B}">
                <a14:imgProps xmlns:a14="http://schemas.microsoft.com/office/drawing/2010/main">
                  <a14:imgLayer r:embed="rId4">
                    <a14:imgEffect>
                      <a14:sharpenSoften amount="-38000"/>
                    </a14:imgEffect>
                  </a14:imgLayer>
                </a14:imgProps>
              </a:ext>
              <a:ext uri="{28A0092B-C50C-407E-A947-70E740481C1C}">
                <a14:useLocalDpi xmlns:a14="http://schemas.microsoft.com/office/drawing/2010/main" val="0"/>
              </a:ext>
            </a:extLst>
          </a:blip>
          <a:srcRect l="40792" t="16083" r="7458"/>
          <a:stretch/>
        </p:blipFill>
        <p:spPr>
          <a:xfrm>
            <a:off x="6348429" y="1584522"/>
            <a:ext cx="2333957" cy="2611441"/>
          </a:xfrm>
          <a:prstGeom prst="rect">
            <a:avLst/>
          </a:prstGeom>
        </p:spPr>
      </p:pic>
      <p:grpSp>
        <p:nvGrpSpPr>
          <p:cNvPr id="10" name="组合 9"/>
          <p:cNvGrpSpPr/>
          <p:nvPr/>
        </p:nvGrpSpPr>
        <p:grpSpPr>
          <a:xfrm>
            <a:off x="3552832" y="4213178"/>
            <a:ext cx="2333958" cy="1525066"/>
            <a:chOff x="0" y="6227623"/>
            <a:chExt cx="12192000" cy="630377"/>
          </a:xfrm>
        </p:grpSpPr>
        <p:sp>
          <p:nvSpPr>
            <p:cNvPr id="11" name="矩形 10"/>
            <p:cNvSpPr/>
            <p:nvPr/>
          </p:nvSpPr>
          <p:spPr>
            <a:xfrm>
              <a:off x="0" y="6256185"/>
              <a:ext cx="12192000" cy="601815"/>
            </a:xfrm>
            <a:prstGeom prst="rect">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0" y="6227623"/>
              <a:ext cx="12192000" cy="28562"/>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TextBox 4"/>
          <p:cNvSpPr txBox="1">
            <a:spLocks noChangeArrowheads="1"/>
          </p:cNvSpPr>
          <p:nvPr/>
        </p:nvSpPr>
        <p:spPr bwMode="auto">
          <a:xfrm>
            <a:off x="3693517" y="4303682"/>
            <a:ext cx="205258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b="1" dirty="0">
                <a:solidFill>
                  <a:schemeClr val="bg1"/>
                </a:solidFill>
                <a:latin typeface="Franklin Gothic Book" panose="020B0503020102020204" pitchFamily="34" charset="0"/>
                <a:ea typeface="微软雅黑" panose="020B0503020204020204" pitchFamily="34" charset="-122"/>
              </a:rPr>
              <a:t>杰出新人</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全年销售业绩第一，获得公司最杰出新人称号。</a:t>
            </a:r>
          </a:p>
        </p:txBody>
      </p:sp>
      <p:grpSp>
        <p:nvGrpSpPr>
          <p:cNvPr id="14" name="组合 13"/>
          <p:cNvGrpSpPr/>
          <p:nvPr/>
        </p:nvGrpSpPr>
        <p:grpSpPr>
          <a:xfrm>
            <a:off x="6348428" y="4213178"/>
            <a:ext cx="2333958" cy="1525066"/>
            <a:chOff x="0" y="6227623"/>
            <a:chExt cx="12192000" cy="630377"/>
          </a:xfrm>
        </p:grpSpPr>
        <p:sp>
          <p:nvSpPr>
            <p:cNvPr id="15" name="矩形 14"/>
            <p:cNvSpPr/>
            <p:nvPr/>
          </p:nvSpPr>
          <p:spPr>
            <a:xfrm>
              <a:off x="0" y="6256185"/>
              <a:ext cx="12192000" cy="601815"/>
            </a:xfrm>
            <a:prstGeom prst="rect">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0" y="6227623"/>
              <a:ext cx="12192000" cy="28562"/>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TextBox 4"/>
          <p:cNvSpPr txBox="1">
            <a:spLocks noChangeArrowheads="1"/>
          </p:cNvSpPr>
          <p:nvPr/>
        </p:nvSpPr>
        <p:spPr bwMode="auto">
          <a:xfrm>
            <a:off x="6489113" y="4303682"/>
            <a:ext cx="205258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b="1" dirty="0">
                <a:solidFill>
                  <a:schemeClr val="bg1"/>
                </a:solidFill>
                <a:latin typeface="Franklin Gothic Book" panose="020B0503020102020204" pitchFamily="34" charset="0"/>
                <a:ea typeface="微软雅黑" panose="020B0503020204020204" pitchFamily="34" charset="-122"/>
              </a:rPr>
              <a:t>销售总冠军</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带领的区域销售团队夺得年度销售总冠军 。</a:t>
            </a:r>
          </a:p>
        </p:txBody>
      </p:sp>
      <p:grpSp>
        <p:nvGrpSpPr>
          <p:cNvPr id="18" name="组合 17"/>
          <p:cNvGrpSpPr/>
          <p:nvPr/>
        </p:nvGrpSpPr>
        <p:grpSpPr>
          <a:xfrm>
            <a:off x="9115777" y="4213178"/>
            <a:ext cx="2333958" cy="1525066"/>
            <a:chOff x="0" y="6227623"/>
            <a:chExt cx="12192000" cy="630377"/>
          </a:xfrm>
        </p:grpSpPr>
        <p:sp>
          <p:nvSpPr>
            <p:cNvPr id="19" name="矩形 18"/>
            <p:cNvSpPr/>
            <p:nvPr/>
          </p:nvSpPr>
          <p:spPr>
            <a:xfrm>
              <a:off x="0" y="6256185"/>
              <a:ext cx="12192000" cy="601815"/>
            </a:xfrm>
            <a:prstGeom prst="rect">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0" y="6227623"/>
              <a:ext cx="12192000" cy="28562"/>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4"/>
          <p:cNvSpPr txBox="1">
            <a:spLocks noChangeArrowheads="1"/>
          </p:cNvSpPr>
          <p:nvPr/>
        </p:nvSpPr>
        <p:spPr bwMode="auto">
          <a:xfrm>
            <a:off x="9256462" y="4303682"/>
            <a:ext cx="205258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b="1" dirty="0">
                <a:solidFill>
                  <a:schemeClr val="bg1"/>
                </a:solidFill>
                <a:latin typeface="Franklin Gothic Book" panose="020B0503020102020204" pitchFamily="34" charset="0"/>
                <a:ea typeface="微软雅黑" panose="020B0503020204020204" pitchFamily="34" charset="-122"/>
              </a:rPr>
              <a:t>年度风云人物</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升任公司副总裁，被评为公司年度风云人物 。</a:t>
            </a:r>
          </a:p>
        </p:txBody>
      </p:sp>
      <p:pic>
        <p:nvPicPr>
          <p:cNvPr id="23" name="图片 22">
            <a:extLst>
              <a:ext uri="{FF2B5EF4-FFF2-40B4-BE49-F238E27FC236}">
                <a16:creationId xmlns="" xmlns:a16="http://schemas.microsoft.com/office/drawing/2014/main" id="{DD450BC4-C7BB-4E6D-850A-98E92435C8A7}"/>
              </a:ext>
            </a:extLst>
          </p:cNvPr>
          <p:cNvPicPr>
            <a:picLocks noChangeAspect="1"/>
          </p:cNvPicPr>
          <p:nvPr/>
        </p:nvPicPr>
        <p:blipFill rotWithShape="1">
          <a:blip r:embed="rId5">
            <a:duotone>
              <a:prstClr val="black"/>
              <a:schemeClr val="accent3">
                <a:tint val="45000"/>
                <a:satMod val="400000"/>
              </a:schemeClr>
            </a:duotone>
            <a:extLst>
              <a:ext uri="{BEBA8EAE-BF5A-486C-A8C5-ECC9F3942E4B}">
                <a14:imgProps xmlns:a14="http://schemas.microsoft.com/office/drawing/2010/main">
                  <a14:imgLayer r:embed="rId6">
                    <a14:imgEffect>
                      <a14:sharpenSoften amount="-42000"/>
                    </a14:imgEffect>
                  </a14:imgLayer>
                </a14:imgProps>
              </a:ext>
              <a:ext uri="{28A0092B-C50C-407E-A947-70E740481C1C}">
                <a14:useLocalDpi xmlns:a14="http://schemas.microsoft.com/office/drawing/2010/main" val="0"/>
              </a:ext>
            </a:extLst>
          </a:blip>
          <a:srcRect t="16083"/>
          <a:stretch/>
        </p:blipFill>
        <p:spPr>
          <a:xfrm>
            <a:off x="763628" y="1584522"/>
            <a:ext cx="2333957" cy="2611441"/>
          </a:xfrm>
          <a:prstGeom prst="rect">
            <a:avLst/>
          </a:prstGeom>
        </p:spPr>
      </p:pic>
      <p:pic>
        <p:nvPicPr>
          <p:cNvPr id="25" name="图片 24">
            <a:extLst>
              <a:ext uri="{FF2B5EF4-FFF2-40B4-BE49-F238E27FC236}">
                <a16:creationId xmlns="" xmlns:a16="http://schemas.microsoft.com/office/drawing/2014/main" id="{9BE9D8D0-B8D3-44A9-A703-B60164A2D05B}"/>
              </a:ext>
            </a:extLst>
          </p:cNvPr>
          <p:cNvPicPr>
            <a:picLocks noChangeAspect="1"/>
          </p:cNvPicPr>
          <p:nvPr/>
        </p:nvPicPr>
        <p:blipFill rotWithShape="1">
          <a:blip r:embed="rId7">
            <a:duotone>
              <a:prstClr val="black"/>
              <a:schemeClr val="accent3">
                <a:tint val="45000"/>
                <a:satMod val="400000"/>
              </a:schemeClr>
            </a:duotone>
            <a:extLst>
              <a:ext uri="{BEBA8EAE-BF5A-486C-A8C5-ECC9F3942E4B}">
                <a14:imgProps xmlns:a14="http://schemas.microsoft.com/office/drawing/2010/main">
                  <a14:imgLayer r:embed="rId6">
                    <a14:imgEffect>
                      <a14:sharpenSoften amount="-49000"/>
                    </a14:imgEffect>
                  </a14:imgLayer>
                </a14:imgProps>
              </a:ext>
              <a:ext uri="{28A0092B-C50C-407E-A947-70E740481C1C}">
                <a14:useLocalDpi xmlns:a14="http://schemas.microsoft.com/office/drawing/2010/main" val="0"/>
              </a:ext>
            </a:extLst>
          </a:blip>
          <a:srcRect t="16083"/>
          <a:stretch/>
        </p:blipFill>
        <p:spPr>
          <a:xfrm>
            <a:off x="3552833" y="1584522"/>
            <a:ext cx="2333957" cy="2611441"/>
          </a:xfrm>
          <a:prstGeom prst="rect">
            <a:avLst/>
          </a:prstGeom>
        </p:spPr>
      </p:pic>
      <p:pic>
        <p:nvPicPr>
          <p:cNvPr id="27" name="图片 26">
            <a:extLst>
              <a:ext uri="{FF2B5EF4-FFF2-40B4-BE49-F238E27FC236}">
                <a16:creationId xmlns="" xmlns:a16="http://schemas.microsoft.com/office/drawing/2014/main" id="{E82564B9-9774-4FEB-92BE-4919529D0441}"/>
              </a:ext>
            </a:extLst>
          </p:cNvPr>
          <p:cNvPicPr>
            <a:picLocks noChangeAspect="1"/>
          </p:cNvPicPr>
          <p:nvPr/>
        </p:nvPicPr>
        <p:blipFill rotWithShape="1">
          <a:blip r:embed="rId8">
            <a:duotone>
              <a:prstClr val="black"/>
              <a:schemeClr val="accent3">
                <a:tint val="45000"/>
                <a:satMod val="400000"/>
              </a:schemeClr>
            </a:duotone>
            <a:extLst>
              <a:ext uri="{BEBA8EAE-BF5A-486C-A8C5-ECC9F3942E4B}">
                <a14:imgProps xmlns:a14="http://schemas.microsoft.com/office/drawing/2010/main">
                  <a14:imgLayer r:embed="rId6">
                    <a14:imgEffect>
                      <a14:sharpenSoften amount="-40000"/>
                    </a14:imgEffect>
                  </a14:imgLayer>
                </a14:imgProps>
              </a:ext>
              <a:ext uri="{28A0092B-C50C-407E-A947-70E740481C1C}">
                <a14:useLocalDpi xmlns:a14="http://schemas.microsoft.com/office/drawing/2010/main" val="0"/>
              </a:ext>
            </a:extLst>
          </a:blip>
          <a:srcRect t="16083"/>
          <a:stretch/>
        </p:blipFill>
        <p:spPr>
          <a:xfrm>
            <a:off x="9115778" y="1584522"/>
            <a:ext cx="2333957" cy="2611441"/>
          </a:xfrm>
          <a:prstGeom prst="rect">
            <a:avLst/>
          </a:prstGeom>
        </p:spPr>
      </p:pic>
      <p:sp>
        <p:nvSpPr>
          <p:cNvPr id="28" name="矩形 27">
            <a:extLst>
              <a:ext uri="{FF2B5EF4-FFF2-40B4-BE49-F238E27FC236}">
                <a16:creationId xmlns="" xmlns:a16="http://schemas.microsoft.com/office/drawing/2014/main" id="{99601239-44A3-4396-B21C-273DC71CFD5D}"/>
              </a:ext>
            </a:extLst>
          </p:cNvPr>
          <p:cNvSpPr/>
          <p:nvPr/>
        </p:nvSpPr>
        <p:spPr>
          <a:xfrm>
            <a:off x="4805462" y="361919"/>
            <a:ext cx="2236510" cy="707886"/>
          </a:xfrm>
          <a:prstGeom prst="rect">
            <a:avLst/>
          </a:prstGeom>
        </p:spPr>
        <p:txBody>
          <a:bodyPr wrap="none">
            <a:spAutoFit/>
          </a:bodyPr>
          <a:lstStyle/>
          <a:p>
            <a:r>
              <a:rPr lang="zh-CN" altLang="en-US" sz="4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荣誉奖项</a:t>
            </a:r>
          </a:p>
        </p:txBody>
      </p:sp>
      <p:cxnSp>
        <p:nvCxnSpPr>
          <p:cNvPr id="29" name="直接连接符 28">
            <a:extLst>
              <a:ext uri="{FF2B5EF4-FFF2-40B4-BE49-F238E27FC236}">
                <a16:creationId xmlns="" xmlns:a16="http://schemas.microsoft.com/office/drawing/2014/main" id="{3658112A-3E6D-4868-9F39-FC9E396D5715}"/>
              </a:ext>
            </a:extLst>
          </p:cNvPr>
          <p:cNvCxnSpPr>
            <a:cxnSpLocks/>
          </p:cNvCxnSpPr>
          <p:nvPr/>
        </p:nvCxnSpPr>
        <p:spPr>
          <a:xfrm>
            <a:off x="0" y="724697"/>
            <a:ext cx="4596494"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 xmlns:a16="http://schemas.microsoft.com/office/drawing/2014/main" id="{B5339B1E-0769-415F-BD13-E59E5C9DEE2A}"/>
              </a:ext>
            </a:extLst>
          </p:cNvPr>
          <p:cNvCxnSpPr>
            <a:cxnSpLocks/>
          </p:cNvCxnSpPr>
          <p:nvPr/>
        </p:nvCxnSpPr>
        <p:spPr>
          <a:xfrm>
            <a:off x="7240245" y="724697"/>
            <a:ext cx="4951755"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22531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par>
                                <p:cTn id="8" presetID="22" presetClass="entr" presetSubtype="4"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down)">
                                      <p:cBhvr>
                                        <p:cTn id="10" dur="500"/>
                                        <p:tgtEl>
                                          <p:spTgt spid="29"/>
                                        </p:tgtEl>
                                      </p:cBhvr>
                                    </p:animEffect>
                                  </p:childTnLst>
                                </p:cTn>
                              </p:par>
                              <p:par>
                                <p:cTn id="11" presetID="22" presetClass="entr" presetSubtype="4"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down)">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500"/>
                                        <p:tgtEl>
                                          <p:spTgt spid="5"/>
                                        </p:tgtEl>
                                      </p:cBhvr>
                                    </p:animEffect>
                                  </p:childTnLst>
                                </p:cTn>
                              </p:par>
                              <p:par>
                                <p:cTn id="22" presetID="22" presetClass="entr" presetSubtype="1"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up)">
                                      <p:cBhvr>
                                        <p:cTn id="24" dur="500"/>
                                        <p:tgtEl>
                                          <p:spTgt spid="2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up)">
                                      <p:cBhvr>
                                        <p:cTn id="29" dur="500"/>
                                        <p:tgtEl>
                                          <p:spTgt spid="10"/>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500"/>
                                        <p:tgtEl>
                                          <p:spTgt spid="13"/>
                                        </p:tgtEl>
                                      </p:cBhvr>
                                    </p:animEffect>
                                  </p:childTnLst>
                                </p:cTn>
                              </p:par>
                              <p:par>
                                <p:cTn id="33" presetID="22" presetClass="entr" presetSubtype="1"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up)">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up)">
                                      <p:cBhvr>
                                        <p:cTn id="40" dur="500"/>
                                        <p:tgtEl>
                                          <p:spTgt spid="8"/>
                                        </p:tgtEl>
                                      </p:cBhvr>
                                    </p:animEffect>
                                  </p:childTnLst>
                                </p:cTn>
                              </p:par>
                              <p:par>
                                <p:cTn id="41" presetID="22" presetClass="entr" presetSubtype="1"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up)">
                                      <p:cBhvr>
                                        <p:cTn id="43" dur="500"/>
                                        <p:tgtEl>
                                          <p:spTgt spid="14"/>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up)">
                                      <p:cBhvr>
                                        <p:cTn id="46" dur="500"/>
                                        <p:tgtEl>
                                          <p:spTgt spid="1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up)">
                                      <p:cBhvr>
                                        <p:cTn id="51" dur="500"/>
                                        <p:tgtEl>
                                          <p:spTgt spid="18"/>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wipe(up)">
                                      <p:cBhvr>
                                        <p:cTn id="54" dur="500"/>
                                        <p:tgtEl>
                                          <p:spTgt spid="21"/>
                                        </p:tgtEl>
                                      </p:cBhvr>
                                    </p:animEffect>
                                  </p:childTnLst>
                                </p:cTn>
                              </p:par>
                              <p:par>
                                <p:cTn id="55" presetID="22" presetClass="entr" presetSubtype="1" fill="hold"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up)">
                                      <p:cBhvr>
                                        <p:cTn id="5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7" grpId="0"/>
      <p:bldP spid="21"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7305DC82-B1ED-4245-A6EA-F3964140D515}"/>
              </a:ext>
            </a:extLst>
          </p:cNvPr>
          <p:cNvSpPr/>
          <p:nvPr/>
        </p:nvSpPr>
        <p:spPr>
          <a:xfrm>
            <a:off x="4805462" y="361919"/>
            <a:ext cx="2236510" cy="707886"/>
          </a:xfrm>
          <a:prstGeom prst="rect">
            <a:avLst/>
          </a:prstGeom>
        </p:spPr>
        <p:txBody>
          <a:bodyPr wrap="none">
            <a:spAutoFit/>
          </a:bodyPr>
          <a:lstStyle/>
          <a:p>
            <a:r>
              <a:rPr lang="zh-CN" altLang="en-US" sz="4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语言能力</a:t>
            </a:r>
          </a:p>
        </p:txBody>
      </p:sp>
      <p:cxnSp>
        <p:nvCxnSpPr>
          <p:cNvPr id="3" name="直接连接符 2">
            <a:extLst>
              <a:ext uri="{FF2B5EF4-FFF2-40B4-BE49-F238E27FC236}">
                <a16:creationId xmlns="" xmlns:a16="http://schemas.microsoft.com/office/drawing/2014/main" id="{7DE6A72A-6C42-457F-8E8D-4B0AA381BEE8}"/>
              </a:ext>
            </a:extLst>
          </p:cNvPr>
          <p:cNvCxnSpPr>
            <a:cxnSpLocks/>
          </p:cNvCxnSpPr>
          <p:nvPr/>
        </p:nvCxnSpPr>
        <p:spPr>
          <a:xfrm>
            <a:off x="0" y="724697"/>
            <a:ext cx="4596494"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4" name="直接连接符 3">
            <a:extLst>
              <a:ext uri="{FF2B5EF4-FFF2-40B4-BE49-F238E27FC236}">
                <a16:creationId xmlns="" xmlns:a16="http://schemas.microsoft.com/office/drawing/2014/main" id="{AAFDEEB6-12E9-44D1-A1E3-9021051E681F}"/>
              </a:ext>
            </a:extLst>
          </p:cNvPr>
          <p:cNvCxnSpPr>
            <a:cxnSpLocks/>
          </p:cNvCxnSpPr>
          <p:nvPr/>
        </p:nvCxnSpPr>
        <p:spPr>
          <a:xfrm>
            <a:off x="7240245" y="724697"/>
            <a:ext cx="4951755"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grpSp>
        <p:nvGrpSpPr>
          <p:cNvPr id="6" name="组合 5">
            <a:extLst>
              <a:ext uri="{FF2B5EF4-FFF2-40B4-BE49-F238E27FC236}">
                <a16:creationId xmlns="" xmlns:a16="http://schemas.microsoft.com/office/drawing/2014/main" id="{DD2122C9-2E1C-4F15-945A-0DE8F92F97BC}"/>
              </a:ext>
            </a:extLst>
          </p:cNvPr>
          <p:cNvGrpSpPr/>
          <p:nvPr/>
        </p:nvGrpSpPr>
        <p:grpSpPr>
          <a:xfrm>
            <a:off x="5574314" y="2099009"/>
            <a:ext cx="2432204" cy="2432204"/>
            <a:chOff x="14382607" y="3858443"/>
            <a:chExt cx="4864408" cy="4864408"/>
          </a:xfrm>
        </p:grpSpPr>
        <p:sp>
          <p:nvSpPr>
            <p:cNvPr id="28" name="íślíḋè-Oval 25">
              <a:extLst>
                <a:ext uri="{FF2B5EF4-FFF2-40B4-BE49-F238E27FC236}">
                  <a16:creationId xmlns="" xmlns:a16="http://schemas.microsoft.com/office/drawing/2014/main" id="{D4E2EA8F-D866-443C-865E-9E9C1739907A}"/>
                </a:ext>
              </a:extLst>
            </p:cNvPr>
            <p:cNvSpPr/>
            <p:nvPr/>
          </p:nvSpPr>
          <p:spPr>
            <a:xfrm>
              <a:off x="14791898" y="4248047"/>
              <a:ext cx="4144194" cy="4144194"/>
            </a:xfrm>
            <a:prstGeom prst="ellipse">
              <a:avLst/>
            </a:prstGeom>
            <a:solidFill>
              <a:srgbClr val="BE8C83">
                <a:alpha val="80000"/>
              </a:srgb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íślíḋè-Oval 26">
              <a:extLst>
                <a:ext uri="{FF2B5EF4-FFF2-40B4-BE49-F238E27FC236}">
                  <a16:creationId xmlns="" xmlns:a16="http://schemas.microsoft.com/office/drawing/2014/main" id="{ECD43D0C-CA8E-4CDD-979E-06DD737757D9}"/>
                </a:ext>
              </a:extLst>
            </p:cNvPr>
            <p:cNvSpPr/>
            <p:nvPr/>
          </p:nvSpPr>
          <p:spPr>
            <a:xfrm>
              <a:off x="14382607" y="3858443"/>
              <a:ext cx="4864408" cy="4864408"/>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7" name="组合 6">
            <a:extLst>
              <a:ext uri="{FF2B5EF4-FFF2-40B4-BE49-F238E27FC236}">
                <a16:creationId xmlns="" xmlns:a16="http://schemas.microsoft.com/office/drawing/2014/main" id="{43154921-4559-48A8-B785-D2DCEA1BCCF5}"/>
              </a:ext>
            </a:extLst>
          </p:cNvPr>
          <p:cNvGrpSpPr/>
          <p:nvPr/>
        </p:nvGrpSpPr>
        <p:grpSpPr>
          <a:xfrm>
            <a:off x="5283361" y="3486404"/>
            <a:ext cx="1475152" cy="1475152"/>
            <a:chOff x="13800701" y="6633228"/>
            <a:chExt cx="2950304" cy="2950304"/>
          </a:xfrm>
        </p:grpSpPr>
        <p:sp>
          <p:nvSpPr>
            <p:cNvPr id="26" name="íślíḋè-Oval 23">
              <a:extLst>
                <a:ext uri="{FF2B5EF4-FFF2-40B4-BE49-F238E27FC236}">
                  <a16:creationId xmlns="" xmlns:a16="http://schemas.microsoft.com/office/drawing/2014/main" id="{CACBF68B-3770-48D9-AF81-4B4320A2E757}"/>
                </a:ext>
              </a:extLst>
            </p:cNvPr>
            <p:cNvSpPr/>
            <p:nvPr/>
          </p:nvSpPr>
          <p:spPr>
            <a:xfrm>
              <a:off x="14047153" y="6850109"/>
              <a:ext cx="2513488" cy="2513488"/>
            </a:xfrm>
            <a:prstGeom prst="ellipse">
              <a:avLst/>
            </a:prstGeom>
            <a:solidFill>
              <a:srgbClr val="BE8C83">
                <a:alpha val="92157"/>
              </a:srgb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27" name="íślíḋè-Oval 24">
              <a:extLst>
                <a:ext uri="{FF2B5EF4-FFF2-40B4-BE49-F238E27FC236}">
                  <a16:creationId xmlns="" xmlns:a16="http://schemas.microsoft.com/office/drawing/2014/main" id="{DE4B08E6-CE93-4B35-91D8-9812240FAFF2}"/>
                </a:ext>
              </a:extLst>
            </p:cNvPr>
            <p:cNvSpPr/>
            <p:nvPr/>
          </p:nvSpPr>
          <p:spPr>
            <a:xfrm>
              <a:off x="13800701" y="6633228"/>
              <a:ext cx="2950304" cy="2950304"/>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8" name="组合 7">
            <a:extLst>
              <a:ext uri="{FF2B5EF4-FFF2-40B4-BE49-F238E27FC236}">
                <a16:creationId xmlns="" xmlns:a16="http://schemas.microsoft.com/office/drawing/2014/main" id="{F80E452A-636D-40A0-997F-F3F46EBCCB8B}"/>
              </a:ext>
            </a:extLst>
          </p:cNvPr>
          <p:cNvGrpSpPr/>
          <p:nvPr/>
        </p:nvGrpSpPr>
        <p:grpSpPr>
          <a:xfrm>
            <a:off x="4404067" y="2514922"/>
            <a:ext cx="2045469" cy="2045469"/>
            <a:chOff x="12042112" y="4690267"/>
            <a:chExt cx="4090937" cy="4090937"/>
          </a:xfrm>
        </p:grpSpPr>
        <p:sp>
          <p:nvSpPr>
            <p:cNvPr id="24" name="íślíḋè-Oval 21">
              <a:extLst>
                <a:ext uri="{FF2B5EF4-FFF2-40B4-BE49-F238E27FC236}">
                  <a16:creationId xmlns="" xmlns:a16="http://schemas.microsoft.com/office/drawing/2014/main" id="{F9F06B92-35AA-4DA5-B333-9E70181C50D1}"/>
                </a:ext>
              </a:extLst>
            </p:cNvPr>
            <p:cNvSpPr/>
            <p:nvPr/>
          </p:nvSpPr>
          <p:spPr>
            <a:xfrm>
              <a:off x="12384220" y="4995355"/>
              <a:ext cx="3485242" cy="3485242"/>
            </a:xfrm>
            <a:prstGeom prst="ellipse">
              <a:avLst/>
            </a:prstGeom>
            <a:solidFill>
              <a:srgbClr val="FFEEE2">
                <a:alpha val="80000"/>
              </a:srgb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íślíḋè-Oval 22">
              <a:extLst>
                <a:ext uri="{FF2B5EF4-FFF2-40B4-BE49-F238E27FC236}">
                  <a16:creationId xmlns="" xmlns:a16="http://schemas.microsoft.com/office/drawing/2014/main" id="{D33DA7B7-ED93-436D-8226-6BEBE0144BAD}"/>
                </a:ext>
              </a:extLst>
            </p:cNvPr>
            <p:cNvSpPr/>
            <p:nvPr/>
          </p:nvSpPr>
          <p:spPr>
            <a:xfrm>
              <a:off x="12042112" y="4690267"/>
              <a:ext cx="4090937" cy="4090937"/>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cxnSp>
        <p:nvCxnSpPr>
          <p:cNvPr id="9" name="íślíḋè-Straight Connector 6">
            <a:extLst>
              <a:ext uri="{FF2B5EF4-FFF2-40B4-BE49-F238E27FC236}">
                <a16:creationId xmlns="" xmlns:a16="http://schemas.microsoft.com/office/drawing/2014/main" id="{EAC87163-80AD-4C11-98F9-44A6C7EA3F06}"/>
              </a:ext>
            </a:extLst>
          </p:cNvPr>
          <p:cNvCxnSpPr/>
          <p:nvPr/>
        </p:nvCxnSpPr>
        <p:spPr>
          <a:xfrm flipH="1">
            <a:off x="6904427" y="1973438"/>
            <a:ext cx="583563" cy="1171813"/>
          </a:xfrm>
          <a:prstGeom prst="line">
            <a:avLst/>
          </a:prstGeom>
          <a:ln w="12700" cap="flat" cmpd="sng" algn="ctr">
            <a:solidFill>
              <a:schemeClr val="bg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íślíḋè-Oval 7">
            <a:extLst>
              <a:ext uri="{FF2B5EF4-FFF2-40B4-BE49-F238E27FC236}">
                <a16:creationId xmlns="" xmlns:a16="http://schemas.microsoft.com/office/drawing/2014/main" id="{B0E0F7BF-CF14-4F5A-BDC2-27EC44787504}"/>
              </a:ext>
            </a:extLst>
          </p:cNvPr>
          <p:cNvSpPr/>
          <p:nvPr/>
        </p:nvSpPr>
        <p:spPr>
          <a:xfrm>
            <a:off x="7440022" y="1950109"/>
            <a:ext cx="95935" cy="959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íślíḋè-文本框 55">
            <a:extLst>
              <a:ext uri="{FF2B5EF4-FFF2-40B4-BE49-F238E27FC236}">
                <a16:creationId xmlns="" xmlns:a16="http://schemas.microsoft.com/office/drawing/2014/main" id="{E7CEFC72-9B2D-4192-A786-F9BDA7F95E74}"/>
              </a:ext>
            </a:extLst>
          </p:cNvPr>
          <p:cNvSpPr txBox="1"/>
          <p:nvPr/>
        </p:nvSpPr>
        <p:spPr>
          <a:xfrm>
            <a:off x="7894220" y="1680277"/>
            <a:ext cx="2432203" cy="483188"/>
          </a:xfrm>
          <a:prstGeom prst="rect">
            <a:avLst/>
          </a:prstGeom>
          <a:noFill/>
        </p:spPr>
        <p:txBody>
          <a:bodyPr wrap="square">
            <a:normAutofit fontScale="92500"/>
          </a:bodyPr>
          <a:lstStyle/>
          <a:p>
            <a:pPr algn="r"/>
            <a:r>
              <a:rPr lang="zh-CN" altLang="en-US" sz="17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普通话水平测试</a:t>
            </a:r>
            <a:r>
              <a:rPr lang="en-US" altLang="zh-CN" sz="17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1</a:t>
            </a:r>
            <a:r>
              <a:rPr lang="zh-CN" altLang="en-US" sz="17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级甲等</a:t>
            </a:r>
          </a:p>
        </p:txBody>
      </p:sp>
      <p:cxnSp>
        <p:nvCxnSpPr>
          <p:cNvPr id="12" name="ïşḻïďê-Straight Connector 9">
            <a:extLst>
              <a:ext uri="{FF2B5EF4-FFF2-40B4-BE49-F238E27FC236}">
                <a16:creationId xmlns="" xmlns:a16="http://schemas.microsoft.com/office/drawing/2014/main" id="{7687EB13-3EBB-4C15-83AA-DD997E9BE891}"/>
              </a:ext>
            </a:extLst>
          </p:cNvPr>
          <p:cNvCxnSpPr/>
          <p:nvPr/>
        </p:nvCxnSpPr>
        <p:spPr>
          <a:xfrm>
            <a:off x="4576344" y="2380938"/>
            <a:ext cx="738213" cy="9642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ïşḻïďê-Oval 10">
            <a:extLst>
              <a:ext uri="{FF2B5EF4-FFF2-40B4-BE49-F238E27FC236}">
                <a16:creationId xmlns="" xmlns:a16="http://schemas.microsoft.com/office/drawing/2014/main" id="{07C02B21-89F2-4AAB-A4FE-B1B86B5C5D9E}"/>
              </a:ext>
            </a:extLst>
          </p:cNvPr>
          <p:cNvSpPr/>
          <p:nvPr/>
        </p:nvSpPr>
        <p:spPr>
          <a:xfrm>
            <a:off x="4520414" y="2311822"/>
            <a:ext cx="95935" cy="9593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ïşḻïďê-文本框 61">
            <a:extLst>
              <a:ext uri="{FF2B5EF4-FFF2-40B4-BE49-F238E27FC236}">
                <a16:creationId xmlns="" xmlns:a16="http://schemas.microsoft.com/office/drawing/2014/main" id="{CE026EB4-755B-441B-8940-D93490B92A1B}"/>
              </a:ext>
            </a:extLst>
          </p:cNvPr>
          <p:cNvSpPr txBox="1"/>
          <p:nvPr/>
        </p:nvSpPr>
        <p:spPr>
          <a:xfrm>
            <a:off x="2062758" y="1973438"/>
            <a:ext cx="2190114" cy="535711"/>
          </a:xfrm>
          <a:prstGeom prst="rect">
            <a:avLst/>
          </a:prstGeom>
          <a:noFill/>
        </p:spPr>
        <p:txBody>
          <a:bodyPr wrap="square">
            <a:normAutofit fontScale="92500"/>
          </a:bodyPr>
          <a:lstStyle/>
          <a:p>
            <a:pPr algn="r"/>
            <a:r>
              <a:rPr lang="zh-CN" altLang="en-US"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新</a:t>
            </a:r>
            <a:r>
              <a:rPr lang="de-DE"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TOFEL</a:t>
            </a:r>
            <a:r>
              <a:rPr lang="zh-CN" altLang="en-US"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考试</a:t>
            </a:r>
            <a:r>
              <a:rPr lang="en-US" altLang="zh-CN"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120</a:t>
            </a:r>
            <a:r>
              <a:rPr lang="zh-CN" altLang="en-US"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分</a:t>
            </a:r>
          </a:p>
        </p:txBody>
      </p:sp>
      <p:cxnSp>
        <p:nvCxnSpPr>
          <p:cNvPr id="15" name="ïşḻïďê-Straight Connector 12">
            <a:extLst>
              <a:ext uri="{FF2B5EF4-FFF2-40B4-BE49-F238E27FC236}">
                <a16:creationId xmlns="" xmlns:a16="http://schemas.microsoft.com/office/drawing/2014/main" id="{E4210B21-6CAC-49E7-B23F-00D9EB84CA46}"/>
              </a:ext>
            </a:extLst>
          </p:cNvPr>
          <p:cNvCxnSpPr/>
          <p:nvPr/>
        </p:nvCxnSpPr>
        <p:spPr>
          <a:xfrm>
            <a:off x="6112522" y="4390000"/>
            <a:ext cx="738213" cy="964285"/>
          </a:xfrm>
          <a:prstGeom prst="line">
            <a:avLst/>
          </a:prstGeom>
          <a:ln w="12700" cap="flat" cmpd="sng" algn="ctr">
            <a:solidFill>
              <a:schemeClr val="bg1"/>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ïşḻïďê-Oval 13">
            <a:extLst>
              <a:ext uri="{FF2B5EF4-FFF2-40B4-BE49-F238E27FC236}">
                <a16:creationId xmlns="" xmlns:a16="http://schemas.microsoft.com/office/drawing/2014/main" id="{3810F717-7108-400A-ABC3-951DCAAA3B1C}"/>
              </a:ext>
            </a:extLst>
          </p:cNvPr>
          <p:cNvSpPr/>
          <p:nvPr/>
        </p:nvSpPr>
        <p:spPr>
          <a:xfrm>
            <a:off x="6808360" y="5306320"/>
            <a:ext cx="95935" cy="959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ïşḻïďê-文本框 66">
            <a:extLst>
              <a:ext uri="{FF2B5EF4-FFF2-40B4-BE49-F238E27FC236}">
                <a16:creationId xmlns="" xmlns:a16="http://schemas.microsoft.com/office/drawing/2014/main" id="{CF913CEC-FFC6-41E0-989C-ECBDFDED7126}"/>
              </a:ext>
            </a:extLst>
          </p:cNvPr>
          <p:cNvSpPr txBox="1"/>
          <p:nvPr/>
        </p:nvSpPr>
        <p:spPr>
          <a:xfrm>
            <a:off x="7023093" y="5120744"/>
            <a:ext cx="2087228" cy="662863"/>
          </a:xfrm>
          <a:prstGeom prst="rect">
            <a:avLst/>
          </a:prstGeom>
          <a:noFill/>
        </p:spPr>
        <p:txBody>
          <a:bodyPr wrap="square">
            <a:normAutofit/>
          </a:bodyPr>
          <a:lstStyle/>
          <a:p>
            <a:r>
              <a:rPr lang="zh-CN" altLang="en-US" sz="17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能够满足正常交流</a:t>
            </a:r>
          </a:p>
        </p:txBody>
      </p:sp>
      <p:sp>
        <p:nvSpPr>
          <p:cNvPr id="18" name="ïşḻïďê-文本框 67">
            <a:extLst>
              <a:ext uri="{FF2B5EF4-FFF2-40B4-BE49-F238E27FC236}">
                <a16:creationId xmlns="" xmlns:a16="http://schemas.microsoft.com/office/drawing/2014/main" id="{A0251B94-9ADB-45CE-AAC4-68C9006BBD68}"/>
              </a:ext>
            </a:extLst>
          </p:cNvPr>
          <p:cNvSpPr txBox="1"/>
          <p:nvPr/>
        </p:nvSpPr>
        <p:spPr>
          <a:xfrm>
            <a:off x="2253593" y="2319234"/>
            <a:ext cx="1890717" cy="1087692"/>
          </a:xfrm>
          <a:prstGeom prst="rect">
            <a:avLst/>
          </a:prstGeom>
          <a:noFill/>
        </p:spPr>
        <p:txBody>
          <a:bodyPr wrap="square" lIns="0" tIns="0" rIns="0" bIns="0" anchor="ctr" anchorCtr="0">
            <a:noAutofit/>
          </a:bodyPr>
          <a:lstStyle/>
          <a:p>
            <a:pPr>
              <a:lnSpc>
                <a:spcPct val="110000"/>
              </a:lnSpc>
            </a:pPr>
            <a:r>
              <a:rPr lang="zh-CN" altLang="en-US" sz="14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点击输入您的文字内容，或复制粘贴具体文本，语言精练概括的说明你所要阐明的观点</a:t>
            </a:r>
          </a:p>
        </p:txBody>
      </p:sp>
      <p:sp>
        <p:nvSpPr>
          <p:cNvPr id="19" name="ïşḻïďê-文本框 68">
            <a:extLst>
              <a:ext uri="{FF2B5EF4-FFF2-40B4-BE49-F238E27FC236}">
                <a16:creationId xmlns="" xmlns:a16="http://schemas.microsoft.com/office/drawing/2014/main" id="{41F23CD6-9592-4B60-936B-05B339F3106F}"/>
              </a:ext>
            </a:extLst>
          </p:cNvPr>
          <p:cNvSpPr txBox="1"/>
          <p:nvPr/>
        </p:nvSpPr>
        <p:spPr>
          <a:xfrm>
            <a:off x="8055703" y="1998590"/>
            <a:ext cx="1990337" cy="1127611"/>
          </a:xfrm>
          <a:prstGeom prst="rect">
            <a:avLst/>
          </a:prstGeom>
          <a:noFill/>
        </p:spPr>
        <p:txBody>
          <a:bodyPr wrap="square" lIns="0" tIns="0" rIns="0" bIns="0" anchor="ctr" anchorCtr="0">
            <a:normAutofit/>
          </a:bodyPr>
          <a:lstStyle/>
          <a:p>
            <a:pPr>
              <a:lnSpc>
                <a:spcPct val="120000"/>
              </a:lnSpc>
            </a:pPr>
            <a:r>
              <a:rPr lang="zh-CN" altLang="en-US" sz="14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您点击输入您的文字内容，或复制粘贴具体文本，语言精练概括的说明你所要阐明的观点</a:t>
            </a:r>
          </a:p>
        </p:txBody>
      </p:sp>
      <p:sp>
        <p:nvSpPr>
          <p:cNvPr id="20" name="is1ide-文本框 69">
            <a:extLst>
              <a:ext uri="{FF2B5EF4-FFF2-40B4-BE49-F238E27FC236}">
                <a16:creationId xmlns="" xmlns:a16="http://schemas.microsoft.com/office/drawing/2014/main" id="{54FF8DB0-91A5-459D-B127-3640A158B8D4}"/>
              </a:ext>
            </a:extLst>
          </p:cNvPr>
          <p:cNvSpPr txBox="1"/>
          <p:nvPr/>
        </p:nvSpPr>
        <p:spPr>
          <a:xfrm>
            <a:off x="7132956" y="5326051"/>
            <a:ext cx="1786456" cy="1252416"/>
          </a:xfrm>
          <a:prstGeom prst="rect">
            <a:avLst/>
          </a:prstGeom>
          <a:noFill/>
        </p:spPr>
        <p:txBody>
          <a:bodyPr wrap="square" lIns="0" tIns="0" rIns="0" bIns="0" anchor="ctr" anchorCtr="0">
            <a:normAutofit/>
          </a:bodyPr>
          <a:lstStyle/>
          <a:p>
            <a:r>
              <a:rPr lang="zh-CN" altLang="en-US" sz="14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您点击输入您的文字内容，或复制粘贴具体文本，语言精练概括的说明你所要阐明的观点</a:t>
            </a:r>
          </a:p>
        </p:txBody>
      </p:sp>
      <p:sp>
        <p:nvSpPr>
          <p:cNvPr id="21" name="is1ide-Oval 18">
            <a:extLst>
              <a:ext uri="{FF2B5EF4-FFF2-40B4-BE49-F238E27FC236}">
                <a16:creationId xmlns="" xmlns:a16="http://schemas.microsoft.com/office/drawing/2014/main" id="{F6B7588E-9D10-4629-AFAB-2F75B1C59541}"/>
              </a:ext>
            </a:extLst>
          </p:cNvPr>
          <p:cNvSpPr/>
          <p:nvPr/>
        </p:nvSpPr>
        <p:spPr>
          <a:xfrm>
            <a:off x="6406362" y="2767456"/>
            <a:ext cx="988123" cy="9881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汉语</a:t>
            </a:r>
          </a:p>
        </p:txBody>
      </p:sp>
      <p:sp>
        <p:nvSpPr>
          <p:cNvPr id="22" name="is1ide-Oval 19">
            <a:extLst>
              <a:ext uri="{FF2B5EF4-FFF2-40B4-BE49-F238E27FC236}">
                <a16:creationId xmlns="" xmlns:a16="http://schemas.microsoft.com/office/drawing/2014/main" id="{87DC4927-501A-4823-860E-42FDF8B0C87C}"/>
              </a:ext>
            </a:extLst>
          </p:cNvPr>
          <p:cNvSpPr/>
          <p:nvPr/>
        </p:nvSpPr>
        <p:spPr>
          <a:xfrm>
            <a:off x="4910223" y="3057882"/>
            <a:ext cx="964285" cy="9642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英语</a:t>
            </a:r>
          </a:p>
        </p:txBody>
      </p:sp>
      <p:sp>
        <p:nvSpPr>
          <p:cNvPr id="23" name="is1ide-Oval 20">
            <a:extLst>
              <a:ext uri="{FF2B5EF4-FFF2-40B4-BE49-F238E27FC236}">
                <a16:creationId xmlns="" xmlns:a16="http://schemas.microsoft.com/office/drawing/2014/main" id="{333A416D-D02C-4019-B3CD-4BCEA2201F7E}"/>
              </a:ext>
            </a:extLst>
          </p:cNvPr>
          <p:cNvSpPr/>
          <p:nvPr/>
        </p:nvSpPr>
        <p:spPr>
          <a:xfrm>
            <a:off x="5629959" y="3846964"/>
            <a:ext cx="792786" cy="7927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粤语</a:t>
            </a:r>
          </a:p>
        </p:txBody>
      </p:sp>
    </p:spTree>
    <p:extLst>
      <p:ext uri="{BB962C8B-B14F-4D97-AF65-F5344CB8AC3E}">
        <p14:creationId xmlns:p14="http://schemas.microsoft.com/office/powerpoint/2010/main" val="37557855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barn(inVertical)">
                                      <p:cBhvr>
                                        <p:cTn id="40" dur="500"/>
                                        <p:tgtEl>
                                          <p:spTgt spid="14"/>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barn(inVertical)">
                                      <p:cBhvr>
                                        <p:cTn id="43" dur="500"/>
                                        <p:tgtEl>
                                          <p:spTgt spid="18"/>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anim calcmode="lin" valueType="num">
                                      <p:cBhvr>
                                        <p:cTn id="59" dur="1000" fill="hold"/>
                                        <p:tgtEl>
                                          <p:spTgt spid="21"/>
                                        </p:tgtEl>
                                        <p:attrNameLst>
                                          <p:attrName>ppt_x</p:attrName>
                                        </p:attrNameLst>
                                      </p:cBhvr>
                                      <p:tavLst>
                                        <p:tav tm="0">
                                          <p:val>
                                            <p:strVal val="#ppt_x"/>
                                          </p:val>
                                        </p:tav>
                                        <p:tav tm="100000">
                                          <p:val>
                                            <p:strVal val="#ppt_x"/>
                                          </p:val>
                                        </p:tav>
                                      </p:tavLst>
                                    </p:anim>
                                    <p:anim calcmode="lin" valueType="num">
                                      <p:cBhvr>
                                        <p:cTn id="60" dur="1000" fill="hold"/>
                                        <p:tgtEl>
                                          <p:spTgt spid="21"/>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1000"/>
                                        <p:tgtEl>
                                          <p:spTgt spid="6"/>
                                        </p:tgtEl>
                                      </p:cBhvr>
                                    </p:animEffect>
                                    <p:anim calcmode="lin" valueType="num">
                                      <p:cBhvr>
                                        <p:cTn id="64" dur="1000" fill="hold"/>
                                        <p:tgtEl>
                                          <p:spTgt spid="6"/>
                                        </p:tgtEl>
                                        <p:attrNameLst>
                                          <p:attrName>ppt_x</p:attrName>
                                        </p:attrNameLst>
                                      </p:cBhvr>
                                      <p:tavLst>
                                        <p:tav tm="0">
                                          <p:val>
                                            <p:strVal val="#ppt_x"/>
                                          </p:val>
                                        </p:tav>
                                        <p:tav tm="100000">
                                          <p:val>
                                            <p:strVal val="#ppt_x"/>
                                          </p:val>
                                        </p:tav>
                                      </p:tavLst>
                                    </p:anim>
                                    <p:anim calcmode="lin" valueType="num">
                                      <p:cBhvr>
                                        <p:cTn id="6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barn(inVertical)">
                                      <p:cBhvr>
                                        <p:cTn id="70" dur="500"/>
                                        <p:tgtEl>
                                          <p:spTgt spid="11"/>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barn(inVertical)">
                                      <p:cBhvr>
                                        <p:cTn id="73" dur="500"/>
                                        <p:tgtEl>
                                          <p:spTgt spid="19"/>
                                        </p:tgtEl>
                                      </p:cBhvr>
                                    </p:animEffect>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nodeType="clickEffect">
                                  <p:stCondLst>
                                    <p:cond delay="0"/>
                                  </p:stCondLst>
                                  <p:childTnLst>
                                    <p:set>
                                      <p:cBhvr>
                                        <p:cTn id="77" dur="1" fill="hold">
                                          <p:stCondLst>
                                            <p:cond delay="0"/>
                                          </p:stCondLst>
                                        </p:cTn>
                                        <p:tgtEl>
                                          <p:spTgt spid="7"/>
                                        </p:tgtEl>
                                        <p:attrNameLst>
                                          <p:attrName>style.visibility</p:attrName>
                                        </p:attrNameLst>
                                      </p:cBhvr>
                                      <p:to>
                                        <p:strVal val="visible"/>
                                      </p:to>
                                    </p:set>
                                    <p:animEffect transition="in" filter="fade">
                                      <p:cBhvr>
                                        <p:cTn id="78" dur="1000"/>
                                        <p:tgtEl>
                                          <p:spTgt spid="7"/>
                                        </p:tgtEl>
                                      </p:cBhvr>
                                    </p:animEffect>
                                    <p:anim calcmode="lin" valueType="num">
                                      <p:cBhvr>
                                        <p:cTn id="79" dur="1000" fill="hold"/>
                                        <p:tgtEl>
                                          <p:spTgt spid="7"/>
                                        </p:tgtEl>
                                        <p:attrNameLst>
                                          <p:attrName>ppt_x</p:attrName>
                                        </p:attrNameLst>
                                      </p:cBhvr>
                                      <p:tavLst>
                                        <p:tav tm="0">
                                          <p:val>
                                            <p:strVal val="#ppt_x"/>
                                          </p:val>
                                        </p:tav>
                                        <p:tav tm="100000">
                                          <p:val>
                                            <p:strVal val="#ppt_x"/>
                                          </p:val>
                                        </p:tav>
                                      </p:tavLst>
                                    </p:anim>
                                    <p:anim calcmode="lin" valueType="num">
                                      <p:cBhvr>
                                        <p:cTn id="80" dur="1000" fill="hold"/>
                                        <p:tgtEl>
                                          <p:spTgt spid="7"/>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1000"/>
                                        <p:tgtEl>
                                          <p:spTgt spid="23"/>
                                        </p:tgtEl>
                                      </p:cBhvr>
                                    </p:animEffect>
                                    <p:anim calcmode="lin" valueType="num">
                                      <p:cBhvr>
                                        <p:cTn id="84" dur="1000" fill="hold"/>
                                        <p:tgtEl>
                                          <p:spTgt spid="23"/>
                                        </p:tgtEl>
                                        <p:attrNameLst>
                                          <p:attrName>ppt_x</p:attrName>
                                        </p:attrNameLst>
                                      </p:cBhvr>
                                      <p:tavLst>
                                        <p:tav tm="0">
                                          <p:val>
                                            <p:strVal val="#ppt_x"/>
                                          </p:val>
                                        </p:tav>
                                        <p:tav tm="100000">
                                          <p:val>
                                            <p:strVal val="#ppt_x"/>
                                          </p:val>
                                        </p:tav>
                                      </p:tavLst>
                                    </p:anim>
                                    <p:anim calcmode="lin" valueType="num">
                                      <p:cBhvr>
                                        <p:cTn id="85" dur="1000" fill="hold"/>
                                        <p:tgtEl>
                                          <p:spTgt spid="23"/>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fade">
                                      <p:cBhvr>
                                        <p:cTn id="88" dur="1000"/>
                                        <p:tgtEl>
                                          <p:spTgt spid="15"/>
                                        </p:tgtEl>
                                      </p:cBhvr>
                                    </p:animEffect>
                                    <p:anim calcmode="lin" valueType="num">
                                      <p:cBhvr>
                                        <p:cTn id="89" dur="1000" fill="hold"/>
                                        <p:tgtEl>
                                          <p:spTgt spid="15"/>
                                        </p:tgtEl>
                                        <p:attrNameLst>
                                          <p:attrName>ppt_x</p:attrName>
                                        </p:attrNameLst>
                                      </p:cBhvr>
                                      <p:tavLst>
                                        <p:tav tm="0">
                                          <p:val>
                                            <p:strVal val="#ppt_x"/>
                                          </p:val>
                                        </p:tav>
                                        <p:tav tm="100000">
                                          <p:val>
                                            <p:strVal val="#ppt_x"/>
                                          </p:val>
                                        </p:tav>
                                      </p:tavLst>
                                    </p:anim>
                                    <p:anim calcmode="lin" valueType="num">
                                      <p:cBhvr>
                                        <p:cTn id="90" dur="1000" fill="hold"/>
                                        <p:tgtEl>
                                          <p:spTgt spid="15"/>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fade">
                                      <p:cBhvr>
                                        <p:cTn id="93" dur="1000"/>
                                        <p:tgtEl>
                                          <p:spTgt spid="16"/>
                                        </p:tgtEl>
                                      </p:cBhvr>
                                    </p:animEffect>
                                    <p:anim calcmode="lin" valueType="num">
                                      <p:cBhvr>
                                        <p:cTn id="94" dur="1000" fill="hold"/>
                                        <p:tgtEl>
                                          <p:spTgt spid="16"/>
                                        </p:tgtEl>
                                        <p:attrNameLst>
                                          <p:attrName>ppt_x</p:attrName>
                                        </p:attrNameLst>
                                      </p:cBhvr>
                                      <p:tavLst>
                                        <p:tav tm="0">
                                          <p:val>
                                            <p:strVal val="#ppt_x"/>
                                          </p:val>
                                        </p:tav>
                                        <p:tav tm="100000">
                                          <p:val>
                                            <p:strVal val="#ppt_x"/>
                                          </p:val>
                                        </p:tav>
                                      </p:tavLst>
                                    </p:anim>
                                    <p:anim calcmode="lin" valueType="num">
                                      <p:cBhvr>
                                        <p:cTn id="9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16" presetClass="entr" presetSubtype="21" fill="hold" grpId="0" nodeType="clickEffect">
                                  <p:stCondLst>
                                    <p:cond delay="0"/>
                                  </p:stCondLst>
                                  <p:childTnLst>
                                    <p:set>
                                      <p:cBhvr>
                                        <p:cTn id="99" dur="1" fill="hold">
                                          <p:stCondLst>
                                            <p:cond delay="0"/>
                                          </p:stCondLst>
                                        </p:cTn>
                                        <p:tgtEl>
                                          <p:spTgt spid="17"/>
                                        </p:tgtEl>
                                        <p:attrNameLst>
                                          <p:attrName>style.visibility</p:attrName>
                                        </p:attrNameLst>
                                      </p:cBhvr>
                                      <p:to>
                                        <p:strVal val="visible"/>
                                      </p:to>
                                    </p:set>
                                    <p:animEffect transition="in" filter="barn(inVertical)">
                                      <p:cBhvr>
                                        <p:cTn id="100" dur="500"/>
                                        <p:tgtEl>
                                          <p:spTgt spid="17"/>
                                        </p:tgtEl>
                                      </p:cBhvr>
                                    </p:animEffect>
                                  </p:childTnLst>
                                </p:cTn>
                              </p:par>
                              <p:par>
                                <p:cTn id="101" presetID="16" presetClass="entr" presetSubtype="21" fill="hold" grpId="0" nodeType="with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barn(inVertical)">
                                      <p:cBhvr>
                                        <p:cTn id="10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p:bldP spid="13" grpId="0" animBg="1"/>
      <p:bldP spid="14" grpId="0"/>
      <p:bldP spid="16" grpId="0" animBg="1"/>
      <p:bldP spid="17" grpId="0"/>
      <p:bldP spid="18" grpId="0"/>
      <p:bldP spid="19" grpId="0"/>
      <p:bldP spid="20" grpId="0"/>
      <p:bldP spid="21" grpId="0" animBg="1"/>
      <p:bldP spid="22" grpId="0" animBg="1"/>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6" name="Text Box 3"/>
          <p:cNvSpPr>
            <a:spLocks noChangeArrowheads="1"/>
          </p:cNvSpPr>
          <p:nvPr/>
        </p:nvSpPr>
        <p:spPr bwMode="auto">
          <a:xfrm>
            <a:off x="2204380" y="3445272"/>
            <a:ext cx="3877985" cy="1200329"/>
          </a:xfrm>
          <a:prstGeom prst="rect">
            <a:avLst/>
          </a:prstGeom>
          <a:extLst/>
        </p:spPr>
        <p:txBody>
          <a:bodyPr wrap="none">
            <a:spAutoFit/>
          </a:bodyPr>
          <a:lstStyle/>
          <a:p>
            <a:pPr algn="r">
              <a:spcBef>
                <a:spcPct val="0"/>
              </a:spcBef>
            </a:pPr>
            <a:r>
              <a:rPr lang="zh-CN" altLang="en-US" sz="7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岗位认知</a:t>
            </a:r>
          </a:p>
        </p:txBody>
      </p:sp>
      <p:sp>
        <p:nvSpPr>
          <p:cNvPr id="7" name="矩形 6"/>
          <p:cNvSpPr/>
          <p:nvPr/>
        </p:nvSpPr>
        <p:spPr>
          <a:xfrm>
            <a:off x="4143372" y="2644052"/>
            <a:ext cx="1778436" cy="369332"/>
          </a:xfrm>
          <a:prstGeom prst="rect">
            <a:avLst/>
          </a:prstGeom>
        </p:spPr>
        <p:txBody>
          <a:bodyPr wrap="none">
            <a:spAutoFit/>
          </a:bodyPr>
          <a:lstStyle/>
          <a:p>
            <a:pPr algn="r">
              <a:spcBef>
                <a:spcPct val="0"/>
              </a:spcBef>
            </a:pP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Post cognition</a:t>
            </a:r>
          </a:p>
        </p:txBody>
      </p:sp>
      <p:sp>
        <p:nvSpPr>
          <p:cNvPr id="8" name="Text Box 3"/>
          <p:cNvSpPr>
            <a:spLocks noChangeArrowheads="1"/>
          </p:cNvSpPr>
          <p:nvPr/>
        </p:nvSpPr>
        <p:spPr bwMode="auto">
          <a:xfrm>
            <a:off x="6583148" y="2407506"/>
            <a:ext cx="3384260" cy="3154710"/>
          </a:xfrm>
          <a:prstGeom prst="rect">
            <a:avLst/>
          </a:prstGeom>
          <a:extLst/>
        </p:spPr>
        <p:txBody>
          <a:bodyPr wrap="none">
            <a:spAutoFit/>
          </a:bodyPr>
          <a:lstStyle/>
          <a:p>
            <a:pPr algn="ctr">
              <a:spcBef>
                <a:spcPct val="0"/>
              </a:spcBef>
            </a:pPr>
            <a:r>
              <a:rPr lang="en-US" altLang="zh-CN"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rPr>
              <a:t>02</a:t>
            </a:r>
            <a:endParaRPr lang="zh-CN" altLang="en-US"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endParaRPr>
          </a:p>
        </p:txBody>
      </p:sp>
      <p:cxnSp>
        <p:nvCxnSpPr>
          <p:cNvPr id="10" name="直接连接符 9"/>
          <p:cNvCxnSpPr/>
          <p:nvPr/>
        </p:nvCxnSpPr>
        <p:spPr>
          <a:xfrm>
            <a:off x="1567969" y="3157346"/>
            <a:ext cx="4536000"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
        <p:nvSpPr>
          <p:cNvPr id="9" name="TextBox 12">
            <a:extLst>
              <a:ext uri="{FF2B5EF4-FFF2-40B4-BE49-F238E27FC236}">
                <a16:creationId xmlns="" xmlns:a16="http://schemas.microsoft.com/office/drawing/2014/main" id="{0A0024DE-220F-40B9-B9E7-2244928E4B10}"/>
              </a:ext>
            </a:extLst>
          </p:cNvPr>
          <p:cNvSpPr txBox="1"/>
          <p:nvPr/>
        </p:nvSpPr>
        <p:spPr>
          <a:xfrm>
            <a:off x="3040097" y="4645601"/>
            <a:ext cx="1680000" cy="369332"/>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知识技能</a:t>
            </a:r>
          </a:p>
        </p:txBody>
      </p:sp>
      <p:sp>
        <p:nvSpPr>
          <p:cNvPr id="11" name="TextBox 13">
            <a:extLst>
              <a:ext uri="{FF2B5EF4-FFF2-40B4-BE49-F238E27FC236}">
                <a16:creationId xmlns="" xmlns:a16="http://schemas.microsoft.com/office/drawing/2014/main" id="{942922E4-7A7C-40DD-88EB-6327A8AF26EB}"/>
              </a:ext>
            </a:extLst>
          </p:cNvPr>
          <p:cNvSpPr txBox="1"/>
          <p:nvPr/>
        </p:nvSpPr>
        <p:spPr>
          <a:xfrm>
            <a:off x="3040097" y="5066231"/>
            <a:ext cx="2262680" cy="369332"/>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解决问题能力</a:t>
            </a:r>
          </a:p>
        </p:txBody>
      </p:sp>
      <p:sp>
        <p:nvSpPr>
          <p:cNvPr id="12" name="TextBox 15">
            <a:extLst>
              <a:ext uri="{FF2B5EF4-FFF2-40B4-BE49-F238E27FC236}">
                <a16:creationId xmlns="" xmlns:a16="http://schemas.microsoft.com/office/drawing/2014/main" id="{2B2962E0-9EFC-4475-9C44-51FC66C20F0F}"/>
              </a:ext>
            </a:extLst>
          </p:cNvPr>
          <p:cNvSpPr txBox="1"/>
          <p:nvPr/>
        </p:nvSpPr>
        <p:spPr>
          <a:xfrm>
            <a:off x="4661160" y="4645601"/>
            <a:ext cx="1680000" cy="369332"/>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岗位职责</a:t>
            </a:r>
          </a:p>
        </p:txBody>
      </p:sp>
    </p:spTree>
    <p:extLst>
      <p:ext uri="{BB962C8B-B14F-4D97-AF65-F5344CB8AC3E}">
        <p14:creationId xmlns:p14="http://schemas.microsoft.com/office/powerpoint/2010/main" val="40245281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par>
                          <p:cTn id="21" fill="hold">
                            <p:stCondLst>
                              <p:cond delay="500"/>
                            </p:stCondLst>
                            <p:childTnLst>
                              <p:par>
                                <p:cTn id="22" presetID="37"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900" decel="100000" fill="hold"/>
                                        <p:tgtEl>
                                          <p:spTgt spid="9"/>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25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900" decel="100000" fill="hold"/>
                                        <p:tgtEl>
                                          <p:spTgt spid="11"/>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4" presetID="37" presetClass="entr" presetSubtype="0" fill="hold" grpId="0" nodeType="withEffect">
                                  <p:stCondLst>
                                    <p:cond delay="50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900" decel="100000" fill="hold"/>
                                        <p:tgtEl>
                                          <p:spTgt spid="12"/>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8A9E7284-AD08-4933-9AB8-42131E22729D}"/>
              </a:ext>
            </a:extLst>
          </p:cNvPr>
          <p:cNvSpPr/>
          <p:nvPr/>
        </p:nvSpPr>
        <p:spPr>
          <a:xfrm>
            <a:off x="4805462" y="361919"/>
            <a:ext cx="2236510" cy="707886"/>
          </a:xfrm>
          <a:prstGeom prst="rect">
            <a:avLst/>
          </a:prstGeom>
        </p:spPr>
        <p:txBody>
          <a:bodyPr wrap="none">
            <a:spAutoFit/>
          </a:bodyPr>
          <a:lstStyle/>
          <a:p>
            <a:r>
              <a:rPr lang="zh-CN" altLang="en-US" sz="4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知识技能</a:t>
            </a:r>
          </a:p>
        </p:txBody>
      </p:sp>
      <p:cxnSp>
        <p:nvCxnSpPr>
          <p:cNvPr id="3" name="直接连接符 2">
            <a:extLst>
              <a:ext uri="{FF2B5EF4-FFF2-40B4-BE49-F238E27FC236}">
                <a16:creationId xmlns="" xmlns:a16="http://schemas.microsoft.com/office/drawing/2014/main" id="{64DF7647-06AA-4947-B5C0-92AEE424E79B}"/>
              </a:ext>
            </a:extLst>
          </p:cNvPr>
          <p:cNvCxnSpPr>
            <a:cxnSpLocks/>
          </p:cNvCxnSpPr>
          <p:nvPr/>
        </p:nvCxnSpPr>
        <p:spPr>
          <a:xfrm>
            <a:off x="0" y="724697"/>
            <a:ext cx="4596494"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4" name="直接连接符 3">
            <a:extLst>
              <a:ext uri="{FF2B5EF4-FFF2-40B4-BE49-F238E27FC236}">
                <a16:creationId xmlns="" xmlns:a16="http://schemas.microsoft.com/office/drawing/2014/main" id="{12C7381E-691B-43B5-9CE1-6FAD68E55743}"/>
              </a:ext>
            </a:extLst>
          </p:cNvPr>
          <p:cNvCxnSpPr>
            <a:cxnSpLocks/>
          </p:cNvCxnSpPr>
          <p:nvPr/>
        </p:nvCxnSpPr>
        <p:spPr>
          <a:xfrm>
            <a:off x="7240245" y="724697"/>
            <a:ext cx="4951755"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grpSp>
        <p:nvGrpSpPr>
          <p:cNvPr id="56" name="Group 7">
            <a:extLst>
              <a:ext uri="{FF2B5EF4-FFF2-40B4-BE49-F238E27FC236}">
                <a16:creationId xmlns="" xmlns:a16="http://schemas.microsoft.com/office/drawing/2014/main" id="{43A5D48E-F09F-406C-8A69-BFCBFAC8856E}"/>
              </a:ext>
            </a:extLst>
          </p:cNvPr>
          <p:cNvGrpSpPr/>
          <p:nvPr/>
        </p:nvGrpSpPr>
        <p:grpSpPr>
          <a:xfrm>
            <a:off x="5153988" y="4310761"/>
            <a:ext cx="1888595" cy="1827725"/>
            <a:chOff x="5074795" y="3502152"/>
            <a:chExt cx="2042413" cy="1976584"/>
          </a:xfrm>
        </p:grpSpPr>
        <p:sp>
          <p:nvSpPr>
            <p:cNvPr id="63" name="îṣļîḑé-Oval 1">
              <a:extLst>
                <a:ext uri="{FF2B5EF4-FFF2-40B4-BE49-F238E27FC236}">
                  <a16:creationId xmlns="" xmlns:a16="http://schemas.microsoft.com/office/drawing/2014/main" id="{F2E459B8-C29A-4B45-A8E2-3BECF7885B4D}"/>
                </a:ext>
              </a:extLst>
            </p:cNvPr>
            <p:cNvSpPr/>
            <p:nvPr/>
          </p:nvSpPr>
          <p:spPr>
            <a:xfrm>
              <a:off x="5510784" y="3502152"/>
              <a:ext cx="1170432" cy="1170432"/>
            </a:xfrm>
            <a:prstGeom prst="ellipse">
              <a:avLst/>
            </a:prstGeom>
            <a:solidFill>
              <a:srgbClr val="FFEEE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4" name="îṣļîḑé-Freeform: Shape 5">
              <a:extLst>
                <a:ext uri="{FF2B5EF4-FFF2-40B4-BE49-F238E27FC236}">
                  <a16:creationId xmlns="" xmlns:a16="http://schemas.microsoft.com/office/drawing/2014/main" id="{A41E363F-1C7F-4542-AAAA-62A9F1DFEC7C}"/>
                </a:ext>
              </a:extLst>
            </p:cNvPr>
            <p:cNvSpPr/>
            <p:nvPr/>
          </p:nvSpPr>
          <p:spPr>
            <a:xfrm>
              <a:off x="5074795" y="4674064"/>
              <a:ext cx="2042413" cy="804672"/>
            </a:xfrm>
            <a:custGeom>
              <a:avLst/>
              <a:gdLst>
                <a:gd name="connsiteX0" fmla="*/ 1021206 w 2042413"/>
                <a:gd name="connsiteY0" fmla="*/ 0 h 804672"/>
                <a:gd name="connsiteX1" fmla="*/ 2025490 w 2042413"/>
                <a:gd name="connsiteY1" fmla="*/ 738858 h 804672"/>
                <a:gd name="connsiteX2" fmla="*/ 2042413 w 2042413"/>
                <a:gd name="connsiteY2" fmla="*/ 804672 h 804672"/>
                <a:gd name="connsiteX3" fmla="*/ 0 w 2042413"/>
                <a:gd name="connsiteY3" fmla="*/ 804672 h 804672"/>
                <a:gd name="connsiteX4" fmla="*/ 16922 w 2042413"/>
                <a:gd name="connsiteY4" fmla="*/ 738858 h 804672"/>
                <a:gd name="connsiteX5" fmla="*/ 1021206 w 2042413"/>
                <a:gd name="connsiteY5" fmla="*/ 0 h 804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2413" h="804672">
                  <a:moveTo>
                    <a:pt x="1021206" y="0"/>
                  </a:moveTo>
                  <a:cubicBezTo>
                    <a:pt x="1493075" y="0"/>
                    <a:pt x="1892351" y="310801"/>
                    <a:pt x="2025490" y="738858"/>
                  </a:cubicBezTo>
                  <a:lnTo>
                    <a:pt x="2042413" y="804672"/>
                  </a:lnTo>
                  <a:lnTo>
                    <a:pt x="0" y="804672"/>
                  </a:lnTo>
                  <a:lnTo>
                    <a:pt x="16922" y="738858"/>
                  </a:lnTo>
                  <a:cubicBezTo>
                    <a:pt x="150062" y="310801"/>
                    <a:pt x="549338" y="0"/>
                    <a:pt x="1021206" y="0"/>
                  </a:cubicBezTo>
                  <a:close/>
                </a:path>
              </a:pathLst>
            </a:custGeom>
            <a:solidFill>
              <a:srgbClr val="FFEEE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grpSp>
      <p:sp>
        <p:nvSpPr>
          <p:cNvPr id="57" name="i$liḋe-Freeform: Shape 20">
            <a:extLst>
              <a:ext uri="{FF2B5EF4-FFF2-40B4-BE49-F238E27FC236}">
                <a16:creationId xmlns="" xmlns:a16="http://schemas.microsoft.com/office/drawing/2014/main" id="{687096C2-D195-43EA-891F-7AFF4E37BD02}"/>
              </a:ext>
            </a:extLst>
          </p:cNvPr>
          <p:cNvSpPr/>
          <p:nvPr/>
        </p:nvSpPr>
        <p:spPr>
          <a:xfrm>
            <a:off x="6168159" y="1904128"/>
            <a:ext cx="1572695" cy="2292838"/>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rgbClr val="BE8C8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i$liḋe-Freeform: Shape 21">
            <a:extLst>
              <a:ext uri="{FF2B5EF4-FFF2-40B4-BE49-F238E27FC236}">
                <a16:creationId xmlns="" xmlns:a16="http://schemas.microsoft.com/office/drawing/2014/main" id="{76E99C33-26D1-4943-8562-D4CC421275E8}"/>
              </a:ext>
            </a:extLst>
          </p:cNvPr>
          <p:cNvSpPr/>
          <p:nvPr/>
        </p:nvSpPr>
        <p:spPr>
          <a:xfrm flipH="1">
            <a:off x="4865213" y="2527673"/>
            <a:ext cx="1144995" cy="1669293"/>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rgbClr val="BE8C8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9" name="i$liḋe-Freeform: Shape 22">
            <a:extLst>
              <a:ext uri="{FF2B5EF4-FFF2-40B4-BE49-F238E27FC236}">
                <a16:creationId xmlns="" xmlns:a16="http://schemas.microsoft.com/office/drawing/2014/main" id="{AE07F5E8-00E3-4823-A41E-87386A6C171C}"/>
              </a:ext>
            </a:extLst>
          </p:cNvPr>
          <p:cNvSpPr/>
          <p:nvPr/>
        </p:nvSpPr>
        <p:spPr>
          <a:xfrm flipH="1">
            <a:off x="5270365" y="1724413"/>
            <a:ext cx="739843" cy="1078621"/>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rgbClr val="BE8C8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0" name="i$liḋe-Freeform: Shape 8">
            <a:extLst>
              <a:ext uri="{FF2B5EF4-FFF2-40B4-BE49-F238E27FC236}">
                <a16:creationId xmlns="" xmlns:a16="http://schemas.microsoft.com/office/drawing/2014/main" id="{99038605-4664-4281-8A3B-809315400BB0}"/>
              </a:ext>
            </a:extLst>
          </p:cNvPr>
          <p:cNvSpPr>
            <a:spLocks/>
          </p:cNvSpPr>
          <p:nvPr/>
        </p:nvSpPr>
        <p:spPr bwMode="auto">
          <a:xfrm>
            <a:off x="5443001" y="1939417"/>
            <a:ext cx="394572" cy="324306"/>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a:extLst/>
        </p:spPr>
        <p:txBody>
          <a:bodyPr anchor="ctr"/>
          <a:lstStyle/>
          <a:p>
            <a:pPr algn="ctr"/>
            <a:endParaRPr/>
          </a:p>
        </p:txBody>
      </p:sp>
      <p:sp>
        <p:nvSpPr>
          <p:cNvPr id="61" name="i$liḋe-Freeform: Shape 9">
            <a:extLst>
              <a:ext uri="{FF2B5EF4-FFF2-40B4-BE49-F238E27FC236}">
                <a16:creationId xmlns="" xmlns:a16="http://schemas.microsoft.com/office/drawing/2014/main" id="{E3080AE7-7889-4526-BA62-7343C7A03553}"/>
              </a:ext>
            </a:extLst>
          </p:cNvPr>
          <p:cNvSpPr>
            <a:spLocks noChangeAspect="1"/>
          </p:cNvSpPr>
          <p:nvPr/>
        </p:nvSpPr>
        <p:spPr bwMode="auto">
          <a:xfrm>
            <a:off x="6606569" y="2326519"/>
            <a:ext cx="724787" cy="724027"/>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a:extLst/>
        </p:spPr>
        <p:txBody>
          <a:bodyPr anchor="ctr"/>
          <a:lstStyle/>
          <a:p>
            <a:pPr algn="ctr"/>
            <a:endParaRPr/>
          </a:p>
        </p:txBody>
      </p:sp>
      <p:sp>
        <p:nvSpPr>
          <p:cNvPr id="62" name="i$liḋe-Freeform: Shape 10">
            <a:extLst>
              <a:ext uri="{FF2B5EF4-FFF2-40B4-BE49-F238E27FC236}">
                <a16:creationId xmlns="" xmlns:a16="http://schemas.microsoft.com/office/drawing/2014/main" id="{D6A612F7-7F70-47B4-B72C-75054896588D}"/>
              </a:ext>
            </a:extLst>
          </p:cNvPr>
          <p:cNvSpPr>
            <a:spLocks/>
          </p:cNvSpPr>
          <p:nvPr/>
        </p:nvSpPr>
        <p:spPr bwMode="auto">
          <a:xfrm>
            <a:off x="5187585" y="2822141"/>
            <a:ext cx="571076" cy="570019"/>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a:extLst/>
        </p:spPr>
        <p:txBody>
          <a:bodyPr anchor="ctr"/>
          <a:lstStyle/>
          <a:p>
            <a:pPr algn="ctr"/>
            <a:endParaRPr/>
          </a:p>
        </p:txBody>
      </p:sp>
      <p:grpSp>
        <p:nvGrpSpPr>
          <p:cNvPr id="41" name="Group 57">
            <a:extLst>
              <a:ext uri="{FF2B5EF4-FFF2-40B4-BE49-F238E27FC236}">
                <a16:creationId xmlns="" xmlns:a16="http://schemas.microsoft.com/office/drawing/2014/main" id="{AD391FD7-3CD4-4190-B038-C0D273F9836D}"/>
              </a:ext>
            </a:extLst>
          </p:cNvPr>
          <p:cNvGrpSpPr/>
          <p:nvPr/>
        </p:nvGrpSpPr>
        <p:grpSpPr>
          <a:xfrm>
            <a:off x="3769824" y="1820101"/>
            <a:ext cx="489858" cy="489858"/>
            <a:chOff x="1427243" y="1987229"/>
            <a:chExt cx="1016000" cy="1016000"/>
          </a:xfrm>
          <a:effectLst/>
        </p:grpSpPr>
        <p:sp>
          <p:nvSpPr>
            <p:cNvPr id="54" name="i$liḋe-Oval 70">
              <a:extLst>
                <a:ext uri="{FF2B5EF4-FFF2-40B4-BE49-F238E27FC236}">
                  <a16:creationId xmlns="" xmlns:a16="http://schemas.microsoft.com/office/drawing/2014/main" id="{24866624-117B-49A6-B67A-9DF1E716B114}"/>
                </a:ext>
              </a:extLst>
            </p:cNvPr>
            <p:cNvSpPr/>
            <p:nvPr/>
          </p:nvSpPr>
          <p:spPr>
            <a:xfrm>
              <a:off x="1427243" y="1987229"/>
              <a:ext cx="1016000" cy="1016000"/>
            </a:xfrm>
            <a:prstGeom prst="ellipse">
              <a:avLst/>
            </a:prstGeom>
            <a:solidFill>
              <a:srgbClr val="BE8C8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5" name="i$liḋe-Freeform: Shape 71">
              <a:extLst>
                <a:ext uri="{FF2B5EF4-FFF2-40B4-BE49-F238E27FC236}">
                  <a16:creationId xmlns="" xmlns:a16="http://schemas.microsoft.com/office/drawing/2014/main" id="{292E725E-9485-4D82-A528-534A7003D8D0}"/>
                </a:ext>
              </a:extLst>
            </p:cNvPr>
            <p:cNvSpPr>
              <a:spLocks/>
            </p:cNvSpPr>
            <p:nvPr/>
          </p:nvSpPr>
          <p:spPr bwMode="auto">
            <a:xfrm>
              <a:off x="1748604" y="2300569"/>
              <a:ext cx="373276" cy="373276"/>
            </a:xfrm>
            <a:custGeom>
              <a:avLst/>
              <a:gdLst>
                <a:gd name="T0" fmla="*/ 177354294 w 21600"/>
                <a:gd name="T1" fmla="*/ 119619947 h 21600"/>
                <a:gd name="T2" fmla="*/ 181994773 w 21600"/>
                <a:gd name="T3" fmla="*/ 90970153 h 21600"/>
                <a:gd name="T4" fmla="*/ 90997440 w 21600"/>
                <a:gd name="T5" fmla="*/ 0 h 21600"/>
                <a:gd name="T6" fmla="*/ 0 w 21600"/>
                <a:gd name="T7" fmla="*/ 90970153 h 21600"/>
                <a:gd name="T8" fmla="*/ 90997440 w 21600"/>
                <a:gd name="T9" fmla="*/ 181941690 h 21600"/>
                <a:gd name="T10" fmla="*/ 119632265 w 21600"/>
                <a:gd name="T11" fmla="*/ 177314796 h 21600"/>
                <a:gd name="T12" fmla="*/ 140353873 w 21600"/>
                <a:gd name="T13" fmla="*/ 198036404 h 21600"/>
                <a:gd name="T14" fmla="*/ 184433669 w 21600"/>
                <a:gd name="T15" fmla="*/ 198036404 h 21600"/>
                <a:gd name="T16" fmla="*/ 184433669 w 21600"/>
                <a:gd name="T17" fmla="*/ 242088912 h 21600"/>
                <a:gd name="T18" fmla="*/ 184513921 w 21600"/>
                <a:gd name="T19" fmla="*/ 242169283 h 21600"/>
                <a:gd name="T20" fmla="*/ 228567695 w 21600"/>
                <a:gd name="T21" fmla="*/ 242169283 h 21600"/>
                <a:gd name="T22" fmla="*/ 228567695 w 21600"/>
                <a:gd name="T23" fmla="*/ 286223057 h 21600"/>
                <a:gd name="T24" fmla="*/ 228660384 w 21600"/>
                <a:gd name="T25" fmla="*/ 286302043 h 21600"/>
                <a:gd name="T26" fmla="*/ 286355233 w 21600"/>
                <a:gd name="T27" fmla="*/ 286302043 h 21600"/>
                <a:gd name="T28" fmla="*/ 286355233 w 21600"/>
                <a:gd name="T29" fmla="*/ 286355233 h 21600"/>
                <a:gd name="T30" fmla="*/ 286355233 w 21600"/>
                <a:gd name="T31" fmla="*/ 228580132 h 21600"/>
                <a:gd name="T32" fmla="*/ 177354294 w 21600"/>
                <a:gd name="T33" fmla="*/ 119619947 h 21600"/>
                <a:gd name="T34" fmla="*/ 72066037 w 21600"/>
                <a:gd name="T35" fmla="*/ 102106942 h 21600"/>
                <a:gd name="T36" fmla="*/ 41349250 w 21600"/>
                <a:gd name="T37" fmla="*/ 71416187 h 21600"/>
                <a:gd name="T38" fmla="*/ 72066037 w 21600"/>
                <a:gd name="T39" fmla="*/ 40712996 h 21600"/>
                <a:gd name="T40" fmla="*/ 102769110 w 21600"/>
                <a:gd name="T41" fmla="*/ 71416187 h 21600"/>
                <a:gd name="T42" fmla="*/ 72066037 w 21600"/>
                <a:gd name="T43" fmla="*/ 102106942 h 21600"/>
                <a:gd name="T44" fmla="*/ 72066037 w 21600"/>
                <a:gd name="T45" fmla="*/ 102106942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3378" y="9023"/>
                  </a:moveTo>
                  <a:cubicBezTo>
                    <a:pt x="13604" y="8343"/>
                    <a:pt x="13728" y="7617"/>
                    <a:pt x="13728" y="6862"/>
                  </a:cubicBezTo>
                  <a:cubicBezTo>
                    <a:pt x="13728" y="3072"/>
                    <a:pt x="10655" y="0"/>
                    <a:pt x="6864" y="0"/>
                  </a:cubicBezTo>
                  <a:cubicBezTo>
                    <a:pt x="3073" y="0"/>
                    <a:pt x="0" y="3072"/>
                    <a:pt x="0" y="6862"/>
                  </a:cubicBezTo>
                  <a:cubicBezTo>
                    <a:pt x="0" y="10652"/>
                    <a:pt x="3073" y="13724"/>
                    <a:pt x="6864" y="13724"/>
                  </a:cubicBezTo>
                  <a:cubicBezTo>
                    <a:pt x="7619" y="13724"/>
                    <a:pt x="8345" y="13600"/>
                    <a:pt x="9024" y="13375"/>
                  </a:cubicBezTo>
                  <a:lnTo>
                    <a:pt x="10587" y="14938"/>
                  </a:lnTo>
                  <a:lnTo>
                    <a:pt x="13912" y="14938"/>
                  </a:lnTo>
                  <a:lnTo>
                    <a:pt x="13912" y="18261"/>
                  </a:lnTo>
                  <a:lnTo>
                    <a:pt x="13918" y="18267"/>
                  </a:lnTo>
                  <a:lnTo>
                    <a:pt x="17241" y="18267"/>
                  </a:lnTo>
                  <a:lnTo>
                    <a:pt x="17241" y="21590"/>
                  </a:lnTo>
                  <a:lnTo>
                    <a:pt x="17248" y="21596"/>
                  </a:lnTo>
                  <a:lnTo>
                    <a:pt x="21600" y="21596"/>
                  </a:lnTo>
                  <a:lnTo>
                    <a:pt x="21600" y="21600"/>
                  </a:lnTo>
                  <a:lnTo>
                    <a:pt x="21600" y="17242"/>
                  </a:lnTo>
                  <a:lnTo>
                    <a:pt x="13378" y="9023"/>
                  </a:lnTo>
                  <a:close/>
                  <a:moveTo>
                    <a:pt x="5436" y="7702"/>
                  </a:moveTo>
                  <a:cubicBezTo>
                    <a:pt x="4157" y="7702"/>
                    <a:pt x="3119" y="6665"/>
                    <a:pt x="3119" y="5387"/>
                  </a:cubicBezTo>
                  <a:cubicBezTo>
                    <a:pt x="3119" y="4108"/>
                    <a:pt x="4157" y="3071"/>
                    <a:pt x="5436" y="3071"/>
                  </a:cubicBezTo>
                  <a:cubicBezTo>
                    <a:pt x="6715" y="3071"/>
                    <a:pt x="7752" y="4108"/>
                    <a:pt x="7752" y="5387"/>
                  </a:cubicBezTo>
                  <a:cubicBezTo>
                    <a:pt x="7751" y="6665"/>
                    <a:pt x="6715" y="7702"/>
                    <a:pt x="5436" y="7702"/>
                  </a:cubicBezTo>
                  <a:close/>
                  <a:moveTo>
                    <a:pt x="5436" y="7702"/>
                  </a:moveTo>
                </a:path>
              </a:pathLst>
            </a:custGeom>
            <a:solidFill>
              <a:srgbClr val="FFFFFF"/>
            </a:solidFill>
            <a:ln>
              <a:noFill/>
            </a:ln>
          </p:spPr>
          <p:txBody>
            <a:bodyPr anchor="ctr"/>
            <a:lstStyle/>
            <a:p>
              <a:pPr algn="ctr"/>
              <a:endParaRPr/>
            </a:p>
          </p:txBody>
        </p:sp>
      </p:grpSp>
      <p:grpSp>
        <p:nvGrpSpPr>
          <p:cNvPr id="42" name="Group 58">
            <a:extLst>
              <a:ext uri="{FF2B5EF4-FFF2-40B4-BE49-F238E27FC236}">
                <a16:creationId xmlns="" xmlns:a16="http://schemas.microsoft.com/office/drawing/2014/main" id="{EEF56063-976E-4BFE-B3C6-88B237846F60}"/>
              </a:ext>
            </a:extLst>
          </p:cNvPr>
          <p:cNvGrpSpPr/>
          <p:nvPr/>
        </p:nvGrpSpPr>
        <p:grpSpPr>
          <a:xfrm>
            <a:off x="3769824" y="3559118"/>
            <a:ext cx="489858" cy="489858"/>
            <a:chOff x="1427243" y="3314803"/>
            <a:chExt cx="1016000" cy="1016000"/>
          </a:xfrm>
          <a:effectLst/>
        </p:grpSpPr>
        <p:sp>
          <p:nvSpPr>
            <p:cNvPr id="52" name="i$liḋe-Oval 68">
              <a:extLst>
                <a:ext uri="{FF2B5EF4-FFF2-40B4-BE49-F238E27FC236}">
                  <a16:creationId xmlns="" xmlns:a16="http://schemas.microsoft.com/office/drawing/2014/main" id="{1256605B-E165-46FC-A636-F195D6CB25C1}"/>
                </a:ext>
              </a:extLst>
            </p:cNvPr>
            <p:cNvSpPr/>
            <p:nvPr/>
          </p:nvSpPr>
          <p:spPr>
            <a:xfrm>
              <a:off x="1427243" y="3314803"/>
              <a:ext cx="1016000" cy="1016000"/>
            </a:xfrm>
            <a:prstGeom prst="ellipse">
              <a:avLst/>
            </a:prstGeom>
            <a:solidFill>
              <a:srgbClr val="BE8C8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3" name="i$liḋe-Freeform: Shape 69">
              <a:extLst>
                <a:ext uri="{FF2B5EF4-FFF2-40B4-BE49-F238E27FC236}">
                  <a16:creationId xmlns="" xmlns:a16="http://schemas.microsoft.com/office/drawing/2014/main" id="{77E53758-35D8-409D-9631-45D2D7735A66}"/>
                </a:ext>
              </a:extLst>
            </p:cNvPr>
            <p:cNvSpPr>
              <a:spLocks/>
            </p:cNvSpPr>
            <p:nvPr/>
          </p:nvSpPr>
          <p:spPr bwMode="auto">
            <a:xfrm>
              <a:off x="1754561" y="3643499"/>
              <a:ext cx="327256" cy="373276"/>
            </a:xfrm>
            <a:custGeom>
              <a:avLst/>
              <a:gdLst>
                <a:gd name="T0" fmla="*/ 145512959 w 21600"/>
                <a:gd name="T1" fmla="*/ 203073433 h 21600"/>
                <a:gd name="T2" fmla="*/ 145802623 w 21600"/>
                <a:gd name="T3" fmla="*/ 194761133 h 21600"/>
                <a:gd name="T4" fmla="*/ 145802623 w 21600"/>
                <a:gd name="T5" fmla="*/ 125373600 h 21600"/>
                <a:gd name="T6" fmla="*/ 104926995 w 21600"/>
                <a:gd name="T7" fmla="*/ 39943277 h 21600"/>
                <a:gd name="T8" fmla="*/ 105749513 w 21600"/>
                <a:gd name="T9" fmla="*/ 31392540 h 21600"/>
                <a:gd name="T10" fmla="*/ 84532065 w 21600"/>
                <a:gd name="T11" fmla="*/ 0 h 21600"/>
                <a:gd name="T12" fmla="*/ 63314533 w 21600"/>
                <a:gd name="T13" fmla="*/ 31392540 h 21600"/>
                <a:gd name="T14" fmla="*/ 64145452 w 21600"/>
                <a:gd name="T15" fmla="*/ 39996478 h 21600"/>
                <a:gd name="T16" fmla="*/ 23363023 w 21600"/>
                <a:gd name="T17" fmla="*/ 125385918 h 21600"/>
                <a:gd name="T18" fmla="*/ 23363023 w 21600"/>
                <a:gd name="T19" fmla="*/ 194761133 h 21600"/>
                <a:gd name="T20" fmla="*/ 23645246 w 21600"/>
                <a:gd name="T21" fmla="*/ 203100602 h 21600"/>
                <a:gd name="T22" fmla="*/ 0 w 21600"/>
                <a:gd name="T23" fmla="*/ 236998693 h 21600"/>
                <a:gd name="T24" fmla="*/ 9272957 w 21600"/>
                <a:gd name="T25" fmla="*/ 250706436 h 21600"/>
                <a:gd name="T26" fmla="*/ 63534281 w 21600"/>
                <a:gd name="T27" fmla="*/ 250706436 h 21600"/>
                <a:gd name="T28" fmla="*/ 63314533 w 21600"/>
                <a:gd name="T29" fmla="*/ 254962705 h 21600"/>
                <a:gd name="T30" fmla="*/ 84532065 w 21600"/>
                <a:gd name="T31" fmla="*/ 286355233 h 21600"/>
                <a:gd name="T32" fmla="*/ 105749513 w 21600"/>
                <a:gd name="T33" fmla="*/ 254962705 h 21600"/>
                <a:gd name="T34" fmla="*/ 105529766 w 21600"/>
                <a:gd name="T35" fmla="*/ 250706436 h 21600"/>
                <a:gd name="T36" fmla="*/ 159908522 w 21600"/>
                <a:gd name="T37" fmla="*/ 250706436 h 21600"/>
                <a:gd name="T38" fmla="*/ 169173962 w 21600"/>
                <a:gd name="T39" fmla="*/ 236998693 h 21600"/>
                <a:gd name="T40" fmla="*/ 145512959 w 21600"/>
                <a:gd name="T41" fmla="*/ 203073433 h 21600"/>
                <a:gd name="T42" fmla="*/ 72721479 w 21600"/>
                <a:gd name="T43" fmla="*/ 31392540 h 21600"/>
                <a:gd name="T44" fmla="*/ 84532065 w 21600"/>
                <a:gd name="T45" fmla="*/ 13920288 h 21600"/>
                <a:gd name="T46" fmla="*/ 96343451 w 21600"/>
                <a:gd name="T47" fmla="*/ 31392540 h 21600"/>
                <a:gd name="T48" fmla="*/ 95802281 w 21600"/>
                <a:gd name="T49" fmla="*/ 36338135 h 21600"/>
                <a:gd name="T50" fmla="*/ 84587024 w 21600"/>
                <a:gd name="T51" fmla="*/ 34799986 h 21600"/>
                <a:gd name="T52" fmla="*/ 73269292 w 21600"/>
                <a:gd name="T53" fmla="*/ 36364156 h 21600"/>
                <a:gd name="T54" fmla="*/ 72721479 w 21600"/>
                <a:gd name="T55" fmla="*/ 31392540 h 21600"/>
                <a:gd name="T56" fmla="*/ 72721479 w 21600"/>
                <a:gd name="T57" fmla="*/ 31392540 h 216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600">
                  <a:moveTo>
                    <a:pt x="18579" y="15318"/>
                  </a:moveTo>
                  <a:cubicBezTo>
                    <a:pt x="18603" y="15119"/>
                    <a:pt x="18616" y="14912"/>
                    <a:pt x="18616" y="14691"/>
                  </a:cubicBezTo>
                  <a:lnTo>
                    <a:pt x="18616" y="9457"/>
                  </a:lnTo>
                  <a:cubicBezTo>
                    <a:pt x="18616" y="6480"/>
                    <a:pt x="16437" y="3949"/>
                    <a:pt x="13397" y="3013"/>
                  </a:cubicBezTo>
                  <a:cubicBezTo>
                    <a:pt x="13464" y="2807"/>
                    <a:pt x="13502" y="2592"/>
                    <a:pt x="13502" y="2368"/>
                  </a:cubicBezTo>
                  <a:cubicBezTo>
                    <a:pt x="13502" y="1061"/>
                    <a:pt x="12289" y="0"/>
                    <a:pt x="10793" y="0"/>
                  </a:cubicBezTo>
                  <a:cubicBezTo>
                    <a:pt x="9297" y="0"/>
                    <a:pt x="8084" y="1060"/>
                    <a:pt x="8084" y="2368"/>
                  </a:cubicBezTo>
                  <a:cubicBezTo>
                    <a:pt x="8084" y="2593"/>
                    <a:pt x="8122" y="2810"/>
                    <a:pt x="8190" y="3017"/>
                  </a:cubicBezTo>
                  <a:cubicBezTo>
                    <a:pt x="5156" y="3956"/>
                    <a:pt x="2983" y="6484"/>
                    <a:pt x="2983" y="9458"/>
                  </a:cubicBezTo>
                  <a:lnTo>
                    <a:pt x="2983" y="14691"/>
                  </a:lnTo>
                  <a:cubicBezTo>
                    <a:pt x="2983" y="14912"/>
                    <a:pt x="2996" y="15121"/>
                    <a:pt x="3019" y="15320"/>
                  </a:cubicBezTo>
                  <a:lnTo>
                    <a:pt x="0" y="17877"/>
                  </a:lnTo>
                  <a:cubicBezTo>
                    <a:pt x="0" y="18448"/>
                    <a:pt x="530" y="18911"/>
                    <a:pt x="1184" y="18911"/>
                  </a:cubicBezTo>
                  <a:lnTo>
                    <a:pt x="8112" y="18911"/>
                  </a:lnTo>
                  <a:cubicBezTo>
                    <a:pt x="8096" y="19017"/>
                    <a:pt x="8084" y="19123"/>
                    <a:pt x="8084" y="19232"/>
                  </a:cubicBezTo>
                  <a:cubicBezTo>
                    <a:pt x="8084" y="20540"/>
                    <a:pt x="9297" y="21600"/>
                    <a:pt x="10793" y="21600"/>
                  </a:cubicBezTo>
                  <a:cubicBezTo>
                    <a:pt x="12289" y="21600"/>
                    <a:pt x="13502" y="20540"/>
                    <a:pt x="13502" y="19232"/>
                  </a:cubicBezTo>
                  <a:cubicBezTo>
                    <a:pt x="13502" y="19123"/>
                    <a:pt x="13490" y="19016"/>
                    <a:pt x="13474" y="18911"/>
                  </a:cubicBezTo>
                  <a:lnTo>
                    <a:pt x="20417" y="18911"/>
                  </a:lnTo>
                  <a:cubicBezTo>
                    <a:pt x="21070" y="18911"/>
                    <a:pt x="21600" y="18448"/>
                    <a:pt x="21600" y="17877"/>
                  </a:cubicBezTo>
                  <a:lnTo>
                    <a:pt x="18579" y="15318"/>
                  </a:lnTo>
                  <a:close/>
                  <a:moveTo>
                    <a:pt x="9285" y="2368"/>
                  </a:moveTo>
                  <a:cubicBezTo>
                    <a:pt x="9285" y="1641"/>
                    <a:pt x="9962" y="1050"/>
                    <a:pt x="10793" y="1050"/>
                  </a:cubicBezTo>
                  <a:cubicBezTo>
                    <a:pt x="11624" y="1050"/>
                    <a:pt x="12301" y="1641"/>
                    <a:pt x="12301" y="2368"/>
                  </a:cubicBezTo>
                  <a:cubicBezTo>
                    <a:pt x="12301" y="2498"/>
                    <a:pt x="12272" y="2622"/>
                    <a:pt x="12232" y="2741"/>
                  </a:cubicBezTo>
                  <a:cubicBezTo>
                    <a:pt x="11767" y="2666"/>
                    <a:pt x="11289" y="2625"/>
                    <a:pt x="10800" y="2625"/>
                  </a:cubicBezTo>
                  <a:cubicBezTo>
                    <a:pt x="10306" y="2625"/>
                    <a:pt x="9824" y="2666"/>
                    <a:pt x="9355" y="2743"/>
                  </a:cubicBezTo>
                  <a:cubicBezTo>
                    <a:pt x="9314" y="2623"/>
                    <a:pt x="9285" y="2499"/>
                    <a:pt x="9285" y="2368"/>
                  </a:cubicBezTo>
                  <a:close/>
                  <a:moveTo>
                    <a:pt x="9285" y="2368"/>
                  </a:moveTo>
                </a:path>
              </a:pathLst>
            </a:custGeom>
            <a:solidFill>
              <a:srgbClr val="FFFFFF"/>
            </a:solidFill>
            <a:ln>
              <a:noFill/>
            </a:ln>
          </p:spPr>
          <p:txBody>
            <a:bodyPr anchor="ctr"/>
            <a:lstStyle/>
            <a:p>
              <a:pPr algn="ctr"/>
              <a:endParaRPr/>
            </a:p>
          </p:txBody>
        </p:sp>
      </p:grpSp>
      <p:grpSp>
        <p:nvGrpSpPr>
          <p:cNvPr id="43" name="Group 59">
            <a:extLst>
              <a:ext uri="{FF2B5EF4-FFF2-40B4-BE49-F238E27FC236}">
                <a16:creationId xmlns="" xmlns:a16="http://schemas.microsoft.com/office/drawing/2014/main" id="{695D8E40-DFA4-49B7-9F25-45D6843DE9F9}"/>
              </a:ext>
            </a:extLst>
          </p:cNvPr>
          <p:cNvGrpSpPr/>
          <p:nvPr/>
        </p:nvGrpSpPr>
        <p:grpSpPr>
          <a:xfrm>
            <a:off x="3769824" y="5241750"/>
            <a:ext cx="489858" cy="489858"/>
            <a:chOff x="1427243" y="4599335"/>
            <a:chExt cx="1016000" cy="1016000"/>
          </a:xfrm>
          <a:effectLst/>
        </p:grpSpPr>
        <p:sp>
          <p:nvSpPr>
            <p:cNvPr id="50" name="i$liḋe-Oval 66">
              <a:extLst>
                <a:ext uri="{FF2B5EF4-FFF2-40B4-BE49-F238E27FC236}">
                  <a16:creationId xmlns="" xmlns:a16="http://schemas.microsoft.com/office/drawing/2014/main" id="{85FAEDA8-CFC6-4AB4-88CD-3F65160F4554}"/>
                </a:ext>
              </a:extLst>
            </p:cNvPr>
            <p:cNvSpPr/>
            <p:nvPr/>
          </p:nvSpPr>
          <p:spPr>
            <a:xfrm>
              <a:off x="1427243" y="4599335"/>
              <a:ext cx="1016000" cy="1016000"/>
            </a:xfrm>
            <a:prstGeom prst="ellipse">
              <a:avLst/>
            </a:prstGeom>
            <a:solidFill>
              <a:srgbClr val="BE8C8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1" name="i$liḋe-Freeform: Shape 67">
              <a:extLst>
                <a:ext uri="{FF2B5EF4-FFF2-40B4-BE49-F238E27FC236}">
                  <a16:creationId xmlns="" xmlns:a16="http://schemas.microsoft.com/office/drawing/2014/main" id="{D22FC428-8435-4A96-9BBD-846BB6A1E472}"/>
                </a:ext>
              </a:extLst>
            </p:cNvPr>
            <p:cNvSpPr>
              <a:spLocks/>
            </p:cNvSpPr>
            <p:nvPr/>
          </p:nvSpPr>
          <p:spPr bwMode="auto">
            <a:xfrm>
              <a:off x="1761388" y="4912675"/>
              <a:ext cx="347709" cy="373276"/>
            </a:xfrm>
            <a:custGeom>
              <a:avLst/>
              <a:gdLst>
                <a:gd name="T0" fmla="*/ 201595705 w 21600"/>
                <a:gd name="T1" fmla="*/ 190811269 h 21600"/>
                <a:gd name="T2" fmla="*/ 187592182 w 21600"/>
                <a:gd name="T3" fmla="*/ 208164918 h 21600"/>
                <a:gd name="T4" fmla="*/ 187752038 w 21600"/>
                <a:gd name="T5" fmla="*/ 210192294 h 21600"/>
                <a:gd name="T6" fmla="*/ 161460495 w 21600"/>
                <a:gd name="T7" fmla="*/ 231219137 h 21600"/>
                <a:gd name="T8" fmla="*/ 128262652 w 21600"/>
                <a:gd name="T9" fmla="*/ 238391082 h 21600"/>
                <a:gd name="T10" fmla="*/ 119149403 w 21600"/>
                <a:gd name="T11" fmla="*/ 185693870 h 21600"/>
                <a:gd name="T12" fmla="*/ 117292923 w 21600"/>
                <a:gd name="T13" fmla="*/ 120030070 h 21600"/>
                <a:gd name="T14" fmla="*/ 154692970 w 21600"/>
                <a:gd name="T15" fmla="*/ 120030070 h 21600"/>
                <a:gd name="T16" fmla="*/ 169246679 w 21600"/>
                <a:gd name="T17" fmla="*/ 116013538 h 21600"/>
                <a:gd name="T18" fmla="*/ 178309081 w 21600"/>
                <a:gd name="T19" fmla="*/ 121846296 h 21600"/>
                <a:gd name="T20" fmla="*/ 189438676 w 21600"/>
                <a:gd name="T21" fmla="*/ 108059450 h 21600"/>
                <a:gd name="T22" fmla="*/ 178309081 w 21600"/>
                <a:gd name="T23" fmla="*/ 94259126 h 21600"/>
                <a:gd name="T24" fmla="*/ 168947157 w 21600"/>
                <a:gd name="T25" fmla="*/ 100649045 h 21600"/>
                <a:gd name="T26" fmla="*/ 116743727 w 21600"/>
                <a:gd name="T27" fmla="*/ 100649045 h 21600"/>
                <a:gd name="T28" fmla="*/ 115795006 w 21600"/>
                <a:gd name="T29" fmla="*/ 67360039 h 21600"/>
                <a:gd name="T30" fmla="*/ 135378766 w 21600"/>
                <a:gd name="T31" fmla="*/ 34455253 h 21600"/>
                <a:gd name="T32" fmla="*/ 107580421 w 21600"/>
                <a:gd name="T33" fmla="*/ 0 h 21600"/>
                <a:gd name="T34" fmla="*/ 79792072 w 21600"/>
                <a:gd name="T35" fmla="*/ 34455253 h 21600"/>
                <a:gd name="T36" fmla="*/ 99795237 w 21600"/>
                <a:gd name="T37" fmla="*/ 67505810 h 21600"/>
                <a:gd name="T38" fmla="*/ 98846616 w 21600"/>
                <a:gd name="T39" fmla="*/ 100649045 h 21600"/>
                <a:gd name="T40" fmla="*/ 46543272 w 21600"/>
                <a:gd name="T41" fmla="*/ 100649045 h 21600"/>
                <a:gd name="T42" fmla="*/ 37181348 w 21600"/>
                <a:gd name="T43" fmla="*/ 94271445 h 21600"/>
                <a:gd name="T44" fmla="*/ 26051763 w 21600"/>
                <a:gd name="T45" fmla="*/ 108059450 h 21600"/>
                <a:gd name="T46" fmla="*/ 37181348 w 21600"/>
                <a:gd name="T47" fmla="*/ 121846296 h 21600"/>
                <a:gd name="T48" fmla="*/ 46294607 w 21600"/>
                <a:gd name="T49" fmla="*/ 115934434 h 21600"/>
                <a:gd name="T50" fmla="*/ 60897374 w 21600"/>
                <a:gd name="T51" fmla="*/ 120030070 h 21600"/>
                <a:gd name="T52" fmla="*/ 98307316 w 21600"/>
                <a:gd name="T53" fmla="*/ 120030070 h 21600"/>
                <a:gd name="T54" fmla="*/ 96440941 w 21600"/>
                <a:gd name="T55" fmla="*/ 185706188 h 21600"/>
                <a:gd name="T56" fmla="*/ 87507319 w 21600"/>
                <a:gd name="T57" fmla="*/ 237382914 h 21600"/>
                <a:gd name="T58" fmla="*/ 47661734 w 21600"/>
                <a:gd name="T59" fmla="*/ 226048548 h 21600"/>
                <a:gd name="T60" fmla="*/ 27788349 w 21600"/>
                <a:gd name="T61" fmla="*/ 210828560 h 21600"/>
                <a:gd name="T62" fmla="*/ 28008047 w 21600"/>
                <a:gd name="T63" fmla="*/ 208177236 h 21600"/>
                <a:gd name="T64" fmla="*/ 14004523 w 21600"/>
                <a:gd name="T65" fmla="*/ 190811269 h 21600"/>
                <a:gd name="T66" fmla="*/ 0 w 21600"/>
                <a:gd name="T67" fmla="*/ 208177236 h 21600"/>
                <a:gd name="T68" fmla="*/ 14004523 w 21600"/>
                <a:gd name="T69" fmla="*/ 225530885 h 21600"/>
                <a:gd name="T70" fmla="*/ 17118241 w 21600"/>
                <a:gd name="T71" fmla="*/ 225067560 h 21600"/>
                <a:gd name="T72" fmla="*/ 39067705 w 21600"/>
                <a:gd name="T73" fmla="*/ 245456871 h 21600"/>
                <a:gd name="T74" fmla="*/ 82057973 w 21600"/>
                <a:gd name="T75" fmla="*/ 270977155 h 21600"/>
                <a:gd name="T76" fmla="*/ 108229521 w 21600"/>
                <a:gd name="T77" fmla="*/ 286355233 h 21600"/>
                <a:gd name="T78" fmla="*/ 133132946 w 21600"/>
                <a:gd name="T79" fmla="*/ 271308186 h 21600"/>
                <a:gd name="T80" fmla="*/ 176652419 w 21600"/>
                <a:gd name="T81" fmla="*/ 245456871 h 21600"/>
                <a:gd name="T82" fmla="*/ 198492083 w 21600"/>
                <a:gd name="T83" fmla="*/ 225067560 h 21600"/>
                <a:gd name="T84" fmla="*/ 201595705 w 21600"/>
                <a:gd name="T85" fmla="*/ 225530885 h 21600"/>
                <a:gd name="T86" fmla="*/ 215600229 w 21600"/>
                <a:gd name="T87" fmla="*/ 208177236 h 21600"/>
                <a:gd name="T88" fmla="*/ 201595705 w 21600"/>
                <a:gd name="T89" fmla="*/ 190811269 h 21600"/>
                <a:gd name="T90" fmla="*/ 92817999 w 21600"/>
                <a:gd name="T91" fmla="*/ 34455253 h 21600"/>
                <a:gd name="T92" fmla="*/ 107580421 w 21600"/>
                <a:gd name="T93" fmla="*/ 16147786 h 21600"/>
                <a:gd name="T94" fmla="*/ 122352929 w 21600"/>
                <a:gd name="T95" fmla="*/ 34455253 h 21600"/>
                <a:gd name="T96" fmla="*/ 107580421 w 21600"/>
                <a:gd name="T97" fmla="*/ 52750402 h 21600"/>
                <a:gd name="T98" fmla="*/ 92817999 w 21600"/>
                <a:gd name="T99" fmla="*/ 34455253 h 21600"/>
                <a:gd name="T100" fmla="*/ 92817999 w 21600"/>
                <a:gd name="T101" fmla="*/ 34455253 h 216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1600" h="21600">
                  <a:moveTo>
                    <a:pt x="20197" y="14393"/>
                  </a:moveTo>
                  <a:cubicBezTo>
                    <a:pt x="19422" y="14393"/>
                    <a:pt x="18794" y="14979"/>
                    <a:pt x="18794" y="15702"/>
                  </a:cubicBezTo>
                  <a:cubicBezTo>
                    <a:pt x="18794" y="15755"/>
                    <a:pt x="18804" y="15804"/>
                    <a:pt x="18810" y="15855"/>
                  </a:cubicBezTo>
                  <a:cubicBezTo>
                    <a:pt x="18191" y="16270"/>
                    <a:pt x="17267" y="16825"/>
                    <a:pt x="16176" y="17441"/>
                  </a:cubicBezTo>
                  <a:cubicBezTo>
                    <a:pt x="15167" y="18013"/>
                    <a:pt x="14017" y="18040"/>
                    <a:pt x="12850" y="17982"/>
                  </a:cubicBezTo>
                  <a:lnTo>
                    <a:pt x="11937" y="14007"/>
                  </a:lnTo>
                  <a:cubicBezTo>
                    <a:pt x="11937" y="14007"/>
                    <a:pt x="11842" y="11487"/>
                    <a:pt x="11751" y="9054"/>
                  </a:cubicBezTo>
                  <a:lnTo>
                    <a:pt x="15498" y="9054"/>
                  </a:lnTo>
                  <a:lnTo>
                    <a:pt x="16956" y="8751"/>
                  </a:lnTo>
                  <a:cubicBezTo>
                    <a:pt x="17159" y="9017"/>
                    <a:pt x="17489" y="9191"/>
                    <a:pt x="17864" y="9191"/>
                  </a:cubicBezTo>
                  <a:cubicBezTo>
                    <a:pt x="18479" y="9191"/>
                    <a:pt x="18979" y="8725"/>
                    <a:pt x="18979" y="8151"/>
                  </a:cubicBezTo>
                  <a:cubicBezTo>
                    <a:pt x="18979" y="7576"/>
                    <a:pt x="18479" y="7110"/>
                    <a:pt x="17864" y="7110"/>
                  </a:cubicBezTo>
                  <a:cubicBezTo>
                    <a:pt x="17469" y="7110"/>
                    <a:pt x="17124" y="7303"/>
                    <a:pt x="16926" y="7592"/>
                  </a:cubicBezTo>
                  <a:lnTo>
                    <a:pt x="11696" y="7592"/>
                  </a:lnTo>
                  <a:cubicBezTo>
                    <a:pt x="11656" y="6536"/>
                    <a:pt x="11622" y="5616"/>
                    <a:pt x="11601" y="5081"/>
                  </a:cubicBezTo>
                  <a:cubicBezTo>
                    <a:pt x="12737" y="4753"/>
                    <a:pt x="13563" y="3766"/>
                    <a:pt x="13563" y="2599"/>
                  </a:cubicBezTo>
                  <a:cubicBezTo>
                    <a:pt x="13563" y="1163"/>
                    <a:pt x="12316" y="0"/>
                    <a:pt x="10778" y="0"/>
                  </a:cubicBezTo>
                  <a:cubicBezTo>
                    <a:pt x="9240" y="0"/>
                    <a:pt x="7994" y="1163"/>
                    <a:pt x="7994" y="2599"/>
                  </a:cubicBezTo>
                  <a:cubicBezTo>
                    <a:pt x="7994" y="3781"/>
                    <a:pt x="8840" y="4777"/>
                    <a:pt x="9998" y="5092"/>
                  </a:cubicBezTo>
                  <a:cubicBezTo>
                    <a:pt x="9978" y="5628"/>
                    <a:pt x="9943" y="6543"/>
                    <a:pt x="9903" y="7592"/>
                  </a:cubicBezTo>
                  <a:lnTo>
                    <a:pt x="4663" y="7592"/>
                  </a:lnTo>
                  <a:cubicBezTo>
                    <a:pt x="4465" y="7303"/>
                    <a:pt x="4120" y="7111"/>
                    <a:pt x="3725" y="7111"/>
                  </a:cubicBezTo>
                  <a:cubicBezTo>
                    <a:pt x="3109" y="7111"/>
                    <a:pt x="2610" y="7576"/>
                    <a:pt x="2610" y="8151"/>
                  </a:cubicBezTo>
                  <a:cubicBezTo>
                    <a:pt x="2610" y="8725"/>
                    <a:pt x="3109" y="9191"/>
                    <a:pt x="3725" y="9191"/>
                  </a:cubicBezTo>
                  <a:cubicBezTo>
                    <a:pt x="4104" y="9191"/>
                    <a:pt x="4437" y="9014"/>
                    <a:pt x="4638" y="8745"/>
                  </a:cubicBezTo>
                  <a:lnTo>
                    <a:pt x="6101" y="9054"/>
                  </a:lnTo>
                  <a:lnTo>
                    <a:pt x="9849" y="9054"/>
                  </a:lnTo>
                  <a:cubicBezTo>
                    <a:pt x="9758" y="11487"/>
                    <a:pt x="9662" y="14008"/>
                    <a:pt x="9662" y="14008"/>
                  </a:cubicBezTo>
                  <a:lnTo>
                    <a:pt x="8767" y="17906"/>
                  </a:lnTo>
                  <a:cubicBezTo>
                    <a:pt x="7327" y="17896"/>
                    <a:pt x="5923" y="17761"/>
                    <a:pt x="4775" y="17051"/>
                  </a:cubicBezTo>
                  <a:cubicBezTo>
                    <a:pt x="3962" y="16551"/>
                    <a:pt x="3276" y="16270"/>
                    <a:pt x="2784" y="15903"/>
                  </a:cubicBezTo>
                  <a:cubicBezTo>
                    <a:pt x="2795" y="15837"/>
                    <a:pt x="2806" y="15771"/>
                    <a:pt x="2806" y="15703"/>
                  </a:cubicBezTo>
                  <a:cubicBezTo>
                    <a:pt x="2806" y="14980"/>
                    <a:pt x="2178" y="14393"/>
                    <a:pt x="1403" y="14393"/>
                  </a:cubicBezTo>
                  <a:cubicBezTo>
                    <a:pt x="628" y="14393"/>
                    <a:pt x="0" y="14980"/>
                    <a:pt x="0" y="15703"/>
                  </a:cubicBezTo>
                  <a:cubicBezTo>
                    <a:pt x="0" y="16426"/>
                    <a:pt x="628" y="17012"/>
                    <a:pt x="1403" y="17012"/>
                  </a:cubicBezTo>
                  <a:cubicBezTo>
                    <a:pt x="1510" y="17012"/>
                    <a:pt x="1614" y="16998"/>
                    <a:pt x="1715" y="16977"/>
                  </a:cubicBezTo>
                  <a:cubicBezTo>
                    <a:pt x="2247" y="17399"/>
                    <a:pt x="3003" y="17955"/>
                    <a:pt x="3914" y="18515"/>
                  </a:cubicBezTo>
                  <a:cubicBezTo>
                    <a:pt x="5121" y="19253"/>
                    <a:pt x="6602" y="20007"/>
                    <a:pt x="8221" y="20440"/>
                  </a:cubicBezTo>
                  <a:cubicBezTo>
                    <a:pt x="8477" y="20583"/>
                    <a:pt x="10318" y="21600"/>
                    <a:pt x="10843" y="21600"/>
                  </a:cubicBezTo>
                  <a:cubicBezTo>
                    <a:pt x="11346" y="21600"/>
                    <a:pt x="12980" y="20671"/>
                    <a:pt x="13338" y="20465"/>
                  </a:cubicBezTo>
                  <a:cubicBezTo>
                    <a:pt x="14974" y="20035"/>
                    <a:pt x="16475" y="19266"/>
                    <a:pt x="17698" y="18515"/>
                  </a:cubicBezTo>
                  <a:cubicBezTo>
                    <a:pt x="18603" y="17955"/>
                    <a:pt x="19354" y="17398"/>
                    <a:pt x="19886" y="16977"/>
                  </a:cubicBezTo>
                  <a:cubicBezTo>
                    <a:pt x="19986" y="16999"/>
                    <a:pt x="20090" y="17012"/>
                    <a:pt x="20197" y="17012"/>
                  </a:cubicBezTo>
                  <a:cubicBezTo>
                    <a:pt x="20972" y="17012"/>
                    <a:pt x="21600" y="16426"/>
                    <a:pt x="21600" y="15703"/>
                  </a:cubicBezTo>
                  <a:cubicBezTo>
                    <a:pt x="21600" y="14979"/>
                    <a:pt x="20972" y="14393"/>
                    <a:pt x="20197" y="14393"/>
                  </a:cubicBezTo>
                  <a:close/>
                  <a:moveTo>
                    <a:pt x="9299" y="2599"/>
                  </a:moveTo>
                  <a:cubicBezTo>
                    <a:pt x="9299" y="1837"/>
                    <a:pt x="9963" y="1218"/>
                    <a:pt x="10778" y="1218"/>
                  </a:cubicBezTo>
                  <a:cubicBezTo>
                    <a:pt x="11594" y="1218"/>
                    <a:pt x="12258" y="1837"/>
                    <a:pt x="12258" y="2599"/>
                  </a:cubicBezTo>
                  <a:cubicBezTo>
                    <a:pt x="12258" y="3360"/>
                    <a:pt x="11595" y="3979"/>
                    <a:pt x="10778" y="3979"/>
                  </a:cubicBezTo>
                  <a:cubicBezTo>
                    <a:pt x="9963" y="3979"/>
                    <a:pt x="9299" y="3360"/>
                    <a:pt x="9299" y="2599"/>
                  </a:cubicBezTo>
                  <a:close/>
                  <a:moveTo>
                    <a:pt x="9299" y="2599"/>
                  </a:moveTo>
                </a:path>
              </a:pathLst>
            </a:custGeom>
            <a:solidFill>
              <a:srgbClr val="FFFFFF"/>
            </a:solidFill>
            <a:ln>
              <a:noFill/>
            </a:ln>
          </p:spPr>
          <p:txBody>
            <a:bodyPr anchor="ctr"/>
            <a:lstStyle/>
            <a:p>
              <a:pPr algn="ctr"/>
              <a:endParaRPr/>
            </a:p>
          </p:txBody>
        </p:sp>
      </p:grpSp>
      <p:sp>
        <p:nvSpPr>
          <p:cNvPr id="44" name="i$liḋe-Rectangle 60">
            <a:extLst>
              <a:ext uri="{FF2B5EF4-FFF2-40B4-BE49-F238E27FC236}">
                <a16:creationId xmlns="" xmlns:a16="http://schemas.microsoft.com/office/drawing/2014/main" id="{F4A1B9ED-312F-4198-A34C-AE6165D18886}"/>
              </a:ext>
            </a:extLst>
          </p:cNvPr>
          <p:cNvSpPr/>
          <p:nvPr/>
        </p:nvSpPr>
        <p:spPr>
          <a:xfrm>
            <a:off x="1065556" y="1724413"/>
            <a:ext cx="2587220" cy="319111"/>
          </a:xfrm>
          <a:prstGeom prst="rect">
            <a:avLst/>
          </a:prstGeom>
        </p:spPr>
        <p:txBody>
          <a:bodyPr wrap="none" lIns="144000" tIns="0" rIns="144000" bIns="0">
            <a:normAutofit/>
          </a:bodyPr>
          <a:lstStyle/>
          <a:p>
            <a:pPr algn="r"/>
            <a:r>
              <a:rPr lang="zh-CN" altLang="en-US"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人力资源管理意识</a:t>
            </a:r>
          </a:p>
        </p:txBody>
      </p:sp>
      <p:sp>
        <p:nvSpPr>
          <p:cNvPr id="45" name="i$liḋe-Rectangle 61">
            <a:extLst>
              <a:ext uri="{FF2B5EF4-FFF2-40B4-BE49-F238E27FC236}">
                <a16:creationId xmlns="" xmlns:a16="http://schemas.microsoft.com/office/drawing/2014/main" id="{C25C8FE2-1514-4A74-A0BB-66FAF7B5F2FF}"/>
              </a:ext>
            </a:extLst>
          </p:cNvPr>
          <p:cNvSpPr/>
          <p:nvPr/>
        </p:nvSpPr>
        <p:spPr>
          <a:xfrm>
            <a:off x="1065556" y="2043524"/>
            <a:ext cx="2587220" cy="536011"/>
          </a:xfrm>
          <a:prstGeom prst="rect">
            <a:avLst/>
          </a:prstGeom>
        </p:spPr>
        <p:txBody>
          <a:bodyPr wrap="square" lIns="144000" tIns="0" rIns="144000" bIns="0">
            <a:normAutofit/>
          </a:bodyPr>
          <a:lstStyle/>
          <a:p>
            <a:pPr algn="r">
              <a:lnSpc>
                <a:spcPct val="120000"/>
              </a:lnSpc>
            </a:pPr>
            <a:r>
              <a:rPr lang="zh-CN" altLang="en-US" sz="1100" dirty="0">
                <a:solidFill>
                  <a:schemeClr val="bg1"/>
                </a:solidFill>
              </a:rPr>
              <a:t>在此录入本图表的综合描述说明，在此录入本图表的综合描述说明</a:t>
            </a:r>
          </a:p>
        </p:txBody>
      </p:sp>
      <p:sp>
        <p:nvSpPr>
          <p:cNvPr id="46" name="i$liḋe-Rectangle 62">
            <a:extLst>
              <a:ext uri="{FF2B5EF4-FFF2-40B4-BE49-F238E27FC236}">
                <a16:creationId xmlns="" xmlns:a16="http://schemas.microsoft.com/office/drawing/2014/main" id="{FAF16C9C-D260-4978-9850-774F4D5C6CD5}"/>
              </a:ext>
            </a:extLst>
          </p:cNvPr>
          <p:cNvSpPr/>
          <p:nvPr/>
        </p:nvSpPr>
        <p:spPr>
          <a:xfrm>
            <a:off x="1065556" y="3534081"/>
            <a:ext cx="2587220" cy="246221"/>
          </a:xfrm>
          <a:prstGeom prst="rect">
            <a:avLst/>
          </a:prstGeom>
        </p:spPr>
        <p:txBody>
          <a:bodyPr wrap="none" lIns="144000" tIns="0" rIns="144000" bIns="0">
            <a:normAutofit fontScale="92500" lnSpcReduction="10000"/>
          </a:bodyPr>
          <a:lstStyle/>
          <a:p>
            <a:pPr algn="r"/>
            <a:r>
              <a:rPr lang="zh-CN" altLang="en-US"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持之以恒的毅力</a:t>
            </a:r>
          </a:p>
        </p:txBody>
      </p:sp>
      <p:sp>
        <p:nvSpPr>
          <p:cNvPr id="47" name="i$liḋe-Rectangle 63">
            <a:extLst>
              <a:ext uri="{FF2B5EF4-FFF2-40B4-BE49-F238E27FC236}">
                <a16:creationId xmlns="" xmlns:a16="http://schemas.microsoft.com/office/drawing/2014/main" id="{DF1DAE80-608C-4230-87DE-2EE939E52A14}"/>
              </a:ext>
            </a:extLst>
          </p:cNvPr>
          <p:cNvSpPr/>
          <p:nvPr/>
        </p:nvSpPr>
        <p:spPr>
          <a:xfrm>
            <a:off x="1065556" y="3832061"/>
            <a:ext cx="2587220" cy="536011"/>
          </a:xfrm>
          <a:prstGeom prst="rect">
            <a:avLst/>
          </a:prstGeom>
        </p:spPr>
        <p:txBody>
          <a:bodyPr wrap="square" lIns="144000" tIns="0" rIns="144000" bIns="0">
            <a:normAutofit/>
          </a:bodyPr>
          <a:lstStyle/>
          <a:p>
            <a:pPr algn="r">
              <a:lnSpc>
                <a:spcPct val="120000"/>
              </a:lnSpc>
            </a:pPr>
            <a:r>
              <a:rPr lang="zh-CN" altLang="en-US" sz="1100" dirty="0">
                <a:solidFill>
                  <a:schemeClr val="bg1"/>
                </a:solidFill>
              </a:rPr>
              <a:t>在此录入本图表的综合描述说明，在此录入本图表的综合描述说明</a:t>
            </a:r>
          </a:p>
        </p:txBody>
      </p:sp>
      <p:sp>
        <p:nvSpPr>
          <p:cNvPr id="48" name="i$liḋe-Rectangle 64">
            <a:extLst>
              <a:ext uri="{FF2B5EF4-FFF2-40B4-BE49-F238E27FC236}">
                <a16:creationId xmlns="" xmlns:a16="http://schemas.microsoft.com/office/drawing/2014/main" id="{2C1B5FE8-0108-4A54-91B1-09DCE13BF161}"/>
              </a:ext>
            </a:extLst>
          </p:cNvPr>
          <p:cNvSpPr/>
          <p:nvPr/>
        </p:nvSpPr>
        <p:spPr>
          <a:xfrm>
            <a:off x="1065556" y="5138107"/>
            <a:ext cx="2587220" cy="246221"/>
          </a:xfrm>
          <a:prstGeom prst="rect">
            <a:avLst/>
          </a:prstGeom>
        </p:spPr>
        <p:txBody>
          <a:bodyPr wrap="none" lIns="144000" tIns="0" rIns="144000" bIns="0">
            <a:noAutofit/>
          </a:bodyPr>
          <a:lstStyle/>
          <a:p>
            <a:pPr algn="r"/>
            <a:r>
              <a:rPr lang="zh-CN" altLang="en-US"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良好的人文素质修养</a:t>
            </a:r>
          </a:p>
        </p:txBody>
      </p:sp>
      <p:sp>
        <p:nvSpPr>
          <p:cNvPr id="49" name="i$liḋe-Rectangle 65">
            <a:extLst>
              <a:ext uri="{FF2B5EF4-FFF2-40B4-BE49-F238E27FC236}">
                <a16:creationId xmlns="" xmlns:a16="http://schemas.microsoft.com/office/drawing/2014/main" id="{768067E4-EB28-4265-87CA-2B6C7E7D824B}"/>
              </a:ext>
            </a:extLst>
          </p:cNvPr>
          <p:cNvSpPr/>
          <p:nvPr/>
        </p:nvSpPr>
        <p:spPr>
          <a:xfrm>
            <a:off x="1065556" y="5436087"/>
            <a:ext cx="2587220" cy="536011"/>
          </a:xfrm>
          <a:prstGeom prst="rect">
            <a:avLst/>
          </a:prstGeom>
        </p:spPr>
        <p:txBody>
          <a:bodyPr wrap="square" lIns="144000" tIns="0" rIns="144000" bIns="0">
            <a:normAutofit/>
          </a:bodyPr>
          <a:lstStyle/>
          <a:p>
            <a:pPr algn="r">
              <a:lnSpc>
                <a:spcPct val="120000"/>
              </a:lnSpc>
            </a:pPr>
            <a:r>
              <a:rPr lang="zh-CN" altLang="en-US" sz="1100" dirty="0">
                <a:solidFill>
                  <a:schemeClr val="bg1"/>
                </a:solidFill>
              </a:rPr>
              <a:t>在此录入本图表的综合描述说明，在此录入本图表的综合描述说明</a:t>
            </a:r>
          </a:p>
        </p:txBody>
      </p:sp>
      <p:grpSp>
        <p:nvGrpSpPr>
          <p:cNvPr id="10" name="Group 26">
            <a:extLst>
              <a:ext uri="{FF2B5EF4-FFF2-40B4-BE49-F238E27FC236}">
                <a16:creationId xmlns="" xmlns:a16="http://schemas.microsoft.com/office/drawing/2014/main" id="{9E25EFFB-B7CF-4A6C-B6A9-A9BB94DC8F65}"/>
              </a:ext>
            </a:extLst>
          </p:cNvPr>
          <p:cNvGrpSpPr/>
          <p:nvPr/>
        </p:nvGrpSpPr>
        <p:grpSpPr>
          <a:xfrm>
            <a:off x="8410372" y="3559118"/>
            <a:ext cx="489858" cy="489858"/>
            <a:chOff x="6262908" y="3314803"/>
            <a:chExt cx="1016000" cy="1016000"/>
          </a:xfrm>
          <a:effectLst/>
        </p:grpSpPr>
        <p:sp>
          <p:nvSpPr>
            <p:cNvPr id="34" name="i$liḋe-Oval 50">
              <a:extLst>
                <a:ext uri="{FF2B5EF4-FFF2-40B4-BE49-F238E27FC236}">
                  <a16:creationId xmlns="" xmlns:a16="http://schemas.microsoft.com/office/drawing/2014/main" id="{744EC108-576D-4312-9D35-68C1935B92C5}"/>
                </a:ext>
              </a:extLst>
            </p:cNvPr>
            <p:cNvSpPr/>
            <p:nvPr/>
          </p:nvSpPr>
          <p:spPr>
            <a:xfrm>
              <a:off x="6262908" y="3314803"/>
              <a:ext cx="1016000" cy="1016000"/>
            </a:xfrm>
            <a:prstGeom prst="ellipse">
              <a:avLst/>
            </a:prstGeom>
            <a:solidFill>
              <a:srgbClr val="BE8C8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35" name="Group 51">
              <a:extLst>
                <a:ext uri="{FF2B5EF4-FFF2-40B4-BE49-F238E27FC236}">
                  <a16:creationId xmlns="" xmlns:a16="http://schemas.microsoft.com/office/drawing/2014/main" id="{E7804A8E-47F4-4D36-8F71-8A5E7A4E88EA}"/>
                </a:ext>
              </a:extLst>
            </p:cNvPr>
            <p:cNvGrpSpPr>
              <a:grpSpLocks/>
            </p:cNvGrpSpPr>
            <p:nvPr/>
          </p:nvGrpSpPr>
          <p:grpSpPr bwMode="auto">
            <a:xfrm>
              <a:off x="6582682" y="3643500"/>
              <a:ext cx="373277" cy="373278"/>
              <a:chOff x="0" y="0"/>
              <a:chExt cx="577" cy="574"/>
            </a:xfrm>
            <a:solidFill>
              <a:srgbClr val="FFFFFF"/>
            </a:solidFill>
          </p:grpSpPr>
          <p:sp>
            <p:nvSpPr>
              <p:cNvPr id="36" name="i$liḋe-Freeform: Shape 52">
                <a:extLst>
                  <a:ext uri="{FF2B5EF4-FFF2-40B4-BE49-F238E27FC236}">
                    <a16:creationId xmlns="" xmlns:a16="http://schemas.microsoft.com/office/drawing/2014/main" id="{282F9B7A-83AD-46AD-AF57-831495C01343}"/>
                  </a:ext>
                </a:extLst>
              </p:cNvPr>
              <p:cNvSpPr>
                <a:spLocks/>
              </p:cNvSpPr>
              <p:nvPr/>
            </p:nvSpPr>
            <p:spPr bwMode="auto">
              <a:xfrm>
                <a:off x="368" y="368"/>
                <a:ext cx="205"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8447" y="8564"/>
                    </a:moveTo>
                    <a:lnTo>
                      <a:pt x="6893" y="0"/>
                    </a:lnTo>
                    <a:lnTo>
                      <a:pt x="0" y="6909"/>
                    </a:lnTo>
                    <a:lnTo>
                      <a:pt x="8514" y="18507"/>
                    </a:lnTo>
                    <a:cubicBezTo>
                      <a:pt x="10541" y="16972"/>
                      <a:pt x="14706" y="18290"/>
                      <a:pt x="18327" y="21600"/>
                    </a:cubicBezTo>
                    <a:lnTo>
                      <a:pt x="21600" y="18319"/>
                    </a:lnTo>
                    <a:cubicBezTo>
                      <a:pt x="18344" y="14739"/>
                      <a:pt x="17015" y="10625"/>
                      <a:pt x="18447" y="8564"/>
                    </a:cubicBezTo>
                    <a:close/>
                    <a:moveTo>
                      <a:pt x="14477" y="14461"/>
                    </a:moveTo>
                    <a:cubicBezTo>
                      <a:pt x="13723" y="15214"/>
                      <a:pt x="12501" y="15214"/>
                      <a:pt x="11748" y="14461"/>
                    </a:cubicBezTo>
                    <a:cubicBezTo>
                      <a:pt x="10995" y="13705"/>
                      <a:pt x="10995" y="12479"/>
                      <a:pt x="11749" y="11725"/>
                    </a:cubicBezTo>
                    <a:cubicBezTo>
                      <a:pt x="12502" y="10969"/>
                      <a:pt x="13724" y="10969"/>
                      <a:pt x="14477" y="11725"/>
                    </a:cubicBezTo>
                    <a:cubicBezTo>
                      <a:pt x="15230" y="12479"/>
                      <a:pt x="15230" y="13705"/>
                      <a:pt x="14477" y="14461"/>
                    </a:cubicBezTo>
                    <a:close/>
                    <a:moveTo>
                      <a:pt x="14477" y="14461"/>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37" name="i$liḋe-Freeform: Shape 53">
                <a:extLst>
                  <a:ext uri="{FF2B5EF4-FFF2-40B4-BE49-F238E27FC236}">
                    <a16:creationId xmlns="" xmlns:a16="http://schemas.microsoft.com/office/drawing/2014/main" id="{59C0F776-F434-4B51-8ED7-F85E121941A8}"/>
                  </a:ext>
                </a:extLst>
              </p:cNvPr>
              <p:cNvSpPr>
                <a:spLocks/>
              </p:cNvSpPr>
              <p:nvPr/>
            </p:nvSpPr>
            <p:spPr bwMode="auto">
              <a:xfrm>
                <a:off x="328" y="304"/>
                <a:ext cx="107" cy="13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544" y="0"/>
                    </a:moveTo>
                    <a:lnTo>
                      <a:pt x="13967" y="562"/>
                    </a:lnTo>
                    <a:cubicBezTo>
                      <a:pt x="14018" y="3961"/>
                      <a:pt x="12593" y="7264"/>
                      <a:pt x="9866" y="9922"/>
                    </a:cubicBezTo>
                    <a:lnTo>
                      <a:pt x="24" y="19504"/>
                    </a:lnTo>
                    <a:cubicBezTo>
                      <a:pt x="18" y="19554"/>
                      <a:pt x="6" y="19602"/>
                      <a:pt x="0" y="19652"/>
                    </a:cubicBezTo>
                    <a:lnTo>
                      <a:pt x="2371" y="21600"/>
                    </a:lnTo>
                    <a:lnTo>
                      <a:pt x="21600" y="5798"/>
                    </a:lnTo>
                    <a:lnTo>
                      <a:pt x="14544" y="0"/>
                    </a:lnTo>
                    <a:close/>
                    <a:moveTo>
                      <a:pt x="14544" y="0"/>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38" name="i$liḋe-Freeform: Shape 54">
                <a:extLst>
                  <a:ext uri="{FF2B5EF4-FFF2-40B4-BE49-F238E27FC236}">
                    <a16:creationId xmlns="" xmlns:a16="http://schemas.microsoft.com/office/drawing/2014/main" id="{83AC3AC1-3AFC-4300-AB88-24F2BB740935}"/>
                  </a:ext>
                </a:extLst>
              </p:cNvPr>
              <p:cNvSpPr>
                <a:spLocks/>
              </p:cNvSpPr>
              <p:nvPr/>
            </p:nvSpPr>
            <p:spPr bwMode="auto">
              <a:xfrm>
                <a:off x="0" y="0"/>
                <a:ext cx="297" cy="289"/>
              </a:xfrm>
              <a:custGeom>
                <a:avLst/>
                <a:gdLst>
                  <a:gd name="T0" fmla="*/ 0 w 21222"/>
                  <a:gd name="T1" fmla="*/ 0 h 21211"/>
                  <a:gd name="T2" fmla="*/ 0 w 21222"/>
                  <a:gd name="T3" fmla="*/ 0 h 21211"/>
                  <a:gd name="T4" fmla="*/ 0 w 21222"/>
                  <a:gd name="T5" fmla="*/ 0 h 21211"/>
                  <a:gd name="T6" fmla="*/ 0 w 21222"/>
                  <a:gd name="T7" fmla="*/ 0 h 21211"/>
                  <a:gd name="T8" fmla="*/ 0 w 21222"/>
                  <a:gd name="T9" fmla="*/ 0 h 21211"/>
                  <a:gd name="T10" fmla="*/ 0 w 21222"/>
                  <a:gd name="T11" fmla="*/ 0 h 21211"/>
                  <a:gd name="T12" fmla="*/ 0 w 21222"/>
                  <a:gd name="T13" fmla="*/ 0 h 21211"/>
                  <a:gd name="T14" fmla="*/ 0 w 21222"/>
                  <a:gd name="T15" fmla="*/ 0 h 21211"/>
                  <a:gd name="T16" fmla="*/ 0 w 21222"/>
                  <a:gd name="T17" fmla="*/ 0 h 212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222" h="21211">
                    <a:moveTo>
                      <a:pt x="15153" y="21211"/>
                    </a:moveTo>
                    <a:lnTo>
                      <a:pt x="17409" y="18463"/>
                    </a:lnTo>
                    <a:cubicBezTo>
                      <a:pt x="18368" y="17292"/>
                      <a:pt x="19694" y="16530"/>
                      <a:pt x="21146" y="16293"/>
                    </a:cubicBezTo>
                    <a:lnTo>
                      <a:pt x="21222" y="16201"/>
                    </a:lnTo>
                    <a:lnTo>
                      <a:pt x="6603" y="1165"/>
                    </a:lnTo>
                    <a:cubicBezTo>
                      <a:pt x="5093" y="-389"/>
                      <a:pt x="2643" y="-389"/>
                      <a:pt x="1133" y="1165"/>
                    </a:cubicBezTo>
                    <a:cubicBezTo>
                      <a:pt x="-378" y="2718"/>
                      <a:pt x="-378" y="5237"/>
                      <a:pt x="1133" y="6791"/>
                    </a:cubicBezTo>
                    <a:lnTo>
                      <a:pt x="15153" y="21211"/>
                    </a:lnTo>
                    <a:close/>
                    <a:moveTo>
                      <a:pt x="15153" y="21211"/>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39" name="i$liḋe-Freeform: Shape 55">
                <a:extLst>
                  <a:ext uri="{FF2B5EF4-FFF2-40B4-BE49-F238E27FC236}">
                    <a16:creationId xmlns="" xmlns:a16="http://schemas.microsoft.com/office/drawing/2014/main" id="{3B5193B7-740C-46E7-81FF-04940D7D608A}"/>
                  </a:ext>
                </a:extLst>
              </p:cNvPr>
              <p:cNvSpPr>
                <a:spLocks/>
              </p:cNvSpPr>
              <p:nvPr/>
            </p:nvSpPr>
            <p:spPr bwMode="auto">
              <a:xfrm>
                <a:off x="0" y="328"/>
                <a:ext cx="298" cy="246"/>
              </a:xfrm>
              <a:custGeom>
                <a:avLst/>
                <a:gdLst>
                  <a:gd name="T0" fmla="*/ 0 w 21116"/>
                  <a:gd name="T1" fmla="*/ 0 h 21374"/>
                  <a:gd name="T2" fmla="*/ 0 w 21116"/>
                  <a:gd name="T3" fmla="*/ 0 h 21374"/>
                  <a:gd name="T4" fmla="*/ 0 w 21116"/>
                  <a:gd name="T5" fmla="*/ 0 h 21374"/>
                  <a:gd name="T6" fmla="*/ 0 w 21116"/>
                  <a:gd name="T7" fmla="*/ 0 h 21374"/>
                  <a:gd name="T8" fmla="*/ 0 w 21116"/>
                  <a:gd name="T9" fmla="*/ 0 h 21374"/>
                  <a:gd name="T10" fmla="*/ 0 w 21116"/>
                  <a:gd name="T11" fmla="*/ 0 h 21374"/>
                  <a:gd name="T12" fmla="*/ 0 w 21116"/>
                  <a:gd name="T13" fmla="*/ 0 h 21374"/>
                  <a:gd name="T14" fmla="*/ 0 w 21116"/>
                  <a:gd name="T15" fmla="*/ 0 h 21374"/>
                  <a:gd name="T16" fmla="*/ 0 w 21116"/>
                  <a:gd name="T17" fmla="*/ 0 h 21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116" h="21374">
                    <a:moveTo>
                      <a:pt x="17024" y="721"/>
                    </a:moveTo>
                    <a:cubicBezTo>
                      <a:pt x="16543" y="427"/>
                      <a:pt x="16052" y="191"/>
                      <a:pt x="15571" y="0"/>
                    </a:cubicBezTo>
                    <a:cubicBezTo>
                      <a:pt x="13915" y="235"/>
                      <a:pt x="7378" y="2037"/>
                      <a:pt x="6834" y="8291"/>
                    </a:cubicBezTo>
                    <a:cubicBezTo>
                      <a:pt x="6063" y="17146"/>
                      <a:pt x="1254" y="15657"/>
                      <a:pt x="153" y="15771"/>
                    </a:cubicBezTo>
                    <a:cubicBezTo>
                      <a:pt x="-484" y="15837"/>
                      <a:pt x="743" y="21126"/>
                      <a:pt x="6046" y="21364"/>
                    </a:cubicBezTo>
                    <a:cubicBezTo>
                      <a:pt x="11298" y="21600"/>
                      <a:pt x="20647" y="17485"/>
                      <a:pt x="21032" y="7006"/>
                    </a:cubicBezTo>
                    <a:lnTo>
                      <a:pt x="21116" y="6884"/>
                    </a:lnTo>
                    <a:cubicBezTo>
                      <a:pt x="20449" y="3612"/>
                      <a:pt x="18811" y="1844"/>
                      <a:pt x="17024" y="721"/>
                    </a:cubicBezTo>
                    <a:close/>
                    <a:moveTo>
                      <a:pt x="17024" y="721"/>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40" name="i$liḋe-Freeform: Shape 56">
                <a:extLst>
                  <a:ext uri="{FF2B5EF4-FFF2-40B4-BE49-F238E27FC236}">
                    <a16:creationId xmlns="" xmlns:a16="http://schemas.microsoft.com/office/drawing/2014/main" id="{A191D325-A2AC-45DB-8BA9-DC0C4541F743}"/>
                  </a:ext>
                </a:extLst>
              </p:cNvPr>
              <p:cNvSpPr>
                <a:spLocks/>
              </p:cNvSpPr>
              <p:nvPr/>
            </p:nvSpPr>
            <p:spPr bwMode="auto">
              <a:xfrm>
                <a:off x="240" y="0"/>
                <a:ext cx="337" cy="385"/>
              </a:xfrm>
              <a:custGeom>
                <a:avLst/>
                <a:gdLst>
                  <a:gd name="T0" fmla="*/ 0 w 21345"/>
                  <a:gd name="T1" fmla="*/ 0 h 21376"/>
                  <a:gd name="T2" fmla="*/ 0 w 21345"/>
                  <a:gd name="T3" fmla="*/ 0 h 21376"/>
                  <a:gd name="T4" fmla="*/ 0 w 21345"/>
                  <a:gd name="T5" fmla="*/ 0 h 21376"/>
                  <a:gd name="T6" fmla="*/ 0 w 21345"/>
                  <a:gd name="T7" fmla="*/ 0 h 21376"/>
                  <a:gd name="T8" fmla="*/ 0 w 21345"/>
                  <a:gd name="T9" fmla="*/ 0 h 21376"/>
                  <a:gd name="T10" fmla="*/ 0 w 21345"/>
                  <a:gd name="T11" fmla="*/ 0 h 21376"/>
                  <a:gd name="T12" fmla="*/ 0 w 21345"/>
                  <a:gd name="T13" fmla="*/ 0 h 21376"/>
                  <a:gd name="T14" fmla="*/ 0 w 21345"/>
                  <a:gd name="T15" fmla="*/ 0 h 21376"/>
                  <a:gd name="T16" fmla="*/ 0 w 21345"/>
                  <a:gd name="T17" fmla="*/ 0 h 21376"/>
                  <a:gd name="T18" fmla="*/ 0 w 21345"/>
                  <a:gd name="T19" fmla="*/ 0 h 21376"/>
                  <a:gd name="T20" fmla="*/ 0 w 21345"/>
                  <a:gd name="T21" fmla="*/ 0 h 21376"/>
                  <a:gd name="T22" fmla="*/ 0 w 21345"/>
                  <a:gd name="T23" fmla="*/ 0 h 21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345" h="21376">
                    <a:moveTo>
                      <a:pt x="7963" y="16438"/>
                    </a:moveTo>
                    <a:lnTo>
                      <a:pt x="20844" y="3060"/>
                    </a:lnTo>
                    <a:cubicBezTo>
                      <a:pt x="21600" y="2274"/>
                      <a:pt x="21488" y="1102"/>
                      <a:pt x="20592" y="438"/>
                    </a:cubicBezTo>
                    <a:cubicBezTo>
                      <a:pt x="19696" y="-224"/>
                      <a:pt x="18359" y="-125"/>
                      <a:pt x="17602" y="661"/>
                    </a:cubicBezTo>
                    <a:lnTo>
                      <a:pt x="4720" y="14039"/>
                    </a:lnTo>
                    <a:cubicBezTo>
                      <a:pt x="3698" y="14005"/>
                      <a:pt x="2666" y="14368"/>
                      <a:pt x="1957" y="15106"/>
                    </a:cubicBezTo>
                    <a:lnTo>
                      <a:pt x="0" y="17139"/>
                    </a:lnTo>
                    <a:cubicBezTo>
                      <a:pt x="266" y="17232"/>
                      <a:pt x="533" y="17334"/>
                      <a:pt x="800" y="17450"/>
                    </a:cubicBezTo>
                    <a:cubicBezTo>
                      <a:pt x="2456" y="18154"/>
                      <a:pt x="4079" y="19406"/>
                      <a:pt x="4942" y="21376"/>
                    </a:cubicBezTo>
                    <a:lnTo>
                      <a:pt x="7225" y="19005"/>
                    </a:lnTo>
                    <a:cubicBezTo>
                      <a:pt x="7936" y="18266"/>
                      <a:pt x="8172" y="17316"/>
                      <a:pt x="7963" y="16438"/>
                    </a:cubicBezTo>
                    <a:close/>
                    <a:moveTo>
                      <a:pt x="7963" y="16438"/>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grpSp>
      </p:grpSp>
      <p:grpSp>
        <p:nvGrpSpPr>
          <p:cNvPr id="11" name="Group 27">
            <a:extLst>
              <a:ext uri="{FF2B5EF4-FFF2-40B4-BE49-F238E27FC236}">
                <a16:creationId xmlns="" xmlns:a16="http://schemas.microsoft.com/office/drawing/2014/main" id="{2AD93D73-7627-4A73-896E-96A5B5A69A86}"/>
              </a:ext>
            </a:extLst>
          </p:cNvPr>
          <p:cNvGrpSpPr/>
          <p:nvPr/>
        </p:nvGrpSpPr>
        <p:grpSpPr>
          <a:xfrm>
            <a:off x="8410372" y="1820101"/>
            <a:ext cx="489858" cy="489858"/>
            <a:chOff x="6262908" y="1987229"/>
            <a:chExt cx="1016000" cy="1016000"/>
          </a:xfrm>
          <a:effectLst/>
        </p:grpSpPr>
        <p:sp>
          <p:nvSpPr>
            <p:cNvPr id="24" name="i$liḋe-Oval 40">
              <a:extLst>
                <a:ext uri="{FF2B5EF4-FFF2-40B4-BE49-F238E27FC236}">
                  <a16:creationId xmlns="" xmlns:a16="http://schemas.microsoft.com/office/drawing/2014/main" id="{64FEF65A-AB03-4A31-AEDA-4C5A7B101BB2}"/>
                </a:ext>
              </a:extLst>
            </p:cNvPr>
            <p:cNvSpPr/>
            <p:nvPr/>
          </p:nvSpPr>
          <p:spPr>
            <a:xfrm>
              <a:off x="6262908" y="1987229"/>
              <a:ext cx="1016000" cy="1016000"/>
            </a:xfrm>
            <a:prstGeom prst="ellipse">
              <a:avLst/>
            </a:prstGeom>
            <a:solidFill>
              <a:srgbClr val="BE8C8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25" name="Group 41">
              <a:extLst>
                <a:ext uri="{FF2B5EF4-FFF2-40B4-BE49-F238E27FC236}">
                  <a16:creationId xmlns="" xmlns:a16="http://schemas.microsoft.com/office/drawing/2014/main" id="{B2922000-C1F1-4DD5-A5AC-FA7D7EFB5ED5}"/>
                </a:ext>
              </a:extLst>
            </p:cNvPr>
            <p:cNvGrpSpPr>
              <a:grpSpLocks/>
            </p:cNvGrpSpPr>
            <p:nvPr/>
          </p:nvGrpSpPr>
          <p:grpSpPr bwMode="auto">
            <a:xfrm>
              <a:off x="6581713" y="2281761"/>
              <a:ext cx="378392" cy="370722"/>
              <a:chOff x="0" y="0"/>
              <a:chExt cx="581" cy="573"/>
            </a:xfrm>
            <a:solidFill>
              <a:srgbClr val="FFFFFF"/>
            </a:solidFill>
          </p:grpSpPr>
          <p:sp>
            <p:nvSpPr>
              <p:cNvPr id="26" name="i$liḋe-Freeform: Shape 42">
                <a:extLst>
                  <a:ext uri="{FF2B5EF4-FFF2-40B4-BE49-F238E27FC236}">
                    <a16:creationId xmlns="" xmlns:a16="http://schemas.microsoft.com/office/drawing/2014/main" id="{21A7B37B-4EF6-4DD1-8193-1F7007C503E7}"/>
                  </a:ext>
                </a:extLst>
              </p:cNvPr>
              <p:cNvSpPr>
                <a:spLocks/>
              </p:cNvSpPr>
              <p:nvPr/>
            </p:nvSpPr>
            <p:spPr bwMode="auto">
              <a:xfrm>
                <a:off x="256" y="0"/>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27" name="i$liḋe-Freeform: Shape 43">
                <a:extLst>
                  <a:ext uri="{FF2B5EF4-FFF2-40B4-BE49-F238E27FC236}">
                    <a16:creationId xmlns="" xmlns:a16="http://schemas.microsoft.com/office/drawing/2014/main" id="{857B265A-7AB3-40EB-9B02-781DF3CB0820}"/>
                  </a:ext>
                </a:extLst>
              </p:cNvPr>
              <p:cNvSpPr>
                <a:spLocks/>
              </p:cNvSpPr>
              <p:nvPr/>
            </p:nvSpPr>
            <p:spPr bwMode="auto">
              <a:xfrm>
                <a:off x="256" y="392"/>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28" name="i$liḋe-Freeform: Shape 44">
                <a:extLst>
                  <a:ext uri="{FF2B5EF4-FFF2-40B4-BE49-F238E27FC236}">
                    <a16:creationId xmlns="" xmlns:a16="http://schemas.microsoft.com/office/drawing/2014/main" id="{5367B3DB-44A1-48EA-B464-C9ABD6989B66}"/>
                  </a:ext>
                </a:extLst>
              </p:cNvPr>
              <p:cNvSpPr>
                <a:spLocks/>
              </p:cNvSpPr>
              <p:nvPr/>
            </p:nvSpPr>
            <p:spPr bwMode="auto">
              <a:xfrm>
                <a:off x="40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8305" y="0"/>
                    </a:moveTo>
                    <a:lnTo>
                      <a:pt x="3295" y="0"/>
                    </a:lnTo>
                    <a:cubicBezTo>
                      <a:pt x="1475" y="0"/>
                      <a:pt x="0" y="4834"/>
                      <a:pt x="0" y="10798"/>
                    </a:cubicBezTo>
                    <a:cubicBezTo>
                      <a:pt x="0" y="16762"/>
                      <a:pt x="1475" y="21600"/>
                      <a:pt x="3295" y="21600"/>
                    </a:cubicBezTo>
                    <a:lnTo>
                      <a:pt x="18305" y="21600"/>
                    </a:lnTo>
                    <a:cubicBezTo>
                      <a:pt x="20124" y="21600"/>
                      <a:pt x="21600" y="16762"/>
                      <a:pt x="21600" y="10798"/>
                    </a:cubicBezTo>
                    <a:cubicBezTo>
                      <a:pt x="21600" y="4834"/>
                      <a:pt x="20124" y="0"/>
                      <a:pt x="18305" y="0"/>
                    </a:cubicBezTo>
                    <a:close/>
                    <a:moveTo>
                      <a:pt x="18305" y="0"/>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29" name="i$liḋe-Freeform: Shape 45">
                <a:extLst>
                  <a:ext uri="{FF2B5EF4-FFF2-40B4-BE49-F238E27FC236}">
                    <a16:creationId xmlns="" xmlns:a16="http://schemas.microsoft.com/office/drawing/2014/main" id="{F81BB335-EEC7-4CE7-9E25-36B615DE25AE}"/>
                  </a:ext>
                </a:extLst>
              </p:cNvPr>
              <p:cNvSpPr>
                <a:spLocks/>
              </p:cNvSpPr>
              <p:nvPr/>
            </p:nvSpPr>
            <p:spPr bwMode="auto">
              <a:xfrm>
                <a:off x="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798"/>
                    </a:moveTo>
                    <a:cubicBezTo>
                      <a:pt x="21600" y="4834"/>
                      <a:pt x="20124" y="0"/>
                      <a:pt x="18304" y="0"/>
                    </a:cubicBezTo>
                    <a:lnTo>
                      <a:pt x="3295" y="0"/>
                    </a:lnTo>
                    <a:cubicBezTo>
                      <a:pt x="1475" y="0"/>
                      <a:pt x="0" y="4834"/>
                      <a:pt x="0" y="10798"/>
                    </a:cubicBezTo>
                    <a:cubicBezTo>
                      <a:pt x="0" y="16762"/>
                      <a:pt x="1475" y="21600"/>
                      <a:pt x="3295" y="21600"/>
                    </a:cubicBezTo>
                    <a:lnTo>
                      <a:pt x="18304" y="21600"/>
                    </a:lnTo>
                    <a:cubicBezTo>
                      <a:pt x="20124" y="21600"/>
                      <a:pt x="21600" y="16764"/>
                      <a:pt x="21600" y="10798"/>
                    </a:cubicBezTo>
                    <a:close/>
                    <a:moveTo>
                      <a:pt x="21600" y="10798"/>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30" name="i$liḋe-Freeform: Shape 46">
                <a:extLst>
                  <a:ext uri="{FF2B5EF4-FFF2-40B4-BE49-F238E27FC236}">
                    <a16:creationId xmlns="" xmlns:a16="http://schemas.microsoft.com/office/drawing/2014/main" id="{24667300-D005-4C23-891E-71A666EC8AA1}"/>
                  </a:ext>
                </a:extLst>
              </p:cNvPr>
              <p:cNvSpPr>
                <a:spLocks/>
              </p:cNvSpPr>
              <p:nvPr/>
            </p:nvSpPr>
            <p:spPr bwMode="auto">
              <a:xfrm>
                <a:off x="352" y="64"/>
                <a:ext cx="153" cy="153"/>
              </a:xfrm>
              <a:custGeom>
                <a:avLst/>
                <a:gdLst>
                  <a:gd name="T0" fmla="*/ 0 w 20488"/>
                  <a:gd name="T1" fmla="*/ 0 h 20489"/>
                  <a:gd name="T2" fmla="*/ 0 w 20488"/>
                  <a:gd name="T3" fmla="*/ 0 h 20489"/>
                  <a:gd name="T4" fmla="*/ 0 w 20488"/>
                  <a:gd name="T5" fmla="*/ 0 h 20489"/>
                  <a:gd name="T6" fmla="*/ 0 w 20488"/>
                  <a:gd name="T7" fmla="*/ 0 h 20489"/>
                  <a:gd name="T8" fmla="*/ 0 w 20488"/>
                  <a:gd name="T9" fmla="*/ 0 h 20489"/>
                  <a:gd name="T10" fmla="*/ 0 w 20488"/>
                  <a:gd name="T11" fmla="*/ 0 h 20489"/>
                  <a:gd name="T12" fmla="*/ 0 w 20488"/>
                  <a:gd name="T13" fmla="*/ 0 h 20489"/>
                  <a:gd name="T14" fmla="*/ 0 w 20488"/>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8" h="20489">
                    <a:moveTo>
                      <a:pt x="7697" y="19601"/>
                    </a:moveTo>
                    <a:lnTo>
                      <a:pt x="19601" y="7697"/>
                    </a:lnTo>
                    <a:cubicBezTo>
                      <a:pt x="21044" y="6253"/>
                      <a:pt x="20690" y="3557"/>
                      <a:pt x="18809" y="1678"/>
                    </a:cubicBezTo>
                    <a:cubicBezTo>
                      <a:pt x="16928" y="-203"/>
                      <a:pt x="14234" y="-555"/>
                      <a:pt x="12792" y="887"/>
                    </a:cubicBezTo>
                    <a:lnTo>
                      <a:pt x="888" y="12791"/>
                    </a:lnTo>
                    <a:cubicBezTo>
                      <a:pt x="-556" y="14235"/>
                      <a:pt x="-202" y="16928"/>
                      <a:pt x="1679" y="18809"/>
                    </a:cubicBezTo>
                    <a:cubicBezTo>
                      <a:pt x="3558" y="20690"/>
                      <a:pt x="6252" y="21045"/>
                      <a:pt x="7697" y="19601"/>
                    </a:cubicBezTo>
                    <a:close/>
                    <a:moveTo>
                      <a:pt x="7697" y="19601"/>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31" name="i$liḋe-Freeform: Shape 47">
                <a:extLst>
                  <a:ext uri="{FF2B5EF4-FFF2-40B4-BE49-F238E27FC236}">
                    <a16:creationId xmlns="" xmlns:a16="http://schemas.microsoft.com/office/drawing/2014/main" id="{5A5A542D-3F9E-4157-B462-50B27DBCCD0A}"/>
                  </a:ext>
                </a:extLst>
              </p:cNvPr>
              <p:cNvSpPr>
                <a:spLocks/>
              </p:cNvSpPr>
              <p:nvPr/>
            </p:nvSpPr>
            <p:spPr bwMode="auto">
              <a:xfrm>
                <a:off x="72" y="344"/>
                <a:ext cx="153" cy="153"/>
              </a:xfrm>
              <a:custGeom>
                <a:avLst/>
                <a:gdLst>
                  <a:gd name="T0" fmla="*/ 0 w 20489"/>
                  <a:gd name="T1" fmla="*/ 0 h 20488"/>
                  <a:gd name="T2" fmla="*/ 0 w 20489"/>
                  <a:gd name="T3" fmla="*/ 0 h 20488"/>
                  <a:gd name="T4" fmla="*/ 0 w 20489"/>
                  <a:gd name="T5" fmla="*/ 0 h 20488"/>
                  <a:gd name="T6" fmla="*/ 0 w 20489"/>
                  <a:gd name="T7" fmla="*/ 0 h 20488"/>
                  <a:gd name="T8" fmla="*/ 0 w 20489"/>
                  <a:gd name="T9" fmla="*/ 0 h 20488"/>
                  <a:gd name="T10" fmla="*/ 0 w 20489"/>
                  <a:gd name="T11" fmla="*/ 0 h 20488"/>
                  <a:gd name="T12" fmla="*/ 0 w 20489"/>
                  <a:gd name="T13" fmla="*/ 0 h 20488"/>
                  <a:gd name="T14" fmla="*/ 0 w 20489"/>
                  <a:gd name="T15" fmla="*/ 0 h 204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8">
                    <a:moveTo>
                      <a:pt x="12792" y="888"/>
                    </a:moveTo>
                    <a:lnTo>
                      <a:pt x="888" y="12792"/>
                    </a:lnTo>
                    <a:cubicBezTo>
                      <a:pt x="-556" y="14236"/>
                      <a:pt x="-202" y="16929"/>
                      <a:pt x="1679" y="18809"/>
                    </a:cubicBezTo>
                    <a:cubicBezTo>
                      <a:pt x="3558" y="20689"/>
                      <a:pt x="6253" y="21044"/>
                      <a:pt x="7697" y="19601"/>
                    </a:cubicBezTo>
                    <a:lnTo>
                      <a:pt x="19601" y="7697"/>
                    </a:lnTo>
                    <a:cubicBezTo>
                      <a:pt x="21044" y="6254"/>
                      <a:pt x="20690" y="3559"/>
                      <a:pt x="18810" y="1679"/>
                    </a:cubicBezTo>
                    <a:cubicBezTo>
                      <a:pt x="16929" y="-203"/>
                      <a:pt x="14235" y="-556"/>
                      <a:pt x="12792" y="888"/>
                    </a:cubicBezTo>
                    <a:close/>
                    <a:moveTo>
                      <a:pt x="12792" y="888"/>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32" name="i$liḋe-Freeform: Shape 48">
                <a:extLst>
                  <a:ext uri="{FF2B5EF4-FFF2-40B4-BE49-F238E27FC236}">
                    <a16:creationId xmlns="" xmlns:a16="http://schemas.microsoft.com/office/drawing/2014/main" id="{1FEBA3A0-7B25-4688-AA75-7D3CE09C4BA4}"/>
                  </a:ext>
                </a:extLst>
              </p:cNvPr>
              <p:cNvSpPr>
                <a:spLocks/>
              </p:cNvSpPr>
              <p:nvPr/>
            </p:nvSpPr>
            <p:spPr bwMode="auto">
              <a:xfrm>
                <a:off x="352" y="344"/>
                <a:ext cx="153" cy="153"/>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7696" y="888"/>
                    </a:moveTo>
                    <a:cubicBezTo>
                      <a:pt x="6251" y="-556"/>
                      <a:pt x="3559" y="-202"/>
                      <a:pt x="1679" y="1678"/>
                    </a:cubicBezTo>
                    <a:cubicBezTo>
                      <a:pt x="-201" y="3558"/>
                      <a:pt x="-556" y="6251"/>
                      <a:pt x="888" y="7697"/>
                    </a:cubicBezTo>
                    <a:lnTo>
                      <a:pt x="12792" y="19601"/>
                    </a:lnTo>
                    <a:cubicBezTo>
                      <a:pt x="14236" y="21044"/>
                      <a:pt x="16932" y="20690"/>
                      <a:pt x="18811" y="18810"/>
                    </a:cubicBezTo>
                    <a:cubicBezTo>
                      <a:pt x="20691" y="16929"/>
                      <a:pt x="21044" y="14236"/>
                      <a:pt x="19601" y="12793"/>
                    </a:cubicBezTo>
                    <a:lnTo>
                      <a:pt x="7696" y="888"/>
                    </a:lnTo>
                    <a:close/>
                    <a:moveTo>
                      <a:pt x="7696" y="888"/>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33" name="i$liḋe-Freeform: Shape 49">
                <a:extLst>
                  <a:ext uri="{FF2B5EF4-FFF2-40B4-BE49-F238E27FC236}">
                    <a16:creationId xmlns="" xmlns:a16="http://schemas.microsoft.com/office/drawing/2014/main" id="{95D90FDA-7014-41EF-A147-D772811CFD36}"/>
                  </a:ext>
                </a:extLst>
              </p:cNvPr>
              <p:cNvSpPr>
                <a:spLocks/>
              </p:cNvSpPr>
              <p:nvPr/>
            </p:nvSpPr>
            <p:spPr bwMode="auto">
              <a:xfrm>
                <a:off x="71" y="71"/>
                <a:ext cx="154" cy="154"/>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12792" y="19602"/>
                    </a:moveTo>
                    <a:cubicBezTo>
                      <a:pt x="14235" y="21045"/>
                      <a:pt x="16930" y="20691"/>
                      <a:pt x="18811" y="18810"/>
                    </a:cubicBezTo>
                    <a:cubicBezTo>
                      <a:pt x="20691" y="16930"/>
                      <a:pt x="21044" y="14236"/>
                      <a:pt x="19601" y="12793"/>
                    </a:cubicBezTo>
                    <a:lnTo>
                      <a:pt x="7696" y="888"/>
                    </a:lnTo>
                    <a:cubicBezTo>
                      <a:pt x="6252" y="-555"/>
                      <a:pt x="3560" y="-202"/>
                      <a:pt x="1679" y="1679"/>
                    </a:cubicBezTo>
                    <a:cubicBezTo>
                      <a:pt x="-201" y="3559"/>
                      <a:pt x="-556" y="6254"/>
                      <a:pt x="887" y="7697"/>
                    </a:cubicBezTo>
                    <a:lnTo>
                      <a:pt x="12792" y="19602"/>
                    </a:lnTo>
                    <a:close/>
                    <a:moveTo>
                      <a:pt x="12792" y="19602"/>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grpSp>
      </p:grpSp>
      <p:grpSp>
        <p:nvGrpSpPr>
          <p:cNvPr id="12" name="Group 28">
            <a:extLst>
              <a:ext uri="{FF2B5EF4-FFF2-40B4-BE49-F238E27FC236}">
                <a16:creationId xmlns="" xmlns:a16="http://schemas.microsoft.com/office/drawing/2014/main" id="{636FDF3A-F0A3-4BAC-AB95-2AAC5182799E}"/>
              </a:ext>
            </a:extLst>
          </p:cNvPr>
          <p:cNvGrpSpPr/>
          <p:nvPr/>
        </p:nvGrpSpPr>
        <p:grpSpPr>
          <a:xfrm>
            <a:off x="8410372" y="5241750"/>
            <a:ext cx="489858" cy="489858"/>
            <a:chOff x="6262908" y="4599335"/>
            <a:chExt cx="1016000" cy="1016000"/>
          </a:xfrm>
          <a:effectLst/>
        </p:grpSpPr>
        <p:sp>
          <p:nvSpPr>
            <p:cNvPr id="19" name="i$liḋe-Oval 35">
              <a:extLst>
                <a:ext uri="{FF2B5EF4-FFF2-40B4-BE49-F238E27FC236}">
                  <a16:creationId xmlns="" xmlns:a16="http://schemas.microsoft.com/office/drawing/2014/main" id="{0E1A2D33-3EE3-48C2-9D3F-C36DF03BAE39}"/>
                </a:ext>
              </a:extLst>
            </p:cNvPr>
            <p:cNvSpPr/>
            <p:nvPr/>
          </p:nvSpPr>
          <p:spPr>
            <a:xfrm>
              <a:off x="6262908" y="4599335"/>
              <a:ext cx="1016000" cy="1016000"/>
            </a:xfrm>
            <a:prstGeom prst="ellipse">
              <a:avLst/>
            </a:prstGeom>
            <a:solidFill>
              <a:srgbClr val="BE8C8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20" name="Group 36">
              <a:extLst>
                <a:ext uri="{FF2B5EF4-FFF2-40B4-BE49-F238E27FC236}">
                  <a16:creationId xmlns="" xmlns:a16="http://schemas.microsoft.com/office/drawing/2014/main" id="{C86F3695-FFAF-41E8-902D-1DAB56A4B489}"/>
                </a:ext>
              </a:extLst>
            </p:cNvPr>
            <p:cNvGrpSpPr>
              <a:grpSpLocks/>
            </p:cNvGrpSpPr>
            <p:nvPr/>
          </p:nvGrpSpPr>
          <p:grpSpPr bwMode="auto">
            <a:xfrm>
              <a:off x="6591562" y="4912675"/>
              <a:ext cx="373277" cy="373276"/>
              <a:chOff x="0" y="0"/>
              <a:chExt cx="571" cy="576"/>
            </a:xfrm>
            <a:solidFill>
              <a:srgbClr val="FFFFFF"/>
            </a:solidFill>
          </p:grpSpPr>
          <p:sp>
            <p:nvSpPr>
              <p:cNvPr id="21" name="i$liḋe-Freeform: Shape 37">
                <a:extLst>
                  <a:ext uri="{FF2B5EF4-FFF2-40B4-BE49-F238E27FC236}">
                    <a16:creationId xmlns="" xmlns:a16="http://schemas.microsoft.com/office/drawing/2014/main" id="{FFB99737-B3F4-4231-AAED-580B6A17F1C1}"/>
                  </a:ext>
                </a:extLst>
              </p:cNvPr>
              <p:cNvSpPr>
                <a:spLocks/>
              </p:cNvSpPr>
              <p:nvPr/>
            </p:nvSpPr>
            <p:spPr bwMode="auto">
              <a:xfrm>
                <a:off x="88" y="368"/>
                <a:ext cx="182" cy="20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0" y="0"/>
                    </a:moveTo>
                    <a:lnTo>
                      <a:pt x="4113" y="5025"/>
                    </a:lnTo>
                    <a:lnTo>
                      <a:pt x="4113" y="18406"/>
                    </a:lnTo>
                    <a:cubicBezTo>
                      <a:pt x="4113" y="20169"/>
                      <a:pt x="5748" y="21600"/>
                      <a:pt x="7763" y="21600"/>
                    </a:cubicBezTo>
                    <a:lnTo>
                      <a:pt x="17951" y="21600"/>
                    </a:lnTo>
                    <a:cubicBezTo>
                      <a:pt x="19966" y="21600"/>
                      <a:pt x="21600" y="20169"/>
                      <a:pt x="21600" y="18406"/>
                    </a:cubicBezTo>
                    <a:lnTo>
                      <a:pt x="17434" y="5025"/>
                    </a:lnTo>
                    <a:lnTo>
                      <a:pt x="19779" y="1821"/>
                    </a:lnTo>
                    <a:cubicBezTo>
                      <a:pt x="14571" y="906"/>
                      <a:pt x="9477" y="313"/>
                      <a:pt x="5095" y="313"/>
                    </a:cubicBezTo>
                    <a:cubicBezTo>
                      <a:pt x="3263" y="313"/>
                      <a:pt x="1571" y="201"/>
                      <a:pt x="0" y="0"/>
                    </a:cubicBezTo>
                    <a:close/>
                    <a:moveTo>
                      <a:pt x="0" y="0"/>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22" name="i$liḋe-Freeform: Shape 38">
                <a:extLst>
                  <a:ext uri="{FF2B5EF4-FFF2-40B4-BE49-F238E27FC236}">
                    <a16:creationId xmlns="" xmlns:a16="http://schemas.microsoft.com/office/drawing/2014/main" id="{02F545F8-51C6-41CD-9270-6777E3C5694E}"/>
                  </a:ext>
                </a:extLst>
              </p:cNvPr>
              <p:cNvSpPr>
                <a:spLocks/>
              </p:cNvSpPr>
              <p:nvPr/>
            </p:nvSpPr>
            <p:spPr bwMode="auto">
              <a:xfrm>
                <a:off x="176" y="0"/>
                <a:ext cx="395" cy="43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750"/>
                    </a:moveTo>
                    <a:cubicBezTo>
                      <a:pt x="8522" y="16492"/>
                      <a:pt x="20175" y="20356"/>
                      <a:pt x="21600" y="21600"/>
                    </a:cubicBezTo>
                    <a:lnTo>
                      <a:pt x="21600" y="0"/>
                    </a:lnTo>
                    <a:cubicBezTo>
                      <a:pt x="19877" y="1348"/>
                      <a:pt x="8354" y="5075"/>
                      <a:pt x="0" y="5783"/>
                    </a:cubicBezTo>
                    <a:lnTo>
                      <a:pt x="0" y="15750"/>
                    </a:lnTo>
                    <a:close/>
                    <a:moveTo>
                      <a:pt x="0" y="15750"/>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23" name="i$liḋe-Freeform: Shape 39">
                <a:extLst>
                  <a:ext uri="{FF2B5EF4-FFF2-40B4-BE49-F238E27FC236}">
                    <a16:creationId xmlns="" xmlns:a16="http://schemas.microsoft.com/office/drawing/2014/main" id="{C3408AB4-8F4D-4F2B-8CCD-62F19E491CDF}"/>
                  </a:ext>
                </a:extLst>
              </p:cNvPr>
              <p:cNvSpPr>
                <a:spLocks/>
              </p:cNvSpPr>
              <p:nvPr/>
            </p:nvSpPr>
            <p:spPr bwMode="auto">
              <a:xfrm>
                <a:off x="0" y="120"/>
                <a:ext cx="114" cy="19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21600"/>
                    </a:moveTo>
                    <a:lnTo>
                      <a:pt x="21600" y="0"/>
                    </a:lnTo>
                    <a:cubicBezTo>
                      <a:pt x="4123" y="761"/>
                      <a:pt x="0" y="7019"/>
                      <a:pt x="0" y="10870"/>
                    </a:cubicBezTo>
                    <a:cubicBezTo>
                      <a:pt x="0" y="15025"/>
                      <a:pt x="3935" y="20934"/>
                      <a:pt x="21600" y="21600"/>
                    </a:cubicBezTo>
                    <a:close/>
                    <a:moveTo>
                      <a:pt x="21600" y="21600"/>
                    </a:moveTo>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grpSp>
      </p:grpSp>
      <p:sp>
        <p:nvSpPr>
          <p:cNvPr id="13" name="i$liḋe-Rectangle 29">
            <a:extLst>
              <a:ext uri="{FF2B5EF4-FFF2-40B4-BE49-F238E27FC236}">
                <a16:creationId xmlns="" xmlns:a16="http://schemas.microsoft.com/office/drawing/2014/main" id="{5487CF20-11D2-4459-A1D0-B9E6C5DBDD29}"/>
              </a:ext>
            </a:extLst>
          </p:cNvPr>
          <p:cNvSpPr/>
          <p:nvPr/>
        </p:nvSpPr>
        <p:spPr>
          <a:xfrm>
            <a:off x="8953296" y="1724413"/>
            <a:ext cx="2587220" cy="246221"/>
          </a:xfrm>
          <a:prstGeom prst="rect">
            <a:avLst/>
          </a:prstGeom>
        </p:spPr>
        <p:txBody>
          <a:bodyPr wrap="none" lIns="144000" tIns="0" rIns="144000" bIns="0">
            <a:normAutofit fontScale="92500" lnSpcReduction="10000"/>
          </a:bodyPr>
          <a:lstStyle/>
          <a:p>
            <a:r>
              <a:rPr lang="zh-CN" altLang="en-US"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良好的心态</a:t>
            </a:r>
          </a:p>
        </p:txBody>
      </p:sp>
      <p:sp>
        <p:nvSpPr>
          <p:cNvPr id="14" name="i$liḋe-Rectangle 30">
            <a:extLst>
              <a:ext uri="{FF2B5EF4-FFF2-40B4-BE49-F238E27FC236}">
                <a16:creationId xmlns="" xmlns:a16="http://schemas.microsoft.com/office/drawing/2014/main" id="{E2186DFB-4E28-4429-A34D-D87D86DBDC8F}"/>
              </a:ext>
            </a:extLst>
          </p:cNvPr>
          <p:cNvSpPr/>
          <p:nvPr/>
        </p:nvSpPr>
        <p:spPr>
          <a:xfrm>
            <a:off x="8953296" y="2043524"/>
            <a:ext cx="2587220" cy="536011"/>
          </a:xfrm>
          <a:prstGeom prst="rect">
            <a:avLst/>
          </a:prstGeom>
        </p:spPr>
        <p:txBody>
          <a:bodyPr wrap="square" lIns="144000" tIns="0" rIns="144000" bIns="0">
            <a:normAutofit/>
          </a:bodyPr>
          <a:lstStyle/>
          <a:p>
            <a:pPr>
              <a:lnSpc>
                <a:spcPct val="120000"/>
              </a:lnSpc>
            </a:pPr>
            <a:r>
              <a:rPr lang="zh-CN" altLang="en-US" sz="1100" dirty="0">
                <a:solidFill>
                  <a:schemeClr val="bg1"/>
                </a:solidFill>
              </a:rPr>
              <a:t>在此录入本图表的综合描述说明，在此录入本图表的综合描述说明</a:t>
            </a:r>
          </a:p>
        </p:txBody>
      </p:sp>
      <p:sp>
        <p:nvSpPr>
          <p:cNvPr id="15" name="i$liḋe-Rectangle 31">
            <a:extLst>
              <a:ext uri="{FF2B5EF4-FFF2-40B4-BE49-F238E27FC236}">
                <a16:creationId xmlns="" xmlns:a16="http://schemas.microsoft.com/office/drawing/2014/main" id="{E6F559D9-670D-4487-8E1E-07BCB49958E7}"/>
              </a:ext>
            </a:extLst>
          </p:cNvPr>
          <p:cNvSpPr/>
          <p:nvPr/>
        </p:nvSpPr>
        <p:spPr>
          <a:xfrm>
            <a:off x="8953296" y="3534081"/>
            <a:ext cx="2587220" cy="246221"/>
          </a:xfrm>
          <a:prstGeom prst="rect">
            <a:avLst/>
          </a:prstGeom>
        </p:spPr>
        <p:txBody>
          <a:bodyPr wrap="none" lIns="144000" tIns="0" rIns="144000" bIns="0">
            <a:noAutofit/>
          </a:bodyPr>
          <a:lstStyle/>
          <a:p>
            <a:r>
              <a:rPr lang="zh-CN" altLang="en-US"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全面的知识结构</a:t>
            </a:r>
          </a:p>
        </p:txBody>
      </p:sp>
      <p:sp>
        <p:nvSpPr>
          <p:cNvPr id="16" name="i$liḋe-Rectangle 32">
            <a:extLst>
              <a:ext uri="{FF2B5EF4-FFF2-40B4-BE49-F238E27FC236}">
                <a16:creationId xmlns="" xmlns:a16="http://schemas.microsoft.com/office/drawing/2014/main" id="{EF2352CA-2162-4BD7-9CD8-0EB8AB44CFCA}"/>
              </a:ext>
            </a:extLst>
          </p:cNvPr>
          <p:cNvSpPr/>
          <p:nvPr/>
        </p:nvSpPr>
        <p:spPr>
          <a:xfrm>
            <a:off x="8953296" y="3832061"/>
            <a:ext cx="2587220" cy="536011"/>
          </a:xfrm>
          <a:prstGeom prst="rect">
            <a:avLst/>
          </a:prstGeom>
        </p:spPr>
        <p:txBody>
          <a:bodyPr wrap="square" lIns="144000" tIns="0" rIns="144000" bIns="0">
            <a:normAutofit/>
          </a:bodyPr>
          <a:lstStyle/>
          <a:p>
            <a:pPr>
              <a:lnSpc>
                <a:spcPct val="120000"/>
              </a:lnSpc>
            </a:pPr>
            <a:r>
              <a:rPr lang="zh-CN" altLang="en-US" sz="1100" dirty="0">
                <a:solidFill>
                  <a:schemeClr val="bg1"/>
                </a:solidFill>
              </a:rPr>
              <a:t>在此录入本图表的综合描述说明，在此录入本图表的综合描述说明</a:t>
            </a:r>
          </a:p>
        </p:txBody>
      </p:sp>
      <p:sp>
        <p:nvSpPr>
          <p:cNvPr id="17" name="i$liḋe-Rectangle 33">
            <a:extLst>
              <a:ext uri="{FF2B5EF4-FFF2-40B4-BE49-F238E27FC236}">
                <a16:creationId xmlns="" xmlns:a16="http://schemas.microsoft.com/office/drawing/2014/main" id="{D73C496C-8C10-40B9-AE65-7257B245B495}"/>
              </a:ext>
            </a:extLst>
          </p:cNvPr>
          <p:cNvSpPr/>
          <p:nvPr/>
        </p:nvSpPr>
        <p:spPr>
          <a:xfrm>
            <a:off x="8953296" y="5138107"/>
            <a:ext cx="2587220" cy="301381"/>
          </a:xfrm>
          <a:prstGeom prst="rect">
            <a:avLst/>
          </a:prstGeom>
        </p:spPr>
        <p:txBody>
          <a:bodyPr wrap="none" lIns="144000" tIns="0" rIns="144000" bIns="0">
            <a:normAutofit/>
          </a:bodyPr>
          <a:lstStyle/>
          <a:p>
            <a:r>
              <a:rPr lang="zh-CN" altLang="en-US"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专业的知识技能</a:t>
            </a:r>
          </a:p>
        </p:txBody>
      </p:sp>
      <p:sp>
        <p:nvSpPr>
          <p:cNvPr id="18" name="i$liḋe-Rectangle 34">
            <a:extLst>
              <a:ext uri="{FF2B5EF4-FFF2-40B4-BE49-F238E27FC236}">
                <a16:creationId xmlns="" xmlns:a16="http://schemas.microsoft.com/office/drawing/2014/main" id="{B9694011-C226-4C8D-924C-45C7F5FECD18}"/>
              </a:ext>
            </a:extLst>
          </p:cNvPr>
          <p:cNvSpPr/>
          <p:nvPr/>
        </p:nvSpPr>
        <p:spPr>
          <a:xfrm>
            <a:off x="8953296" y="5436087"/>
            <a:ext cx="2587220" cy="536011"/>
          </a:xfrm>
          <a:prstGeom prst="rect">
            <a:avLst/>
          </a:prstGeom>
        </p:spPr>
        <p:txBody>
          <a:bodyPr wrap="square" lIns="144000" tIns="0" rIns="144000" bIns="0">
            <a:normAutofit/>
          </a:bodyPr>
          <a:lstStyle/>
          <a:p>
            <a:pPr>
              <a:lnSpc>
                <a:spcPct val="120000"/>
              </a:lnSpc>
            </a:pPr>
            <a:r>
              <a:rPr lang="zh-CN" altLang="en-US" sz="1100" dirty="0">
                <a:solidFill>
                  <a:schemeClr val="bg1"/>
                </a:solidFill>
              </a:rPr>
              <a:t>在此录入本图表的综合描述说明，在此录入本图表的综合描述说明</a:t>
            </a:r>
          </a:p>
        </p:txBody>
      </p:sp>
    </p:spTree>
    <p:extLst>
      <p:ext uri="{BB962C8B-B14F-4D97-AF65-F5344CB8AC3E}">
        <p14:creationId xmlns:p14="http://schemas.microsoft.com/office/powerpoint/2010/main" val="24783959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fade">
                                      <p:cBhvr>
                                        <p:cTn id="18" dur="1000"/>
                                        <p:tgtEl>
                                          <p:spTgt spid="56"/>
                                        </p:tgtEl>
                                      </p:cBhvr>
                                    </p:animEffect>
                                    <p:anim calcmode="lin" valueType="num">
                                      <p:cBhvr>
                                        <p:cTn id="19" dur="1000" fill="hold"/>
                                        <p:tgtEl>
                                          <p:spTgt spid="56"/>
                                        </p:tgtEl>
                                        <p:attrNameLst>
                                          <p:attrName>ppt_x</p:attrName>
                                        </p:attrNameLst>
                                      </p:cBhvr>
                                      <p:tavLst>
                                        <p:tav tm="0">
                                          <p:val>
                                            <p:strVal val="#ppt_x"/>
                                          </p:val>
                                        </p:tav>
                                        <p:tav tm="100000">
                                          <p:val>
                                            <p:strVal val="#ppt_x"/>
                                          </p:val>
                                        </p:tav>
                                      </p:tavLst>
                                    </p:anim>
                                    <p:anim calcmode="lin" valueType="num">
                                      <p:cBhvr>
                                        <p:cTn id="20"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fade">
                                      <p:cBhvr>
                                        <p:cTn id="25" dur="1000"/>
                                        <p:tgtEl>
                                          <p:spTgt spid="58"/>
                                        </p:tgtEl>
                                      </p:cBhvr>
                                    </p:animEffect>
                                    <p:anim calcmode="lin" valueType="num">
                                      <p:cBhvr>
                                        <p:cTn id="26" dur="1000" fill="hold"/>
                                        <p:tgtEl>
                                          <p:spTgt spid="58"/>
                                        </p:tgtEl>
                                        <p:attrNameLst>
                                          <p:attrName>ppt_x</p:attrName>
                                        </p:attrNameLst>
                                      </p:cBhvr>
                                      <p:tavLst>
                                        <p:tav tm="0">
                                          <p:val>
                                            <p:strVal val="#ppt_x"/>
                                          </p:val>
                                        </p:tav>
                                        <p:tav tm="100000">
                                          <p:val>
                                            <p:strVal val="#ppt_x"/>
                                          </p:val>
                                        </p:tav>
                                      </p:tavLst>
                                    </p:anim>
                                    <p:anim calcmode="lin" valueType="num">
                                      <p:cBhvr>
                                        <p:cTn id="27" dur="1000" fill="hold"/>
                                        <p:tgtEl>
                                          <p:spTgt spid="5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1000"/>
                                        <p:tgtEl>
                                          <p:spTgt spid="62"/>
                                        </p:tgtEl>
                                      </p:cBhvr>
                                    </p:animEffect>
                                    <p:anim calcmode="lin" valueType="num">
                                      <p:cBhvr>
                                        <p:cTn id="31" dur="1000" fill="hold"/>
                                        <p:tgtEl>
                                          <p:spTgt spid="62"/>
                                        </p:tgtEl>
                                        <p:attrNameLst>
                                          <p:attrName>ppt_x</p:attrName>
                                        </p:attrNameLst>
                                      </p:cBhvr>
                                      <p:tavLst>
                                        <p:tav tm="0">
                                          <p:val>
                                            <p:strVal val="#ppt_x"/>
                                          </p:val>
                                        </p:tav>
                                        <p:tav tm="100000">
                                          <p:val>
                                            <p:strVal val="#ppt_x"/>
                                          </p:val>
                                        </p:tav>
                                      </p:tavLst>
                                    </p:anim>
                                    <p:anim calcmode="lin" valueType="num">
                                      <p:cBhvr>
                                        <p:cTn id="32"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1000"/>
                                        <p:tgtEl>
                                          <p:spTgt spid="61"/>
                                        </p:tgtEl>
                                      </p:cBhvr>
                                    </p:animEffect>
                                    <p:anim calcmode="lin" valueType="num">
                                      <p:cBhvr>
                                        <p:cTn id="38" dur="1000" fill="hold"/>
                                        <p:tgtEl>
                                          <p:spTgt spid="61"/>
                                        </p:tgtEl>
                                        <p:attrNameLst>
                                          <p:attrName>ppt_x</p:attrName>
                                        </p:attrNameLst>
                                      </p:cBhvr>
                                      <p:tavLst>
                                        <p:tav tm="0">
                                          <p:val>
                                            <p:strVal val="#ppt_x"/>
                                          </p:val>
                                        </p:tav>
                                        <p:tav tm="100000">
                                          <p:val>
                                            <p:strVal val="#ppt_x"/>
                                          </p:val>
                                        </p:tav>
                                      </p:tavLst>
                                    </p:anim>
                                    <p:anim calcmode="lin" valueType="num">
                                      <p:cBhvr>
                                        <p:cTn id="39" dur="1000" fill="hold"/>
                                        <p:tgtEl>
                                          <p:spTgt spid="6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1000"/>
                                        <p:tgtEl>
                                          <p:spTgt spid="57"/>
                                        </p:tgtEl>
                                      </p:cBhvr>
                                    </p:animEffect>
                                    <p:anim calcmode="lin" valueType="num">
                                      <p:cBhvr>
                                        <p:cTn id="43" dur="1000" fill="hold"/>
                                        <p:tgtEl>
                                          <p:spTgt spid="57"/>
                                        </p:tgtEl>
                                        <p:attrNameLst>
                                          <p:attrName>ppt_x</p:attrName>
                                        </p:attrNameLst>
                                      </p:cBhvr>
                                      <p:tavLst>
                                        <p:tav tm="0">
                                          <p:val>
                                            <p:strVal val="#ppt_x"/>
                                          </p:val>
                                        </p:tav>
                                        <p:tav tm="100000">
                                          <p:val>
                                            <p:strVal val="#ppt_x"/>
                                          </p:val>
                                        </p:tav>
                                      </p:tavLst>
                                    </p:anim>
                                    <p:anim calcmode="lin" valueType="num">
                                      <p:cBhvr>
                                        <p:cTn id="4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1000"/>
                                        <p:tgtEl>
                                          <p:spTgt spid="60"/>
                                        </p:tgtEl>
                                      </p:cBhvr>
                                    </p:animEffect>
                                    <p:anim calcmode="lin" valueType="num">
                                      <p:cBhvr>
                                        <p:cTn id="50" dur="1000" fill="hold"/>
                                        <p:tgtEl>
                                          <p:spTgt spid="60"/>
                                        </p:tgtEl>
                                        <p:attrNameLst>
                                          <p:attrName>ppt_x</p:attrName>
                                        </p:attrNameLst>
                                      </p:cBhvr>
                                      <p:tavLst>
                                        <p:tav tm="0">
                                          <p:val>
                                            <p:strVal val="#ppt_x"/>
                                          </p:val>
                                        </p:tav>
                                        <p:tav tm="100000">
                                          <p:val>
                                            <p:strVal val="#ppt_x"/>
                                          </p:val>
                                        </p:tav>
                                      </p:tavLst>
                                    </p:anim>
                                    <p:anim calcmode="lin" valueType="num">
                                      <p:cBhvr>
                                        <p:cTn id="51" dur="1000" fill="hold"/>
                                        <p:tgtEl>
                                          <p:spTgt spid="6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59"/>
                                        </p:tgtEl>
                                        <p:attrNameLst>
                                          <p:attrName>style.visibility</p:attrName>
                                        </p:attrNameLst>
                                      </p:cBhvr>
                                      <p:to>
                                        <p:strVal val="visible"/>
                                      </p:to>
                                    </p:set>
                                    <p:animEffect transition="in" filter="fade">
                                      <p:cBhvr>
                                        <p:cTn id="54" dur="1000"/>
                                        <p:tgtEl>
                                          <p:spTgt spid="59"/>
                                        </p:tgtEl>
                                      </p:cBhvr>
                                    </p:animEffect>
                                    <p:anim calcmode="lin" valueType="num">
                                      <p:cBhvr>
                                        <p:cTn id="55" dur="1000" fill="hold"/>
                                        <p:tgtEl>
                                          <p:spTgt spid="59"/>
                                        </p:tgtEl>
                                        <p:attrNameLst>
                                          <p:attrName>ppt_x</p:attrName>
                                        </p:attrNameLst>
                                      </p:cBhvr>
                                      <p:tavLst>
                                        <p:tav tm="0">
                                          <p:val>
                                            <p:strVal val="#ppt_x"/>
                                          </p:val>
                                        </p:tav>
                                        <p:tav tm="100000">
                                          <p:val>
                                            <p:strVal val="#ppt_x"/>
                                          </p:val>
                                        </p:tav>
                                      </p:tavLst>
                                    </p:anim>
                                    <p:anim calcmode="lin" valueType="num">
                                      <p:cBhvr>
                                        <p:cTn id="56"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fltVal val="0"/>
                                          </p:val>
                                        </p:tav>
                                        <p:tav tm="100000">
                                          <p:val>
                                            <p:strVal val="#ppt_w"/>
                                          </p:val>
                                        </p:tav>
                                      </p:tavLst>
                                    </p:anim>
                                    <p:anim calcmode="lin" valueType="num">
                                      <p:cBhvr>
                                        <p:cTn id="62" dur="500" fill="hold"/>
                                        <p:tgtEl>
                                          <p:spTgt spid="41"/>
                                        </p:tgtEl>
                                        <p:attrNameLst>
                                          <p:attrName>ppt_h</p:attrName>
                                        </p:attrNameLst>
                                      </p:cBhvr>
                                      <p:tavLst>
                                        <p:tav tm="0">
                                          <p:val>
                                            <p:fltVal val="0"/>
                                          </p:val>
                                        </p:tav>
                                        <p:tav tm="100000">
                                          <p:val>
                                            <p:strVal val="#ppt_h"/>
                                          </p:val>
                                        </p:tav>
                                      </p:tavLst>
                                    </p:anim>
                                    <p:animEffect transition="in" filter="fade">
                                      <p:cBhvr>
                                        <p:cTn id="63" dur="500"/>
                                        <p:tgtEl>
                                          <p:spTgt spid="41"/>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44"/>
                                        </p:tgtEl>
                                        <p:attrNameLst>
                                          <p:attrName>style.visibility</p:attrName>
                                        </p:attrNameLst>
                                      </p:cBhvr>
                                      <p:to>
                                        <p:strVal val="visible"/>
                                      </p:to>
                                    </p:set>
                                    <p:anim calcmode="lin" valueType="num">
                                      <p:cBhvr>
                                        <p:cTn id="66" dur="500" fill="hold"/>
                                        <p:tgtEl>
                                          <p:spTgt spid="44"/>
                                        </p:tgtEl>
                                        <p:attrNameLst>
                                          <p:attrName>ppt_w</p:attrName>
                                        </p:attrNameLst>
                                      </p:cBhvr>
                                      <p:tavLst>
                                        <p:tav tm="0">
                                          <p:val>
                                            <p:fltVal val="0"/>
                                          </p:val>
                                        </p:tav>
                                        <p:tav tm="100000">
                                          <p:val>
                                            <p:strVal val="#ppt_w"/>
                                          </p:val>
                                        </p:tav>
                                      </p:tavLst>
                                    </p:anim>
                                    <p:anim calcmode="lin" valueType="num">
                                      <p:cBhvr>
                                        <p:cTn id="67" dur="500" fill="hold"/>
                                        <p:tgtEl>
                                          <p:spTgt spid="44"/>
                                        </p:tgtEl>
                                        <p:attrNameLst>
                                          <p:attrName>ppt_h</p:attrName>
                                        </p:attrNameLst>
                                      </p:cBhvr>
                                      <p:tavLst>
                                        <p:tav tm="0">
                                          <p:val>
                                            <p:fltVal val="0"/>
                                          </p:val>
                                        </p:tav>
                                        <p:tav tm="100000">
                                          <p:val>
                                            <p:strVal val="#ppt_h"/>
                                          </p:val>
                                        </p:tav>
                                      </p:tavLst>
                                    </p:anim>
                                    <p:animEffect transition="in" filter="fade">
                                      <p:cBhvr>
                                        <p:cTn id="68" dur="500"/>
                                        <p:tgtEl>
                                          <p:spTgt spid="44"/>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cBhvr>
                                        <p:cTn id="71" dur="500" fill="hold"/>
                                        <p:tgtEl>
                                          <p:spTgt spid="45"/>
                                        </p:tgtEl>
                                        <p:attrNameLst>
                                          <p:attrName>ppt_w</p:attrName>
                                        </p:attrNameLst>
                                      </p:cBhvr>
                                      <p:tavLst>
                                        <p:tav tm="0">
                                          <p:val>
                                            <p:fltVal val="0"/>
                                          </p:val>
                                        </p:tav>
                                        <p:tav tm="100000">
                                          <p:val>
                                            <p:strVal val="#ppt_w"/>
                                          </p:val>
                                        </p:tav>
                                      </p:tavLst>
                                    </p:anim>
                                    <p:anim calcmode="lin" valueType="num">
                                      <p:cBhvr>
                                        <p:cTn id="72" dur="500" fill="hold"/>
                                        <p:tgtEl>
                                          <p:spTgt spid="45"/>
                                        </p:tgtEl>
                                        <p:attrNameLst>
                                          <p:attrName>ppt_h</p:attrName>
                                        </p:attrNameLst>
                                      </p:cBhvr>
                                      <p:tavLst>
                                        <p:tav tm="0">
                                          <p:val>
                                            <p:fltVal val="0"/>
                                          </p:val>
                                        </p:tav>
                                        <p:tav tm="100000">
                                          <p:val>
                                            <p:strVal val="#ppt_h"/>
                                          </p:val>
                                        </p:tav>
                                      </p:tavLst>
                                    </p:anim>
                                    <p:animEffect transition="in" filter="fade">
                                      <p:cBhvr>
                                        <p:cTn id="73" dur="500"/>
                                        <p:tgtEl>
                                          <p:spTgt spid="45"/>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nodeType="clickEffect">
                                  <p:stCondLst>
                                    <p:cond delay="0"/>
                                  </p:stCondLst>
                                  <p:childTnLst>
                                    <p:set>
                                      <p:cBhvr>
                                        <p:cTn id="77" dur="1" fill="hold">
                                          <p:stCondLst>
                                            <p:cond delay="0"/>
                                          </p:stCondLst>
                                        </p:cTn>
                                        <p:tgtEl>
                                          <p:spTgt spid="42"/>
                                        </p:tgtEl>
                                        <p:attrNameLst>
                                          <p:attrName>style.visibility</p:attrName>
                                        </p:attrNameLst>
                                      </p:cBhvr>
                                      <p:to>
                                        <p:strVal val="visible"/>
                                      </p:to>
                                    </p:set>
                                    <p:anim calcmode="lin" valueType="num">
                                      <p:cBhvr>
                                        <p:cTn id="78" dur="500" fill="hold"/>
                                        <p:tgtEl>
                                          <p:spTgt spid="42"/>
                                        </p:tgtEl>
                                        <p:attrNameLst>
                                          <p:attrName>ppt_w</p:attrName>
                                        </p:attrNameLst>
                                      </p:cBhvr>
                                      <p:tavLst>
                                        <p:tav tm="0">
                                          <p:val>
                                            <p:fltVal val="0"/>
                                          </p:val>
                                        </p:tav>
                                        <p:tav tm="100000">
                                          <p:val>
                                            <p:strVal val="#ppt_w"/>
                                          </p:val>
                                        </p:tav>
                                      </p:tavLst>
                                    </p:anim>
                                    <p:anim calcmode="lin" valueType="num">
                                      <p:cBhvr>
                                        <p:cTn id="79" dur="500" fill="hold"/>
                                        <p:tgtEl>
                                          <p:spTgt spid="42"/>
                                        </p:tgtEl>
                                        <p:attrNameLst>
                                          <p:attrName>ppt_h</p:attrName>
                                        </p:attrNameLst>
                                      </p:cBhvr>
                                      <p:tavLst>
                                        <p:tav tm="0">
                                          <p:val>
                                            <p:fltVal val="0"/>
                                          </p:val>
                                        </p:tav>
                                        <p:tav tm="100000">
                                          <p:val>
                                            <p:strVal val="#ppt_h"/>
                                          </p:val>
                                        </p:tav>
                                      </p:tavLst>
                                    </p:anim>
                                    <p:animEffect transition="in" filter="fade">
                                      <p:cBhvr>
                                        <p:cTn id="80" dur="500"/>
                                        <p:tgtEl>
                                          <p:spTgt spid="42"/>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46"/>
                                        </p:tgtEl>
                                        <p:attrNameLst>
                                          <p:attrName>style.visibility</p:attrName>
                                        </p:attrNameLst>
                                      </p:cBhvr>
                                      <p:to>
                                        <p:strVal val="visible"/>
                                      </p:to>
                                    </p:set>
                                    <p:anim calcmode="lin" valueType="num">
                                      <p:cBhvr>
                                        <p:cTn id="83" dur="500" fill="hold"/>
                                        <p:tgtEl>
                                          <p:spTgt spid="46"/>
                                        </p:tgtEl>
                                        <p:attrNameLst>
                                          <p:attrName>ppt_w</p:attrName>
                                        </p:attrNameLst>
                                      </p:cBhvr>
                                      <p:tavLst>
                                        <p:tav tm="0">
                                          <p:val>
                                            <p:fltVal val="0"/>
                                          </p:val>
                                        </p:tav>
                                        <p:tav tm="100000">
                                          <p:val>
                                            <p:strVal val="#ppt_w"/>
                                          </p:val>
                                        </p:tav>
                                      </p:tavLst>
                                    </p:anim>
                                    <p:anim calcmode="lin" valueType="num">
                                      <p:cBhvr>
                                        <p:cTn id="84" dur="500" fill="hold"/>
                                        <p:tgtEl>
                                          <p:spTgt spid="46"/>
                                        </p:tgtEl>
                                        <p:attrNameLst>
                                          <p:attrName>ppt_h</p:attrName>
                                        </p:attrNameLst>
                                      </p:cBhvr>
                                      <p:tavLst>
                                        <p:tav tm="0">
                                          <p:val>
                                            <p:fltVal val="0"/>
                                          </p:val>
                                        </p:tav>
                                        <p:tav tm="100000">
                                          <p:val>
                                            <p:strVal val="#ppt_h"/>
                                          </p:val>
                                        </p:tav>
                                      </p:tavLst>
                                    </p:anim>
                                    <p:animEffect transition="in" filter="fade">
                                      <p:cBhvr>
                                        <p:cTn id="85" dur="500"/>
                                        <p:tgtEl>
                                          <p:spTgt spid="46"/>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47"/>
                                        </p:tgtEl>
                                        <p:attrNameLst>
                                          <p:attrName>style.visibility</p:attrName>
                                        </p:attrNameLst>
                                      </p:cBhvr>
                                      <p:to>
                                        <p:strVal val="visible"/>
                                      </p:to>
                                    </p:set>
                                    <p:anim calcmode="lin" valueType="num">
                                      <p:cBhvr>
                                        <p:cTn id="88" dur="500" fill="hold"/>
                                        <p:tgtEl>
                                          <p:spTgt spid="47"/>
                                        </p:tgtEl>
                                        <p:attrNameLst>
                                          <p:attrName>ppt_w</p:attrName>
                                        </p:attrNameLst>
                                      </p:cBhvr>
                                      <p:tavLst>
                                        <p:tav tm="0">
                                          <p:val>
                                            <p:fltVal val="0"/>
                                          </p:val>
                                        </p:tav>
                                        <p:tav tm="100000">
                                          <p:val>
                                            <p:strVal val="#ppt_w"/>
                                          </p:val>
                                        </p:tav>
                                      </p:tavLst>
                                    </p:anim>
                                    <p:anim calcmode="lin" valueType="num">
                                      <p:cBhvr>
                                        <p:cTn id="89" dur="500" fill="hold"/>
                                        <p:tgtEl>
                                          <p:spTgt spid="47"/>
                                        </p:tgtEl>
                                        <p:attrNameLst>
                                          <p:attrName>ppt_h</p:attrName>
                                        </p:attrNameLst>
                                      </p:cBhvr>
                                      <p:tavLst>
                                        <p:tav tm="0">
                                          <p:val>
                                            <p:fltVal val="0"/>
                                          </p:val>
                                        </p:tav>
                                        <p:tav tm="100000">
                                          <p:val>
                                            <p:strVal val="#ppt_h"/>
                                          </p:val>
                                        </p:tav>
                                      </p:tavLst>
                                    </p:anim>
                                    <p:animEffect transition="in" filter="fade">
                                      <p:cBhvr>
                                        <p:cTn id="90" dur="500"/>
                                        <p:tgtEl>
                                          <p:spTgt spid="47"/>
                                        </p:tgtEl>
                                      </p:cBhvr>
                                    </p:animEffect>
                                  </p:childTnLst>
                                </p:cTn>
                              </p:par>
                            </p:childTnLst>
                          </p:cTn>
                        </p:par>
                      </p:childTnLst>
                    </p:cTn>
                  </p:par>
                  <p:par>
                    <p:cTn id="91" fill="hold">
                      <p:stCondLst>
                        <p:cond delay="indefinite"/>
                      </p:stCondLst>
                      <p:childTnLst>
                        <p:par>
                          <p:cTn id="92" fill="hold">
                            <p:stCondLst>
                              <p:cond delay="0"/>
                            </p:stCondLst>
                            <p:childTnLst>
                              <p:par>
                                <p:cTn id="93" presetID="53" presetClass="entr" presetSubtype="16" fill="hold" nodeType="clickEffect">
                                  <p:stCondLst>
                                    <p:cond delay="0"/>
                                  </p:stCondLst>
                                  <p:childTnLst>
                                    <p:set>
                                      <p:cBhvr>
                                        <p:cTn id="94" dur="1" fill="hold">
                                          <p:stCondLst>
                                            <p:cond delay="0"/>
                                          </p:stCondLst>
                                        </p:cTn>
                                        <p:tgtEl>
                                          <p:spTgt spid="43"/>
                                        </p:tgtEl>
                                        <p:attrNameLst>
                                          <p:attrName>style.visibility</p:attrName>
                                        </p:attrNameLst>
                                      </p:cBhvr>
                                      <p:to>
                                        <p:strVal val="visible"/>
                                      </p:to>
                                    </p:set>
                                    <p:anim calcmode="lin" valueType="num">
                                      <p:cBhvr>
                                        <p:cTn id="95" dur="500" fill="hold"/>
                                        <p:tgtEl>
                                          <p:spTgt spid="43"/>
                                        </p:tgtEl>
                                        <p:attrNameLst>
                                          <p:attrName>ppt_w</p:attrName>
                                        </p:attrNameLst>
                                      </p:cBhvr>
                                      <p:tavLst>
                                        <p:tav tm="0">
                                          <p:val>
                                            <p:fltVal val="0"/>
                                          </p:val>
                                        </p:tav>
                                        <p:tav tm="100000">
                                          <p:val>
                                            <p:strVal val="#ppt_w"/>
                                          </p:val>
                                        </p:tav>
                                      </p:tavLst>
                                    </p:anim>
                                    <p:anim calcmode="lin" valueType="num">
                                      <p:cBhvr>
                                        <p:cTn id="96" dur="500" fill="hold"/>
                                        <p:tgtEl>
                                          <p:spTgt spid="43"/>
                                        </p:tgtEl>
                                        <p:attrNameLst>
                                          <p:attrName>ppt_h</p:attrName>
                                        </p:attrNameLst>
                                      </p:cBhvr>
                                      <p:tavLst>
                                        <p:tav tm="0">
                                          <p:val>
                                            <p:fltVal val="0"/>
                                          </p:val>
                                        </p:tav>
                                        <p:tav tm="100000">
                                          <p:val>
                                            <p:strVal val="#ppt_h"/>
                                          </p:val>
                                        </p:tav>
                                      </p:tavLst>
                                    </p:anim>
                                    <p:animEffect transition="in" filter="fade">
                                      <p:cBhvr>
                                        <p:cTn id="97" dur="500"/>
                                        <p:tgtEl>
                                          <p:spTgt spid="43"/>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48"/>
                                        </p:tgtEl>
                                        <p:attrNameLst>
                                          <p:attrName>style.visibility</p:attrName>
                                        </p:attrNameLst>
                                      </p:cBhvr>
                                      <p:to>
                                        <p:strVal val="visible"/>
                                      </p:to>
                                    </p:set>
                                    <p:anim calcmode="lin" valueType="num">
                                      <p:cBhvr>
                                        <p:cTn id="100" dur="500" fill="hold"/>
                                        <p:tgtEl>
                                          <p:spTgt spid="48"/>
                                        </p:tgtEl>
                                        <p:attrNameLst>
                                          <p:attrName>ppt_w</p:attrName>
                                        </p:attrNameLst>
                                      </p:cBhvr>
                                      <p:tavLst>
                                        <p:tav tm="0">
                                          <p:val>
                                            <p:fltVal val="0"/>
                                          </p:val>
                                        </p:tav>
                                        <p:tav tm="100000">
                                          <p:val>
                                            <p:strVal val="#ppt_w"/>
                                          </p:val>
                                        </p:tav>
                                      </p:tavLst>
                                    </p:anim>
                                    <p:anim calcmode="lin" valueType="num">
                                      <p:cBhvr>
                                        <p:cTn id="101" dur="500" fill="hold"/>
                                        <p:tgtEl>
                                          <p:spTgt spid="48"/>
                                        </p:tgtEl>
                                        <p:attrNameLst>
                                          <p:attrName>ppt_h</p:attrName>
                                        </p:attrNameLst>
                                      </p:cBhvr>
                                      <p:tavLst>
                                        <p:tav tm="0">
                                          <p:val>
                                            <p:fltVal val="0"/>
                                          </p:val>
                                        </p:tav>
                                        <p:tav tm="100000">
                                          <p:val>
                                            <p:strVal val="#ppt_h"/>
                                          </p:val>
                                        </p:tav>
                                      </p:tavLst>
                                    </p:anim>
                                    <p:animEffect transition="in" filter="fade">
                                      <p:cBhvr>
                                        <p:cTn id="102" dur="500"/>
                                        <p:tgtEl>
                                          <p:spTgt spid="48"/>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49"/>
                                        </p:tgtEl>
                                        <p:attrNameLst>
                                          <p:attrName>style.visibility</p:attrName>
                                        </p:attrNameLst>
                                      </p:cBhvr>
                                      <p:to>
                                        <p:strVal val="visible"/>
                                      </p:to>
                                    </p:set>
                                    <p:anim calcmode="lin" valueType="num">
                                      <p:cBhvr>
                                        <p:cTn id="105" dur="500" fill="hold"/>
                                        <p:tgtEl>
                                          <p:spTgt spid="49"/>
                                        </p:tgtEl>
                                        <p:attrNameLst>
                                          <p:attrName>ppt_w</p:attrName>
                                        </p:attrNameLst>
                                      </p:cBhvr>
                                      <p:tavLst>
                                        <p:tav tm="0">
                                          <p:val>
                                            <p:fltVal val="0"/>
                                          </p:val>
                                        </p:tav>
                                        <p:tav tm="100000">
                                          <p:val>
                                            <p:strVal val="#ppt_w"/>
                                          </p:val>
                                        </p:tav>
                                      </p:tavLst>
                                    </p:anim>
                                    <p:anim calcmode="lin" valueType="num">
                                      <p:cBhvr>
                                        <p:cTn id="106" dur="500" fill="hold"/>
                                        <p:tgtEl>
                                          <p:spTgt spid="49"/>
                                        </p:tgtEl>
                                        <p:attrNameLst>
                                          <p:attrName>ppt_h</p:attrName>
                                        </p:attrNameLst>
                                      </p:cBhvr>
                                      <p:tavLst>
                                        <p:tav tm="0">
                                          <p:val>
                                            <p:fltVal val="0"/>
                                          </p:val>
                                        </p:tav>
                                        <p:tav tm="100000">
                                          <p:val>
                                            <p:strVal val="#ppt_h"/>
                                          </p:val>
                                        </p:tav>
                                      </p:tavLst>
                                    </p:anim>
                                    <p:animEffect transition="in" filter="fade">
                                      <p:cBhvr>
                                        <p:cTn id="107" dur="500"/>
                                        <p:tgtEl>
                                          <p:spTgt spid="49"/>
                                        </p:tgtEl>
                                      </p:cBhvr>
                                    </p:animEffect>
                                  </p:childTnLst>
                                </p:cTn>
                              </p:par>
                            </p:childTnLst>
                          </p:cTn>
                        </p:par>
                      </p:childTnLst>
                    </p:cTn>
                  </p:par>
                  <p:par>
                    <p:cTn id="108" fill="hold">
                      <p:stCondLst>
                        <p:cond delay="indefinite"/>
                      </p:stCondLst>
                      <p:childTnLst>
                        <p:par>
                          <p:cTn id="109" fill="hold">
                            <p:stCondLst>
                              <p:cond delay="0"/>
                            </p:stCondLst>
                            <p:childTnLst>
                              <p:par>
                                <p:cTn id="110" presetID="53" presetClass="entr" presetSubtype="16" fill="hold" nodeType="clickEffect">
                                  <p:stCondLst>
                                    <p:cond delay="0"/>
                                  </p:stCondLst>
                                  <p:childTnLst>
                                    <p:set>
                                      <p:cBhvr>
                                        <p:cTn id="111" dur="1" fill="hold">
                                          <p:stCondLst>
                                            <p:cond delay="0"/>
                                          </p:stCondLst>
                                        </p:cTn>
                                        <p:tgtEl>
                                          <p:spTgt spid="11"/>
                                        </p:tgtEl>
                                        <p:attrNameLst>
                                          <p:attrName>style.visibility</p:attrName>
                                        </p:attrNameLst>
                                      </p:cBhvr>
                                      <p:to>
                                        <p:strVal val="visible"/>
                                      </p:to>
                                    </p:set>
                                    <p:anim calcmode="lin" valueType="num">
                                      <p:cBhvr>
                                        <p:cTn id="112" dur="500" fill="hold"/>
                                        <p:tgtEl>
                                          <p:spTgt spid="11"/>
                                        </p:tgtEl>
                                        <p:attrNameLst>
                                          <p:attrName>ppt_w</p:attrName>
                                        </p:attrNameLst>
                                      </p:cBhvr>
                                      <p:tavLst>
                                        <p:tav tm="0">
                                          <p:val>
                                            <p:fltVal val="0"/>
                                          </p:val>
                                        </p:tav>
                                        <p:tav tm="100000">
                                          <p:val>
                                            <p:strVal val="#ppt_w"/>
                                          </p:val>
                                        </p:tav>
                                      </p:tavLst>
                                    </p:anim>
                                    <p:anim calcmode="lin" valueType="num">
                                      <p:cBhvr>
                                        <p:cTn id="113" dur="500" fill="hold"/>
                                        <p:tgtEl>
                                          <p:spTgt spid="11"/>
                                        </p:tgtEl>
                                        <p:attrNameLst>
                                          <p:attrName>ppt_h</p:attrName>
                                        </p:attrNameLst>
                                      </p:cBhvr>
                                      <p:tavLst>
                                        <p:tav tm="0">
                                          <p:val>
                                            <p:fltVal val="0"/>
                                          </p:val>
                                        </p:tav>
                                        <p:tav tm="100000">
                                          <p:val>
                                            <p:strVal val="#ppt_h"/>
                                          </p:val>
                                        </p:tav>
                                      </p:tavLst>
                                    </p:anim>
                                    <p:animEffect transition="in" filter="fade">
                                      <p:cBhvr>
                                        <p:cTn id="114" dur="500"/>
                                        <p:tgtEl>
                                          <p:spTgt spid="11"/>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13"/>
                                        </p:tgtEl>
                                        <p:attrNameLst>
                                          <p:attrName>style.visibility</p:attrName>
                                        </p:attrNameLst>
                                      </p:cBhvr>
                                      <p:to>
                                        <p:strVal val="visible"/>
                                      </p:to>
                                    </p:set>
                                    <p:anim calcmode="lin" valueType="num">
                                      <p:cBhvr>
                                        <p:cTn id="117" dur="500" fill="hold"/>
                                        <p:tgtEl>
                                          <p:spTgt spid="13"/>
                                        </p:tgtEl>
                                        <p:attrNameLst>
                                          <p:attrName>ppt_w</p:attrName>
                                        </p:attrNameLst>
                                      </p:cBhvr>
                                      <p:tavLst>
                                        <p:tav tm="0">
                                          <p:val>
                                            <p:fltVal val="0"/>
                                          </p:val>
                                        </p:tav>
                                        <p:tav tm="100000">
                                          <p:val>
                                            <p:strVal val="#ppt_w"/>
                                          </p:val>
                                        </p:tav>
                                      </p:tavLst>
                                    </p:anim>
                                    <p:anim calcmode="lin" valueType="num">
                                      <p:cBhvr>
                                        <p:cTn id="118" dur="500" fill="hold"/>
                                        <p:tgtEl>
                                          <p:spTgt spid="13"/>
                                        </p:tgtEl>
                                        <p:attrNameLst>
                                          <p:attrName>ppt_h</p:attrName>
                                        </p:attrNameLst>
                                      </p:cBhvr>
                                      <p:tavLst>
                                        <p:tav tm="0">
                                          <p:val>
                                            <p:fltVal val="0"/>
                                          </p:val>
                                        </p:tav>
                                        <p:tav tm="100000">
                                          <p:val>
                                            <p:strVal val="#ppt_h"/>
                                          </p:val>
                                        </p:tav>
                                      </p:tavLst>
                                    </p:anim>
                                    <p:animEffect transition="in" filter="fade">
                                      <p:cBhvr>
                                        <p:cTn id="119" dur="500"/>
                                        <p:tgtEl>
                                          <p:spTgt spid="13"/>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14"/>
                                        </p:tgtEl>
                                        <p:attrNameLst>
                                          <p:attrName>style.visibility</p:attrName>
                                        </p:attrNameLst>
                                      </p:cBhvr>
                                      <p:to>
                                        <p:strVal val="visible"/>
                                      </p:to>
                                    </p:set>
                                    <p:anim calcmode="lin" valueType="num">
                                      <p:cBhvr>
                                        <p:cTn id="122" dur="500" fill="hold"/>
                                        <p:tgtEl>
                                          <p:spTgt spid="14"/>
                                        </p:tgtEl>
                                        <p:attrNameLst>
                                          <p:attrName>ppt_w</p:attrName>
                                        </p:attrNameLst>
                                      </p:cBhvr>
                                      <p:tavLst>
                                        <p:tav tm="0">
                                          <p:val>
                                            <p:fltVal val="0"/>
                                          </p:val>
                                        </p:tav>
                                        <p:tav tm="100000">
                                          <p:val>
                                            <p:strVal val="#ppt_w"/>
                                          </p:val>
                                        </p:tav>
                                      </p:tavLst>
                                    </p:anim>
                                    <p:anim calcmode="lin" valueType="num">
                                      <p:cBhvr>
                                        <p:cTn id="123" dur="500" fill="hold"/>
                                        <p:tgtEl>
                                          <p:spTgt spid="14"/>
                                        </p:tgtEl>
                                        <p:attrNameLst>
                                          <p:attrName>ppt_h</p:attrName>
                                        </p:attrNameLst>
                                      </p:cBhvr>
                                      <p:tavLst>
                                        <p:tav tm="0">
                                          <p:val>
                                            <p:fltVal val="0"/>
                                          </p:val>
                                        </p:tav>
                                        <p:tav tm="100000">
                                          <p:val>
                                            <p:strVal val="#ppt_h"/>
                                          </p:val>
                                        </p:tav>
                                      </p:tavLst>
                                    </p:anim>
                                    <p:animEffect transition="in" filter="fade">
                                      <p:cBhvr>
                                        <p:cTn id="124" dur="500"/>
                                        <p:tgtEl>
                                          <p:spTgt spid="14"/>
                                        </p:tgtEl>
                                      </p:cBhvr>
                                    </p:animEffect>
                                  </p:childTnLst>
                                </p:cTn>
                              </p:par>
                            </p:childTnLst>
                          </p:cTn>
                        </p:par>
                      </p:childTnLst>
                    </p:cTn>
                  </p:par>
                  <p:par>
                    <p:cTn id="125" fill="hold">
                      <p:stCondLst>
                        <p:cond delay="indefinite"/>
                      </p:stCondLst>
                      <p:childTnLst>
                        <p:par>
                          <p:cTn id="126" fill="hold">
                            <p:stCondLst>
                              <p:cond delay="0"/>
                            </p:stCondLst>
                            <p:childTnLst>
                              <p:par>
                                <p:cTn id="127" presetID="53" presetClass="entr" presetSubtype="16" fill="hold" nodeType="clickEffect">
                                  <p:stCondLst>
                                    <p:cond delay="0"/>
                                  </p:stCondLst>
                                  <p:childTnLst>
                                    <p:set>
                                      <p:cBhvr>
                                        <p:cTn id="128" dur="1" fill="hold">
                                          <p:stCondLst>
                                            <p:cond delay="0"/>
                                          </p:stCondLst>
                                        </p:cTn>
                                        <p:tgtEl>
                                          <p:spTgt spid="10"/>
                                        </p:tgtEl>
                                        <p:attrNameLst>
                                          <p:attrName>style.visibility</p:attrName>
                                        </p:attrNameLst>
                                      </p:cBhvr>
                                      <p:to>
                                        <p:strVal val="visible"/>
                                      </p:to>
                                    </p:set>
                                    <p:anim calcmode="lin" valueType="num">
                                      <p:cBhvr>
                                        <p:cTn id="129" dur="500" fill="hold"/>
                                        <p:tgtEl>
                                          <p:spTgt spid="10"/>
                                        </p:tgtEl>
                                        <p:attrNameLst>
                                          <p:attrName>ppt_w</p:attrName>
                                        </p:attrNameLst>
                                      </p:cBhvr>
                                      <p:tavLst>
                                        <p:tav tm="0">
                                          <p:val>
                                            <p:fltVal val="0"/>
                                          </p:val>
                                        </p:tav>
                                        <p:tav tm="100000">
                                          <p:val>
                                            <p:strVal val="#ppt_w"/>
                                          </p:val>
                                        </p:tav>
                                      </p:tavLst>
                                    </p:anim>
                                    <p:anim calcmode="lin" valueType="num">
                                      <p:cBhvr>
                                        <p:cTn id="130" dur="500" fill="hold"/>
                                        <p:tgtEl>
                                          <p:spTgt spid="10"/>
                                        </p:tgtEl>
                                        <p:attrNameLst>
                                          <p:attrName>ppt_h</p:attrName>
                                        </p:attrNameLst>
                                      </p:cBhvr>
                                      <p:tavLst>
                                        <p:tav tm="0">
                                          <p:val>
                                            <p:fltVal val="0"/>
                                          </p:val>
                                        </p:tav>
                                        <p:tav tm="100000">
                                          <p:val>
                                            <p:strVal val="#ppt_h"/>
                                          </p:val>
                                        </p:tav>
                                      </p:tavLst>
                                    </p:anim>
                                    <p:animEffect transition="in" filter="fade">
                                      <p:cBhvr>
                                        <p:cTn id="131" dur="500"/>
                                        <p:tgtEl>
                                          <p:spTgt spid="10"/>
                                        </p:tgtEl>
                                      </p:cBhvr>
                                    </p:animEffect>
                                  </p:childTnLst>
                                </p:cTn>
                              </p:par>
                              <p:par>
                                <p:cTn id="132" presetID="53" presetClass="entr" presetSubtype="16" fill="hold" grpId="0" nodeType="withEffect">
                                  <p:stCondLst>
                                    <p:cond delay="0"/>
                                  </p:stCondLst>
                                  <p:childTnLst>
                                    <p:set>
                                      <p:cBhvr>
                                        <p:cTn id="133" dur="1" fill="hold">
                                          <p:stCondLst>
                                            <p:cond delay="0"/>
                                          </p:stCondLst>
                                        </p:cTn>
                                        <p:tgtEl>
                                          <p:spTgt spid="15"/>
                                        </p:tgtEl>
                                        <p:attrNameLst>
                                          <p:attrName>style.visibility</p:attrName>
                                        </p:attrNameLst>
                                      </p:cBhvr>
                                      <p:to>
                                        <p:strVal val="visible"/>
                                      </p:to>
                                    </p:set>
                                    <p:anim calcmode="lin" valueType="num">
                                      <p:cBhvr>
                                        <p:cTn id="134" dur="500" fill="hold"/>
                                        <p:tgtEl>
                                          <p:spTgt spid="15"/>
                                        </p:tgtEl>
                                        <p:attrNameLst>
                                          <p:attrName>ppt_w</p:attrName>
                                        </p:attrNameLst>
                                      </p:cBhvr>
                                      <p:tavLst>
                                        <p:tav tm="0">
                                          <p:val>
                                            <p:fltVal val="0"/>
                                          </p:val>
                                        </p:tav>
                                        <p:tav tm="100000">
                                          <p:val>
                                            <p:strVal val="#ppt_w"/>
                                          </p:val>
                                        </p:tav>
                                      </p:tavLst>
                                    </p:anim>
                                    <p:anim calcmode="lin" valueType="num">
                                      <p:cBhvr>
                                        <p:cTn id="135" dur="500" fill="hold"/>
                                        <p:tgtEl>
                                          <p:spTgt spid="15"/>
                                        </p:tgtEl>
                                        <p:attrNameLst>
                                          <p:attrName>ppt_h</p:attrName>
                                        </p:attrNameLst>
                                      </p:cBhvr>
                                      <p:tavLst>
                                        <p:tav tm="0">
                                          <p:val>
                                            <p:fltVal val="0"/>
                                          </p:val>
                                        </p:tav>
                                        <p:tav tm="100000">
                                          <p:val>
                                            <p:strVal val="#ppt_h"/>
                                          </p:val>
                                        </p:tav>
                                      </p:tavLst>
                                    </p:anim>
                                    <p:animEffect transition="in" filter="fade">
                                      <p:cBhvr>
                                        <p:cTn id="136" dur="500"/>
                                        <p:tgtEl>
                                          <p:spTgt spid="15"/>
                                        </p:tgtEl>
                                      </p:cBhvr>
                                    </p:animEffect>
                                  </p:childTnLst>
                                </p:cTn>
                              </p:par>
                              <p:par>
                                <p:cTn id="137" presetID="53" presetClass="entr" presetSubtype="16" fill="hold" grpId="0" nodeType="withEffect">
                                  <p:stCondLst>
                                    <p:cond delay="0"/>
                                  </p:stCondLst>
                                  <p:childTnLst>
                                    <p:set>
                                      <p:cBhvr>
                                        <p:cTn id="138" dur="1" fill="hold">
                                          <p:stCondLst>
                                            <p:cond delay="0"/>
                                          </p:stCondLst>
                                        </p:cTn>
                                        <p:tgtEl>
                                          <p:spTgt spid="16"/>
                                        </p:tgtEl>
                                        <p:attrNameLst>
                                          <p:attrName>style.visibility</p:attrName>
                                        </p:attrNameLst>
                                      </p:cBhvr>
                                      <p:to>
                                        <p:strVal val="visible"/>
                                      </p:to>
                                    </p:set>
                                    <p:anim calcmode="lin" valueType="num">
                                      <p:cBhvr>
                                        <p:cTn id="139" dur="500" fill="hold"/>
                                        <p:tgtEl>
                                          <p:spTgt spid="16"/>
                                        </p:tgtEl>
                                        <p:attrNameLst>
                                          <p:attrName>ppt_w</p:attrName>
                                        </p:attrNameLst>
                                      </p:cBhvr>
                                      <p:tavLst>
                                        <p:tav tm="0">
                                          <p:val>
                                            <p:fltVal val="0"/>
                                          </p:val>
                                        </p:tav>
                                        <p:tav tm="100000">
                                          <p:val>
                                            <p:strVal val="#ppt_w"/>
                                          </p:val>
                                        </p:tav>
                                      </p:tavLst>
                                    </p:anim>
                                    <p:anim calcmode="lin" valueType="num">
                                      <p:cBhvr>
                                        <p:cTn id="140" dur="500" fill="hold"/>
                                        <p:tgtEl>
                                          <p:spTgt spid="16"/>
                                        </p:tgtEl>
                                        <p:attrNameLst>
                                          <p:attrName>ppt_h</p:attrName>
                                        </p:attrNameLst>
                                      </p:cBhvr>
                                      <p:tavLst>
                                        <p:tav tm="0">
                                          <p:val>
                                            <p:fltVal val="0"/>
                                          </p:val>
                                        </p:tav>
                                        <p:tav tm="100000">
                                          <p:val>
                                            <p:strVal val="#ppt_h"/>
                                          </p:val>
                                        </p:tav>
                                      </p:tavLst>
                                    </p:anim>
                                    <p:animEffect transition="in" filter="fade">
                                      <p:cBhvr>
                                        <p:cTn id="141" dur="500"/>
                                        <p:tgtEl>
                                          <p:spTgt spid="16"/>
                                        </p:tgtEl>
                                      </p:cBhvr>
                                    </p:animEffect>
                                  </p:childTnLst>
                                </p:cTn>
                              </p:par>
                            </p:childTnLst>
                          </p:cTn>
                        </p:par>
                      </p:childTnLst>
                    </p:cTn>
                  </p:par>
                  <p:par>
                    <p:cTn id="142" fill="hold">
                      <p:stCondLst>
                        <p:cond delay="indefinite"/>
                      </p:stCondLst>
                      <p:childTnLst>
                        <p:par>
                          <p:cTn id="143" fill="hold">
                            <p:stCondLst>
                              <p:cond delay="0"/>
                            </p:stCondLst>
                            <p:childTnLst>
                              <p:par>
                                <p:cTn id="144" presetID="53" presetClass="entr" presetSubtype="16" fill="hold" nodeType="clickEffect">
                                  <p:stCondLst>
                                    <p:cond delay="0"/>
                                  </p:stCondLst>
                                  <p:childTnLst>
                                    <p:set>
                                      <p:cBhvr>
                                        <p:cTn id="145" dur="1" fill="hold">
                                          <p:stCondLst>
                                            <p:cond delay="0"/>
                                          </p:stCondLst>
                                        </p:cTn>
                                        <p:tgtEl>
                                          <p:spTgt spid="12"/>
                                        </p:tgtEl>
                                        <p:attrNameLst>
                                          <p:attrName>style.visibility</p:attrName>
                                        </p:attrNameLst>
                                      </p:cBhvr>
                                      <p:to>
                                        <p:strVal val="visible"/>
                                      </p:to>
                                    </p:set>
                                    <p:anim calcmode="lin" valueType="num">
                                      <p:cBhvr>
                                        <p:cTn id="146" dur="500" fill="hold"/>
                                        <p:tgtEl>
                                          <p:spTgt spid="12"/>
                                        </p:tgtEl>
                                        <p:attrNameLst>
                                          <p:attrName>ppt_w</p:attrName>
                                        </p:attrNameLst>
                                      </p:cBhvr>
                                      <p:tavLst>
                                        <p:tav tm="0">
                                          <p:val>
                                            <p:fltVal val="0"/>
                                          </p:val>
                                        </p:tav>
                                        <p:tav tm="100000">
                                          <p:val>
                                            <p:strVal val="#ppt_w"/>
                                          </p:val>
                                        </p:tav>
                                      </p:tavLst>
                                    </p:anim>
                                    <p:anim calcmode="lin" valueType="num">
                                      <p:cBhvr>
                                        <p:cTn id="147" dur="500" fill="hold"/>
                                        <p:tgtEl>
                                          <p:spTgt spid="12"/>
                                        </p:tgtEl>
                                        <p:attrNameLst>
                                          <p:attrName>ppt_h</p:attrName>
                                        </p:attrNameLst>
                                      </p:cBhvr>
                                      <p:tavLst>
                                        <p:tav tm="0">
                                          <p:val>
                                            <p:fltVal val="0"/>
                                          </p:val>
                                        </p:tav>
                                        <p:tav tm="100000">
                                          <p:val>
                                            <p:strVal val="#ppt_h"/>
                                          </p:val>
                                        </p:tav>
                                      </p:tavLst>
                                    </p:anim>
                                    <p:animEffect transition="in" filter="fade">
                                      <p:cBhvr>
                                        <p:cTn id="148" dur="500"/>
                                        <p:tgtEl>
                                          <p:spTgt spid="12"/>
                                        </p:tgtEl>
                                      </p:cBhvr>
                                    </p:animEffect>
                                  </p:childTnLst>
                                </p:cTn>
                              </p:par>
                              <p:par>
                                <p:cTn id="149" presetID="53" presetClass="entr" presetSubtype="16" fill="hold" grpId="0" nodeType="withEffect">
                                  <p:stCondLst>
                                    <p:cond delay="0"/>
                                  </p:stCondLst>
                                  <p:childTnLst>
                                    <p:set>
                                      <p:cBhvr>
                                        <p:cTn id="150" dur="1" fill="hold">
                                          <p:stCondLst>
                                            <p:cond delay="0"/>
                                          </p:stCondLst>
                                        </p:cTn>
                                        <p:tgtEl>
                                          <p:spTgt spid="17"/>
                                        </p:tgtEl>
                                        <p:attrNameLst>
                                          <p:attrName>style.visibility</p:attrName>
                                        </p:attrNameLst>
                                      </p:cBhvr>
                                      <p:to>
                                        <p:strVal val="visible"/>
                                      </p:to>
                                    </p:set>
                                    <p:anim calcmode="lin" valueType="num">
                                      <p:cBhvr>
                                        <p:cTn id="151" dur="500" fill="hold"/>
                                        <p:tgtEl>
                                          <p:spTgt spid="17"/>
                                        </p:tgtEl>
                                        <p:attrNameLst>
                                          <p:attrName>ppt_w</p:attrName>
                                        </p:attrNameLst>
                                      </p:cBhvr>
                                      <p:tavLst>
                                        <p:tav tm="0">
                                          <p:val>
                                            <p:fltVal val="0"/>
                                          </p:val>
                                        </p:tav>
                                        <p:tav tm="100000">
                                          <p:val>
                                            <p:strVal val="#ppt_w"/>
                                          </p:val>
                                        </p:tav>
                                      </p:tavLst>
                                    </p:anim>
                                    <p:anim calcmode="lin" valueType="num">
                                      <p:cBhvr>
                                        <p:cTn id="152" dur="500" fill="hold"/>
                                        <p:tgtEl>
                                          <p:spTgt spid="17"/>
                                        </p:tgtEl>
                                        <p:attrNameLst>
                                          <p:attrName>ppt_h</p:attrName>
                                        </p:attrNameLst>
                                      </p:cBhvr>
                                      <p:tavLst>
                                        <p:tav tm="0">
                                          <p:val>
                                            <p:fltVal val="0"/>
                                          </p:val>
                                        </p:tav>
                                        <p:tav tm="100000">
                                          <p:val>
                                            <p:strVal val="#ppt_h"/>
                                          </p:val>
                                        </p:tav>
                                      </p:tavLst>
                                    </p:anim>
                                    <p:animEffect transition="in" filter="fade">
                                      <p:cBhvr>
                                        <p:cTn id="153" dur="500"/>
                                        <p:tgtEl>
                                          <p:spTgt spid="17"/>
                                        </p:tgtEl>
                                      </p:cBhvr>
                                    </p:animEffect>
                                  </p:childTnLst>
                                </p:cTn>
                              </p:par>
                              <p:par>
                                <p:cTn id="154" presetID="53" presetClass="entr" presetSubtype="16" fill="hold" grpId="0" nodeType="withEffect">
                                  <p:stCondLst>
                                    <p:cond delay="0"/>
                                  </p:stCondLst>
                                  <p:childTnLst>
                                    <p:set>
                                      <p:cBhvr>
                                        <p:cTn id="155" dur="1" fill="hold">
                                          <p:stCondLst>
                                            <p:cond delay="0"/>
                                          </p:stCondLst>
                                        </p:cTn>
                                        <p:tgtEl>
                                          <p:spTgt spid="18"/>
                                        </p:tgtEl>
                                        <p:attrNameLst>
                                          <p:attrName>style.visibility</p:attrName>
                                        </p:attrNameLst>
                                      </p:cBhvr>
                                      <p:to>
                                        <p:strVal val="visible"/>
                                      </p:to>
                                    </p:set>
                                    <p:anim calcmode="lin" valueType="num">
                                      <p:cBhvr>
                                        <p:cTn id="156" dur="500" fill="hold"/>
                                        <p:tgtEl>
                                          <p:spTgt spid="18"/>
                                        </p:tgtEl>
                                        <p:attrNameLst>
                                          <p:attrName>ppt_w</p:attrName>
                                        </p:attrNameLst>
                                      </p:cBhvr>
                                      <p:tavLst>
                                        <p:tav tm="0">
                                          <p:val>
                                            <p:fltVal val="0"/>
                                          </p:val>
                                        </p:tav>
                                        <p:tav tm="100000">
                                          <p:val>
                                            <p:strVal val="#ppt_w"/>
                                          </p:val>
                                        </p:tav>
                                      </p:tavLst>
                                    </p:anim>
                                    <p:anim calcmode="lin" valueType="num">
                                      <p:cBhvr>
                                        <p:cTn id="157" dur="500" fill="hold"/>
                                        <p:tgtEl>
                                          <p:spTgt spid="18"/>
                                        </p:tgtEl>
                                        <p:attrNameLst>
                                          <p:attrName>ppt_h</p:attrName>
                                        </p:attrNameLst>
                                      </p:cBhvr>
                                      <p:tavLst>
                                        <p:tav tm="0">
                                          <p:val>
                                            <p:fltVal val="0"/>
                                          </p:val>
                                        </p:tav>
                                        <p:tav tm="100000">
                                          <p:val>
                                            <p:strVal val="#ppt_h"/>
                                          </p:val>
                                        </p:tav>
                                      </p:tavLst>
                                    </p:anim>
                                    <p:animEffect transition="in" filter="fade">
                                      <p:cBhvr>
                                        <p:cTn id="15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7" grpId="0" animBg="1"/>
      <p:bldP spid="58" grpId="0" animBg="1"/>
      <p:bldP spid="59" grpId="0" animBg="1"/>
      <p:bldP spid="60" grpId="0" animBg="1"/>
      <p:bldP spid="61" grpId="0" animBg="1"/>
      <p:bldP spid="62" grpId="0" animBg="1"/>
      <p:bldP spid="44" grpId="0"/>
      <p:bldP spid="45" grpId="0"/>
      <p:bldP spid="46" grpId="0"/>
      <p:bldP spid="47" grpId="0"/>
      <p:bldP spid="48" grpId="0"/>
      <p:bldP spid="49" grpId="0"/>
      <p:bldP spid="13" grpId="0"/>
      <p:bldP spid="14" grpId="0"/>
      <p:bldP spid="15" grpId="0"/>
      <p:bldP spid="16" grpId="0"/>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695439" y="1592694"/>
            <a:ext cx="4435522" cy="968991"/>
            <a:chOff x="5568287" y="2333767"/>
            <a:chExt cx="4612942" cy="968991"/>
          </a:xfrm>
          <a:solidFill>
            <a:srgbClr val="BE8C83"/>
          </a:solidFill>
        </p:grpSpPr>
        <p:sp>
          <p:nvSpPr>
            <p:cNvPr id="7" name="矩形 6"/>
            <p:cNvSpPr/>
            <p:nvPr/>
          </p:nvSpPr>
          <p:spPr>
            <a:xfrm>
              <a:off x="5568287" y="2333767"/>
              <a:ext cx="3643952"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p:cNvSpPr/>
            <p:nvPr/>
          </p:nvSpPr>
          <p:spPr>
            <a:xfrm rot="5400000">
              <a:off x="9212238" y="2333767"/>
              <a:ext cx="968991" cy="96899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4695440" y="2561685"/>
            <a:ext cx="5145206" cy="968992"/>
            <a:chOff x="4954137" y="2333766"/>
            <a:chExt cx="5841243" cy="968992"/>
          </a:xfrm>
          <a:solidFill>
            <a:srgbClr val="FFEEE2"/>
          </a:solidFill>
        </p:grpSpPr>
        <p:sp>
          <p:nvSpPr>
            <p:cNvPr id="11" name="矩形 10"/>
            <p:cNvSpPr/>
            <p:nvPr/>
          </p:nvSpPr>
          <p:spPr>
            <a:xfrm>
              <a:off x="4954137" y="2333767"/>
              <a:ext cx="4872252"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12" name="直角三角形 11"/>
            <p:cNvSpPr/>
            <p:nvPr/>
          </p:nvSpPr>
          <p:spPr>
            <a:xfrm rot="5400000">
              <a:off x="9826389" y="2333766"/>
              <a:ext cx="968991" cy="96899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grpSp>
      <p:grpSp>
        <p:nvGrpSpPr>
          <p:cNvPr id="13" name="组合 12"/>
          <p:cNvGrpSpPr/>
          <p:nvPr/>
        </p:nvGrpSpPr>
        <p:grpSpPr>
          <a:xfrm>
            <a:off x="4695440" y="3526926"/>
            <a:ext cx="5887095" cy="972742"/>
            <a:chOff x="4954137" y="2330016"/>
            <a:chExt cx="5765853" cy="972742"/>
          </a:xfrm>
          <a:solidFill>
            <a:srgbClr val="BE8C83"/>
          </a:solidFill>
        </p:grpSpPr>
        <p:sp>
          <p:nvSpPr>
            <p:cNvPr id="14" name="矩形 13"/>
            <p:cNvSpPr/>
            <p:nvPr/>
          </p:nvSpPr>
          <p:spPr>
            <a:xfrm>
              <a:off x="4954137" y="2333767"/>
              <a:ext cx="4872252"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直角三角形 14"/>
            <p:cNvSpPr/>
            <p:nvPr/>
          </p:nvSpPr>
          <p:spPr>
            <a:xfrm rot="5400000">
              <a:off x="9786818" y="2369585"/>
              <a:ext cx="972742" cy="893603"/>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7" name="组合 16"/>
          <p:cNvGrpSpPr/>
          <p:nvPr/>
        </p:nvGrpSpPr>
        <p:grpSpPr>
          <a:xfrm>
            <a:off x="4695439" y="4495918"/>
            <a:ext cx="6393620" cy="1000034"/>
            <a:chOff x="4954137" y="2333767"/>
            <a:chExt cx="5653864" cy="968991"/>
          </a:xfrm>
          <a:solidFill>
            <a:srgbClr val="FFEEE2"/>
          </a:solidFill>
        </p:grpSpPr>
        <p:sp>
          <p:nvSpPr>
            <p:cNvPr id="18" name="矩形 17"/>
            <p:cNvSpPr/>
            <p:nvPr/>
          </p:nvSpPr>
          <p:spPr>
            <a:xfrm>
              <a:off x="4954137" y="2333767"/>
              <a:ext cx="4872252"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19" name="直角三角形 18"/>
            <p:cNvSpPr/>
            <p:nvPr/>
          </p:nvSpPr>
          <p:spPr>
            <a:xfrm rot="5400000">
              <a:off x="9732701" y="2427459"/>
              <a:ext cx="968989" cy="78161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grpSp>
      <p:sp>
        <p:nvSpPr>
          <p:cNvPr id="112" name="文本框 111"/>
          <p:cNvSpPr txBox="1"/>
          <p:nvPr/>
        </p:nvSpPr>
        <p:spPr>
          <a:xfrm>
            <a:off x="7381119" y="1723674"/>
            <a:ext cx="952747"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01</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13" name="文本框 112"/>
          <p:cNvSpPr txBox="1"/>
          <p:nvPr/>
        </p:nvSpPr>
        <p:spPr>
          <a:xfrm>
            <a:off x="8116805" y="2675106"/>
            <a:ext cx="952747" cy="769441"/>
          </a:xfrm>
          <a:prstGeom prst="rect">
            <a:avLst/>
          </a:prstGeom>
          <a:noFill/>
        </p:spPr>
        <p:txBody>
          <a:bodyPr wrap="square" rtlCol="0">
            <a:spAutoFit/>
          </a:bodyPr>
          <a:lstStyle/>
          <a:p>
            <a:r>
              <a:rPr lang="en-US" altLang="zh-CN" sz="4400" b="1" dirty="0">
                <a:solidFill>
                  <a:srgbClr val="3B3B3B"/>
                </a:solidFill>
                <a:latin typeface="微软雅黑" panose="020B0503020204020204" pitchFamily="34" charset="-122"/>
                <a:ea typeface="微软雅黑" panose="020B0503020204020204" pitchFamily="34" charset="-122"/>
              </a:rPr>
              <a:t>02</a:t>
            </a:r>
            <a:endParaRPr lang="zh-CN" altLang="en-US" sz="4400" b="1" dirty="0">
              <a:solidFill>
                <a:srgbClr val="3B3B3B"/>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8828430" y="3677424"/>
            <a:ext cx="952747"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03</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15" name="文本框 114"/>
          <p:cNvSpPr txBox="1"/>
          <p:nvPr/>
        </p:nvSpPr>
        <p:spPr>
          <a:xfrm>
            <a:off x="9423553" y="4646416"/>
            <a:ext cx="952747" cy="769441"/>
          </a:xfrm>
          <a:prstGeom prst="rect">
            <a:avLst/>
          </a:prstGeom>
          <a:noFill/>
        </p:spPr>
        <p:txBody>
          <a:bodyPr wrap="square" rtlCol="0">
            <a:spAutoFit/>
          </a:bodyPr>
          <a:lstStyle/>
          <a:p>
            <a:r>
              <a:rPr lang="en-US" altLang="zh-CN" sz="4400" b="1" dirty="0">
                <a:solidFill>
                  <a:srgbClr val="3B3B3B"/>
                </a:solidFill>
                <a:latin typeface="微软雅黑" panose="020B0503020204020204" pitchFamily="34" charset="-122"/>
                <a:ea typeface="微软雅黑" panose="020B0503020204020204" pitchFamily="34" charset="-122"/>
              </a:rPr>
              <a:t>04</a:t>
            </a:r>
            <a:endParaRPr lang="zh-CN" altLang="en-US" sz="4400" b="1" dirty="0">
              <a:solidFill>
                <a:srgbClr val="3B3B3B"/>
              </a:solidFill>
              <a:latin typeface="微软雅黑" panose="020B0503020204020204" pitchFamily="34" charset="-122"/>
              <a:ea typeface="微软雅黑" panose="020B0503020204020204" pitchFamily="34" charset="-122"/>
            </a:endParaRPr>
          </a:p>
        </p:txBody>
      </p:sp>
      <p:sp>
        <p:nvSpPr>
          <p:cNvPr id="116" name="文本框 115"/>
          <p:cNvSpPr txBox="1"/>
          <p:nvPr/>
        </p:nvSpPr>
        <p:spPr>
          <a:xfrm>
            <a:off x="5169640" y="1785228"/>
            <a:ext cx="2067594" cy="584775"/>
          </a:xfrm>
          <a:prstGeom prst="rect">
            <a:avLst/>
          </a:prstGeom>
          <a:noFill/>
        </p:spPr>
        <p:txBody>
          <a:bodyPr wrap="squar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发现问题</a:t>
            </a:r>
          </a:p>
        </p:txBody>
      </p:sp>
      <p:sp>
        <p:nvSpPr>
          <p:cNvPr id="117" name="文本框 116"/>
          <p:cNvSpPr txBox="1"/>
          <p:nvPr/>
        </p:nvSpPr>
        <p:spPr>
          <a:xfrm>
            <a:off x="5111249" y="2686304"/>
            <a:ext cx="2067594" cy="584775"/>
          </a:xfrm>
          <a:prstGeom prst="rect">
            <a:avLst/>
          </a:prstGeom>
          <a:noFill/>
        </p:spPr>
        <p:txBody>
          <a:bodyPr wrap="square" rtlCol="0">
            <a:spAutoFit/>
          </a:bodyPr>
          <a:lstStyle/>
          <a:p>
            <a:r>
              <a:rPr lang="zh-CN" altLang="en-US" sz="3200" b="1" dirty="0">
                <a:solidFill>
                  <a:srgbClr val="3B3B3B"/>
                </a:solidFill>
                <a:latin typeface="微软雅黑" panose="020B0503020204020204" pitchFamily="34" charset="-122"/>
                <a:ea typeface="微软雅黑" panose="020B0503020204020204" pitchFamily="34" charset="-122"/>
              </a:rPr>
              <a:t>分析问题</a:t>
            </a:r>
          </a:p>
        </p:txBody>
      </p:sp>
      <p:sp>
        <p:nvSpPr>
          <p:cNvPr id="118" name="文本框 117"/>
          <p:cNvSpPr txBox="1"/>
          <p:nvPr/>
        </p:nvSpPr>
        <p:spPr>
          <a:xfrm>
            <a:off x="5111249" y="3651545"/>
            <a:ext cx="2067594" cy="584775"/>
          </a:xfrm>
          <a:prstGeom prst="rect">
            <a:avLst/>
          </a:prstGeom>
          <a:noFill/>
        </p:spPr>
        <p:txBody>
          <a:bodyPr wrap="squar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解决问题</a:t>
            </a:r>
          </a:p>
        </p:txBody>
      </p:sp>
      <p:sp>
        <p:nvSpPr>
          <p:cNvPr id="119" name="文本框 118"/>
          <p:cNvSpPr txBox="1"/>
          <p:nvPr/>
        </p:nvSpPr>
        <p:spPr>
          <a:xfrm>
            <a:off x="5122666" y="4672769"/>
            <a:ext cx="2067594" cy="584775"/>
          </a:xfrm>
          <a:prstGeom prst="rect">
            <a:avLst/>
          </a:prstGeom>
          <a:noFill/>
        </p:spPr>
        <p:txBody>
          <a:bodyPr wrap="square" rtlCol="0">
            <a:spAutoFit/>
          </a:bodyPr>
          <a:lstStyle/>
          <a:p>
            <a:r>
              <a:rPr lang="zh-CN" altLang="en-US" sz="3200" b="1" dirty="0">
                <a:solidFill>
                  <a:srgbClr val="3B3B3B"/>
                </a:solidFill>
                <a:latin typeface="微软雅黑" panose="020B0503020204020204" pitchFamily="34" charset="-122"/>
                <a:ea typeface="微软雅黑" panose="020B0503020204020204" pitchFamily="34" charset="-122"/>
              </a:rPr>
              <a:t>总结思考</a:t>
            </a:r>
          </a:p>
        </p:txBody>
      </p:sp>
      <p:sp>
        <p:nvSpPr>
          <p:cNvPr id="43" name="TextBox 29"/>
          <p:cNvSpPr txBox="1"/>
          <p:nvPr/>
        </p:nvSpPr>
        <p:spPr>
          <a:xfrm>
            <a:off x="1962791" y="1692895"/>
            <a:ext cx="1826141" cy="584775"/>
          </a:xfrm>
          <a:prstGeom prst="rect">
            <a:avLst/>
          </a:prstGeom>
        </p:spPr>
        <p:txBody>
          <a:bodyPr wrap="none">
            <a:spAutoFit/>
          </a:bodyPr>
          <a:lstStyle>
            <a:defPPr>
              <a:defRPr lang="zh-CN"/>
            </a:defPPr>
            <a:lvl1pPr algn="ctr">
              <a:spcBef>
                <a:spcPct val="0"/>
              </a:spcBef>
              <a:defRPr sz="16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dirty="0"/>
              <a:t>点击添加文字说明</a:t>
            </a:r>
          </a:p>
          <a:p>
            <a:r>
              <a:rPr lang="zh-CN" altLang="en-US" dirty="0"/>
              <a:t>点击添加文字说明</a:t>
            </a:r>
          </a:p>
        </p:txBody>
      </p:sp>
      <p:sp>
        <p:nvSpPr>
          <p:cNvPr id="44" name="TextBox 29"/>
          <p:cNvSpPr txBox="1"/>
          <p:nvPr/>
        </p:nvSpPr>
        <p:spPr>
          <a:xfrm>
            <a:off x="1962791" y="2670797"/>
            <a:ext cx="1826141" cy="584775"/>
          </a:xfrm>
          <a:prstGeom prst="rect">
            <a:avLst/>
          </a:prstGeom>
        </p:spPr>
        <p:txBody>
          <a:bodyPr wrap="none">
            <a:spAutoFit/>
          </a:bodyPr>
          <a:lstStyle>
            <a:defPPr>
              <a:defRPr lang="zh-CN"/>
            </a:defPPr>
            <a:lvl1pPr algn="ctr">
              <a:spcBef>
                <a:spcPct val="0"/>
              </a:spcBef>
              <a:defRPr sz="16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dirty="0"/>
              <a:t>点击添加文字说明</a:t>
            </a:r>
          </a:p>
          <a:p>
            <a:r>
              <a:rPr lang="zh-CN" altLang="en-US" dirty="0"/>
              <a:t>点击添加文字说明</a:t>
            </a:r>
          </a:p>
        </p:txBody>
      </p:sp>
      <p:sp>
        <p:nvSpPr>
          <p:cNvPr id="45" name="TextBox 29"/>
          <p:cNvSpPr txBox="1"/>
          <p:nvPr/>
        </p:nvSpPr>
        <p:spPr>
          <a:xfrm>
            <a:off x="1962791" y="3648699"/>
            <a:ext cx="1826141" cy="584775"/>
          </a:xfrm>
          <a:prstGeom prst="rect">
            <a:avLst/>
          </a:prstGeom>
        </p:spPr>
        <p:txBody>
          <a:bodyPr wrap="none">
            <a:spAutoFit/>
          </a:bodyPr>
          <a:lstStyle>
            <a:defPPr>
              <a:defRPr lang="zh-CN"/>
            </a:defPPr>
            <a:lvl1pPr algn="ctr">
              <a:spcBef>
                <a:spcPct val="0"/>
              </a:spcBef>
              <a:defRPr sz="16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dirty="0"/>
              <a:t>点击添加文字说明</a:t>
            </a:r>
          </a:p>
          <a:p>
            <a:r>
              <a:rPr lang="zh-CN" altLang="en-US" dirty="0"/>
              <a:t>点击添加文字说明</a:t>
            </a:r>
          </a:p>
        </p:txBody>
      </p:sp>
      <p:sp>
        <p:nvSpPr>
          <p:cNvPr id="46" name="TextBox 29"/>
          <p:cNvSpPr txBox="1"/>
          <p:nvPr/>
        </p:nvSpPr>
        <p:spPr>
          <a:xfrm>
            <a:off x="1962791" y="4626602"/>
            <a:ext cx="1826141" cy="584775"/>
          </a:xfrm>
          <a:prstGeom prst="rect">
            <a:avLst/>
          </a:prstGeom>
        </p:spPr>
        <p:txBody>
          <a:bodyPr wrap="none">
            <a:spAutoFit/>
          </a:bodyPr>
          <a:lstStyle>
            <a:defPPr>
              <a:defRPr lang="zh-CN"/>
            </a:defPPr>
            <a:lvl1pPr algn="ctr">
              <a:spcBef>
                <a:spcPct val="0"/>
              </a:spcBef>
              <a:defRPr sz="16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dirty="0"/>
              <a:t>点击添加文字说明</a:t>
            </a:r>
          </a:p>
          <a:p>
            <a:r>
              <a:rPr lang="zh-CN" altLang="en-US" dirty="0"/>
              <a:t>点击添加文字说明</a:t>
            </a:r>
          </a:p>
        </p:txBody>
      </p:sp>
      <p:sp>
        <p:nvSpPr>
          <p:cNvPr id="26" name="矩形 25">
            <a:extLst>
              <a:ext uri="{FF2B5EF4-FFF2-40B4-BE49-F238E27FC236}">
                <a16:creationId xmlns="" xmlns:a16="http://schemas.microsoft.com/office/drawing/2014/main" id="{B42256EF-1FB9-4F23-80AB-04601EA3FAA3}"/>
              </a:ext>
            </a:extLst>
          </p:cNvPr>
          <p:cNvSpPr/>
          <p:nvPr/>
        </p:nvSpPr>
        <p:spPr>
          <a:xfrm>
            <a:off x="4513830" y="370754"/>
            <a:ext cx="3262432" cy="707886"/>
          </a:xfrm>
          <a:prstGeom prst="rect">
            <a:avLst/>
          </a:prstGeom>
        </p:spPr>
        <p:txBody>
          <a:bodyPr wrap="none">
            <a:spAutoFit/>
          </a:bodyPr>
          <a:lstStyle/>
          <a:p>
            <a:r>
              <a:rPr lang="zh-CN" altLang="en-US" sz="4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解决问题能力</a:t>
            </a:r>
          </a:p>
        </p:txBody>
      </p:sp>
      <p:cxnSp>
        <p:nvCxnSpPr>
          <p:cNvPr id="27" name="直接连接符 26">
            <a:extLst>
              <a:ext uri="{FF2B5EF4-FFF2-40B4-BE49-F238E27FC236}">
                <a16:creationId xmlns="" xmlns:a16="http://schemas.microsoft.com/office/drawing/2014/main" id="{BB7A043F-633D-4ABC-A99C-5B4A51DA2DE3}"/>
              </a:ext>
            </a:extLst>
          </p:cNvPr>
          <p:cNvCxnSpPr>
            <a:cxnSpLocks/>
          </p:cNvCxnSpPr>
          <p:nvPr/>
        </p:nvCxnSpPr>
        <p:spPr>
          <a:xfrm>
            <a:off x="0" y="724697"/>
            <a:ext cx="4226943"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 xmlns:a16="http://schemas.microsoft.com/office/drawing/2014/main" id="{E238A6CB-873E-4ABA-944D-F85B909FC6A4}"/>
              </a:ext>
            </a:extLst>
          </p:cNvPr>
          <p:cNvCxnSpPr>
            <a:cxnSpLocks/>
          </p:cNvCxnSpPr>
          <p:nvPr/>
        </p:nvCxnSpPr>
        <p:spPr>
          <a:xfrm>
            <a:off x="7936302" y="724697"/>
            <a:ext cx="4255698"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7566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par>
                                <p:cTn id="8" presetID="22" presetClass="entr" presetSubtype="4"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down)">
                                      <p:cBhvr>
                                        <p:cTn id="10" dur="500"/>
                                        <p:tgtEl>
                                          <p:spTgt spid="27"/>
                                        </p:tgtEl>
                                      </p:cBhvr>
                                    </p:animEffect>
                                  </p:childTnLst>
                                </p:cTn>
                              </p:par>
                              <p:par>
                                <p:cTn id="11" presetID="22" presetClass="entr" presetSubtype="4"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down)">
                                      <p:cBhvr>
                                        <p:cTn id="13" dur="500"/>
                                        <p:tgtEl>
                                          <p:spTgt spid="2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16"/>
                                        </p:tgtEl>
                                        <p:attrNameLst>
                                          <p:attrName>style.visibility</p:attrName>
                                        </p:attrNameLst>
                                      </p:cBhvr>
                                      <p:to>
                                        <p:strVal val="visible"/>
                                      </p:to>
                                    </p:set>
                                    <p:animEffect transition="in" filter="wipe(left)">
                                      <p:cBhvr>
                                        <p:cTn id="21" dur="500"/>
                                        <p:tgtEl>
                                          <p:spTgt spid="11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wipe(left)">
                                      <p:cBhvr>
                                        <p:cTn id="24" dur="500"/>
                                        <p:tgtEl>
                                          <p:spTgt spid="11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13"/>
                                        </p:tgtEl>
                                        <p:attrNameLst>
                                          <p:attrName>style.visibility</p:attrName>
                                        </p:attrNameLst>
                                      </p:cBhvr>
                                      <p:to>
                                        <p:strVal val="visible"/>
                                      </p:to>
                                    </p:set>
                                    <p:animEffect transition="in" filter="wipe(left)">
                                      <p:cBhvr>
                                        <p:cTn id="29" dur="500"/>
                                        <p:tgtEl>
                                          <p:spTgt spid="113"/>
                                        </p:tgtEl>
                                      </p:cBhvr>
                                    </p:animEffect>
                                  </p:childTnLst>
                                </p:cTn>
                              </p:par>
                              <p:par>
                                <p:cTn id="30" presetID="22" presetClass="entr" presetSubtype="8"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17"/>
                                        </p:tgtEl>
                                        <p:attrNameLst>
                                          <p:attrName>style.visibility</p:attrName>
                                        </p:attrNameLst>
                                      </p:cBhvr>
                                      <p:to>
                                        <p:strVal val="visible"/>
                                      </p:to>
                                    </p:set>
                                    <p:animEffect transition="in" filter="wipe(left)">
                                      <p:cBhvr>
                                        <p:cTn id="35" dur="500"/>
                                        <p:tgtEl>
                                          <p:spTgt spid="11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left)">
                                      <p:cBhvr>
                                        <p:cTn id="40" dur="500"/>
                                        <p:tgtEl>
                                          <p:spTgt spid="114"/>
                                        </p:tgtEl>
                                      </p:cBhvr>
                                    </p:animEffect>
                                  </p:childTnLst>
                                </p:cTn>
                              </p:par>
                              <p:par>
                                <p:cTn id="41" presetID="22" presetClass="entr" presetSubtype="8"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18"/>
                                        </p:tgtEl>
                                        <p:attrNameLst>
                                          <p:attrName>style.visibility</p:attrName>
                                        </p:attrNameLst>
                                      </p:cBhvr>
                                      <p:to>
                                        <p:strVal val="visible"/>
                                      </p:to>
                                    </p:set>
                                    <p:animEffect transition="in" filter="wipe(left)">
                                      <p:cBhvr>
                                        <p:cTn id="46" dur="500"/>
                                        <p:tgtEl>
                                          <p:spTgt spid="118"/>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19"/>
                                        </p:tgtEl>
                                        <p:attrNameLst>
                                          <p:attrName>style.visibility</p:attrName>
                                        </p:attrNameLst>
                                      </p:cBhvr>
                                      <p:to>
                                        <p:strVal val="visible"/>
                                      </p:to>
                                    </p:set>
                                    <p:animEffect transition="in" filter="wipe(left)">
                                      <p:cBhvr>
                                        <p:cTn id="51" dur="500"/>
                                        <p:tgtEl>
                                          <p:spTgt spid="119"/>
                                        </p:tgtEl>
                                      </p:cBhvr>
                                    </p:animEffect>
                                  </p:childTnLst>
                                </p:cTn>
                              </p:par>
                              <p:par>
                                <p:cTn id="52" presetID="22" presetClass="entr" presetSubtype="8" fill="hold"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15"/>
                                        </p:tgtEl>
                                        <p:attrNameLst>
                                          <p:attrName>style.visibility</p:attrName>
                                        </p:attrNameLst>
                                      </p:cBhvr>
                                      <p:to>
                                        <p:strVal val="visible"/>
                                      </p:to>
                                    </p:set>
                                    <p:animEffect transition="in" filter="wipe(left)">
                                      <p:cBhvr>
                                        <p:cTn id="57" dur="500"/>
                                        <p:tgtEl>
                                          <p:spTgt spid="115"/>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barn(inVertical)">
                                      <p:cBhvr>
                                        <p:cTn id="62" dur="500"/>
                                        <p:tgtEl>
                                          <p:spTgt spid="44"/>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barn(inVertical)">
                                      <p:cBhvr>
                                        <p:cTn id="65" dur="500"/>
                                        <p:tgtEl>
                                          <p:spTgt spid="43"/>
                                        </p:tgtEl>
                                      </p:cBhvr>
                                    </p:animEffect>
                                  </p:childTnLst>
                                </p:cTn>
                              </p:par>
                              <p:par>
                                <p:cTn id="66" presetID="16" presetClass="entr" presetSubtype="21" fill="hold" grpId="0" nodeType="with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barn(inVertical)">
                                      <p:cBhvr>
                                        <p:cTn id="68" dur="500"/>
                                        <p:tgtEl>
                                          <p:spTgt spid="45"/>
                                        </p:tgtEl>
                                      </p:cBhvr>
                                    </p:animEffect>
                                  </p:childTnLst>
                                </p:cTn>
                              </p:par>
                              <p:par>
                                <p:cTn id="69" presetID="16" presetClass="entr" presetSubtype="21"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barn(inVertical)">
                                      <p:cBhvr>
                                        <p:cTn id="7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114" grpId="0"/>
      <p:bldP spid="115" grpId="0"/>
      <p:bldP spid="116" grpId="0"/>
      <p:bldP spid="117" grpId="0"/>
      <p:bldP spid="118" grpId="0"/>
      <p:bldP spid="119" grpId="0"/>
      <p:bldP spid="43" grpId="0"/>
      <p:bldP spid="44" grpId="0"/>
      <p:bldP spid="45" grpId="0"/>
      <p:bldP spid="46"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示 1">
            <a:extLst>
              <a:ext uri="{FF2B5EF4-FFF2-40B4-BE49-F238E27FC236}">
                <a16:creationId xmlns="" xmlns:a16="http://schemas.microsoft.com/office/drawing/2014/main" id="{68DDDE8C-87B3-4CEC-BC3D-72C7D6CCA49A}"/>
              </a:ext>
            </a:extLst>
          </p:cNvPr>
          <p:cNvGraphicFramePr/>
          <p:nvPr>
            <p:extLst>
              <p:ext uri="{D42A27DB-BD31-4B8C-83A1-F6EECF244321}">
                <p14:modId xmlns:p14="http://schemas.microsoft.com/office/powerpoint/2010/main" val="2068138491"/>
              </p:ext>
            </p:extLst>
          </p:nvPr>
        </p:nvGraphicFramePr>
        <p:xfrm>
          <a:off x="6096000" y="1966873"/>
          <a:ext cx="5278166" cy="32348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矩形 16">
            <a:extLst>
              <a:ext uri="{FF2B5EF4-FFF2-40B4-BE49-F238E27FC236}">
                <a16:creationId xmlns="" xmlns:a16="http://schemas.microsoft.com/office/drawing/2014/main" id="{6686E488-C875-44B9-9C80-EDCD301E0B13}"/>
              </a:ext>
            </a:extLst>
          </p:cNvPr>
          <p:cNvSpPr/>
          <p:nvPr/>
        </p:nvSpPr>
        <p:spPr>
          <a:xfrm>
            <a:off x="7873308" y="3385609"/>
            <a:ext cx="1723549" cy="707886"/>
          </a:xfrm>
          <a:prstGeom prst="rect">
            <a:avLst/>
          </a:prstGeom>
        </p:spPr>
        <p:txBody>
          <a:bodyPr wrap="none">
            <a:spAutoFit/>
          </a:bodyPr>
          <a:lstStyle/>
          <a:p>
            <a:r>
              <a:rPr lang="zh-CN" altLang="en-US" sz="4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统筹力</a:t>
            </a:r>
          </a:p>
        </p:txBody>
      </p:sp>
      <p:sp>
        <p:nvSpPr>
          <p:cNvPr id="18" name="矩形 17">
            <a:extLst>
              <a:ext uri="{FF2B5EF4-FFF2-40B4-BE49-F238E27FC236}">
                <a16:creationId xmlns="" xmlns:a16="http://schemas.microsoft.com/office/drawing/2014/main" id="{F81A8228-3506-4051-B690-EDA34F3A6A1B}"/>
              </a:ext>
            </a:extLst>
          </p:cNvPr>
          <p:cNvSpPr/>
          <p:nvPr/>
        </p:nvSpPr>
        <p:spPr>
          <a:xfrm>
            <a:off x="4805462" y="361919"/>
            <a:ext cx="2236510" cy="707886"/>
          </a:xfrm>
          <a:prstGeom prst="rect">
            <a:avLst/>
          </a:prstGeom>
        </p:spPr>
        <p:txBody>
          <a:bodyPr wrap="none">
            <a:spAutoFit/>
          </a:bodyPr>
          <a:lstStyle/>
          <a:p>
            <a:r>
              <a:rPr lang="zh-CN" altLang="en-US" sz="4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岗位职责</a:t>
            </a:r>
          </a:p>
        </p:txBody>
      </p:sp>
      <p:cxnSp>
        <p:nvCxnSpPr>
          <p:cNvPr id="19" name="直接连接符 18">
            <a:extLst>
              <a:ext uri="{FF2B5EF4-FFF2-40B4-BE49-F238E27FC236}">
                <a16:creationId xmlns="" xmlns:a16="http://schemas.microsoft.com/office/drawing/2014/main" id="{EC18F7E8-98E0-4F6F-ADBA-7E47E0875731}"/>
              </a:ext>
            </a:extLst>
          </p:cNvPr>
          <p:cNvCxnSpPr>
            <a:cxnSpLocks/>
          </p:cNvCxnSpPr>
          <p:nvPr/>
        </p:nvCxnSpPr>
        <p:spPr>
          <a:xfrm>
            <a:off x="0" y="724697"/>
            <a:ext cx="4596494"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 xmlns:a16="http://schemas.microsoft.com/office/drawing/2014/main" id="{99E4D3B4-6493-4264-85A0-22251A05FD93}"/>
              </a:ext>
            </a:extLst>
          </p:cNvPr>
          <p:cNvCxnSpPr>
            <a:cxnSpLocks/>
          </p:cNvCxnSpPr>
          <p:nvPr/>
        </p:nvCxnSpPr>
        <p:spPr>
          <a:xfrm>
            <a:off x="7240245" y="724697"/>
            <a:ext cx="4951755"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
        <p:nvSpPr>
          <p:cNvPr id="22" name="TextBox 34">
            <a:extLst>
              <a:ext uri="{FF2B5EF4-FFF2-40B4-BE49-F238E27FC236}">
                <a16:creationId xmlns="" xmlns:a16="http://schemas.microsoft.com/office/drawing/2014/main" id="{06D0E682-B694-4E40-A997-2242D5DA35C9}"/>
              </a:ext>
            </a:extLst>
          </p:cNvPr>
          <p:cNvSpPr txBox="1"/>
          <p:nvPr/>
        </p:nvSpPr>
        <p:spPr>
          <a:xfrm>
            <a:off x="1268608" y="2209547"/>
            <a:ext cx="2854220" cy="2749461"/>
          </a:xfrm>
          <a:prstGeom prst="rect">
            <a:avLst/>
          </a:prstGeom>
          <a:noFill/>
        </p:spPr>
        <p:txBody>
          <a:bodyPr wrap="square" lIns="162549" tIns="81275" rIns="162549" bIns="81275" rtlCol="0">
            <a:spAutoFit/>
          </a:bodyPr>
          <a:lstStyle/>
          <a:p>
            <a:pPr defTabSz="1219170">
              <a:lnSpc>
                <a:spcPct val="150000"/>
              </a:lnSpc>
            </a:pPr>
            <a:r>
              <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mn-lt"/>
              </a:rPr>
              <a:t>岗位名称：销售经理  </a:t>
            </a:r>
            <a:endParaRPr lang="en-US" altLang="zh-CN"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mn-lt"/>
            </a:endParaRPr>
          </a:p>
          <a:p>
            <a:pPr defTabSz="1219170">
              <a:lnSpc>
                <a:spcPct val="150000"/>
              </a:lnSpc>
            </a:pPr>
            <a:r>
              <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mn-lt"/>
              </a:rPr>
              <a:t>所在部门：销售部   </a:t>
            </a:r>
            <a:endParaRPr lang="en-US" altLang="zh-CN"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mn-lt"/>
            </a:endParaRPr>
          </a:p>
          <a:p>
            <a:pPr defTabSz="1219170">
              <a:lnSpc>
                <a:spcPct val="150000"/>
              </a:lnSpc>
            </a:pPr>
            <a:r>
              <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mn-lt"/>
              </a:rPr>
              <a:t>直接上级：销售总监  </a:t>
            </a:r>
            <a:endParaRPr lang="en-US" altLang="zh-CN"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mn-lt"/>
            </a:endParaRPr>
          </a:p>
          <a:p>
            <a:pPr defTabSz="1219170">
              <a:lnSpc>
                <a:spcPct val="150000"/>
              </a:lnSpc>
            </a:pPr>
            <a:r>
              <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mn-lt"/>
              </a:rPr>
              <a:t>直接下级：销售、后勤</a:t>
            </a:r>
          </a:p>
          <a:p>
            <a:pPr defTabSz="1219170">
              <a:lnSpc>
                <a:spcPct val="150000"/>
              </a:lnSpc>
            </a:pPr>
            <a:r>
              <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mn-lt"/>
              </a:rPr>
              <a:t>本职：经总公司授权，全面负贵子公司的管理工作，保证子公司经营目标的实现</a:t>
            </a:r>
          </a:p>
        </p:txBody>
      </p:sp>
      <p:sp>
        <p:nvSpPr>
          <p:cNvPr id="23" name="右箭头 24">
            <a:extLst>
              <a:ext uri="{FF2B5EF4-FFF2-40B4-BE49-F238E27FC236}">
                <a16:creationId xmlns="" xmlns:a16="http://schemas.microsoft.com/office/drawing/2014/main" id="{332AE265-D88A-42EF-9A17-500CCCB64299}"/>
              </a:ext>
            </a:extLst>
          </p:cNvPr>
          <p:cNvSpPr/>
          <p:nvPr/>
        </p:nvSpPr>
        <p:spPr>
          <a:xfrm>
            <a:off x="4434501" y="3268583"/>
            <a:ext cx="769698" cy="631388"/>
          </a:xfrm>
          <a:prstGeom prst="rightArrow">
            <a:avLst>
              <a:gd name="adj1" fmla="val 58501"/>
              <a:gd name="adj2" fmla="val 50000"/>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656847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par>
                                <p:cTn id="8" presetID="22" presetClass="entr" presetSubtype="4"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par>
                                <p:cTn id="11" presetID="22" presetClass="entr" presetSubtype="4"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down)">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down)">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8"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p:tgtEl>
                                          <p:spTgt spid="23"/>
                                        </p:tgtEl>
                                        <p:attrNameLst>
                                          <p:attrName>ppt_x</p:attrName>
                                        </p:attrNameLst>
                                      </p:cBhvr>
                                      <p:tavLst>
                                        <p:tav tm="0">
                                          <p:val>
                                            <p:strVal val="#ppt_x-#ppt_w*1.125000"/>
                                          </p:val>
                                        </p:tav>
                                        <p:tav tm="100000">
                                          <p:val>
                                            <p:strVal val="#ppt_x"/>
                                          </p:val>
                                        </p:tav>
                                      </p:tavLst>
                                    </p:anim>
                                    <p:animEffect transition="in" filter="wipe(right)">
                                      <p:cBhvr>
                                        <p:cTn id="24" dur="500"/>
                                        <p:tgtEl>
                                          <p:spTgt spid="23"/>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17" grpId="0"/>
      <p:bldP spid="18" grpId="0"/>
      <p:bldP spid="22" grpId="0"/>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cxnSp>
        <p:nvCxnSpPr>
          <p:cNvPr id="12" name="直接连接符 11"/>
          <p:cNvCxnSpPr/>
          <p:nvPr/>
        </p:nvCxnSpPr>
        <p:spPr>
          <a:xfrm>
            <a:off x="-1996563" y="-2729608"/>
            <a:ext cx="5328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1121256" y="-4964265"/>
            <a:ext cx="2061126" cy="1197898"/>
          </a:xfrm>
          <a:custGeom>
            <a:avLst/>
            <a:gdLst/>
            <a:ahLst/>
            <a:cxnLst/>
            <a:rect l="l" t="t" r="r" b="b"/>
            <a:pathLst>
              <a:path w="3944750" h="2405685">
                <a:moveTo>
                  <a:pt x="971493" y="150206"/>
                </a:moveTo>
                <a:cubicBezTo>
                  <a:pt x="830346" y="152698"/>
                  <a:pt x="728619" y="203665"/>
                  <a:pt x="666312" y="303106"/>
                </a:cubicBezTo>
                <a:cubicBezTo>
                  <a:pt x="604004" y="402548"/>
                  <a:pt x="573486" y="535516"/>
                  <a:pt x="574757" y="702009"/>
                </a:cubicBezTo>
                <a:lnTo>
                  <a:pt x="574757" y="1708855"/>
                </a:lnTo>
                <a:cubicBezTo>
                  <a:pt x="573486" y="1875380"/>
                  <a:pt x="604004" y="2008366"/>
                  <a:pt x="666312" y="2107815"/>
                </a:cubicBezTo>
                <a:cubicBezTo>
                  <a:pt x="728619" y="2207264"/>
                  <a:pt x="830346" y="2258233"/>
                  <a:pt x="971493" y="2260724"/>
                </a:cubicBezTo>
                <a:lnTo>
                  <a:pt x="999467" y="2260724"/>
                </a:lnTo>
                <a:cubicBezTo>
                  <a:pt x="1140720" y="2258233"/>
                  <a:pt x="1242871" y="2207264"/>
                  <a:pt x="1305920" y="2107815"/>
                </a:cubicBezTo>
                <a:cubicBezTo>
                  <a:pt x="1368970" y="2008366"/>
                  <a:pt x="1399912" y="1875380"/>
                  <a:pt x="1398746" y="1708855"/>
                </a:cubicBezTo>
                <a:lnTo>
                  <a:pt x="1398746" y="702009"/>
                </a:lnTo>
                <a:cubicBezTo>
                  <a:pt x="1399912" y="535516"/>
                  <a:pt x="1368970" y="402548"/>
                  <a:pt x="1305920" y="303106"/>
                </a:cubicBezTo>
                <a:cubicBezTo>
                  <a:pt x="1242871" y="203665"/>
                  <a:pt x="1140720" y="152698"/>
                  <a:pt x="999467" y="150206"/>
                </a:cubicBezTo>
                <a:close/>
                <a:moveTo>
                  <a:pt x="709546" y="5245"/>
                </a:moveTo>
                <a:lnTo>
                  <a:pt x="1261415" y="5245"/>
                </a:lnTo>
                <a:cubicBezTo>
                  <a:pt x="1393440" y="6219"/>
                  <a:pt x="1512561" y="35072"/>
                  <a:pt x="1618778" y="91807"/>
                </a:cubicBezTo>
                <a:cubicBezTo>
                  <a:pt x="1724995" y="148541"/>
                  <a:pt x="1809453" y="227314"/>
                  <a:pt x="1872153" y="328127"/>
                </a:cubicBezTo>
                <a:cubicBezTo>
                  <a:pt x="1934854" y="428940"/>
                  <a:pt x="1966941" y="545952"/>
                  <a:pt x="1968417" y="679162"/>
                </a:cubicBezTo>
                <a:lnTo>
                  <a:pt x="1968417" y="1731743"/>
                </a:lnTo>
                <a:cubicBezTo>
                  <a:pt x="1966941" y="1864962"/>
                  <a:pt x="1934854" y="1981979"/>
                  <a:pt x="1872153" y="2082796"/>
                </a:cubicBezTo>
                <a:cubicBezTo>
                  <a:pt x="1809453" y="2183612"/>
                  <a:pt x="1724995" y="2262388"/>
                  <a:pt x="1618778" y="2319123"/>
                </a:cubicBezTo>
                <a:cubicBezTo>
                  <a:pt x="1512561" y="2375857"/>
                  <a:pt x="1393440" y="2404711"/>
                  <a:pt x="1261415" y="2405685"/>
                </a:cubicBezTo>
                <a:lnTo>
                  <a:pt x="709546" y="2405685"/>
                </a:lnTo>
                <a:cubicBezTo>
                  <a:pt x="577489" y="2404711"/>
                  <a:pt x="458148" y="2375857"/>
                  <a:pt x="351523" y="2319123"/>
                </a:cubicBezTo>
                <a:cubicBezTo>
                  <a:pt x="244898" y="2262388"/>
                  <a:pt x="160031" y="2183612"/>
                  <a:pt x="96923" y="2082796"/>
                </a:cubicBezTo>
                <a:cubicBezTo>
                  <a:pt x="33815" y="1981979"/>
                  <a:pt x="1507" y="1864962"/>
                  <a:pt x="0" y="1731743"/>
                </a:cubicBezTo>
                <a:lnTo>
                  <a:pt x="0" y="679162"/>
                </a:lnTo>
                <a:cubicBezTo>
                  <a:pt x="1507" y="545952"/>
                  <a:pt x="33815" y="428940"/>
                  <a:pt x="96923" y="328127"/>
                </a:cubicBezTo>
                <a:cubicBezTo>
                  <a:pt x="160031" y="227314"/>
                  <a:pt x="244898" y="148541"/>
                  <a:pt x="351523" y="91807"/>
                </a:cubicBezTo>
                <a:cubicBezTo>
                  <a:pt x="458148" y="35072"/>
                  <a:pt x="577489" y="6219"/>
                  <a:pt x="709546" y="5245"/>
                </a:cubicBezTo>
                <a:close/>
                <a:moveTo>
                  <a:pt x="2189959" y="0"/>
                </a:moveTo>
                <a:lnTo>
                  <a:pt x="3603964" y="0"/>
                </a:lnTo>
                <a:cubicBezTo>
                  <a:pt x="3700499" y="2649"/>
                  <a:pt x="3780821" y="38677"/>
                  <a:pt x="3844930" y="108085"/>
                </a:cubicBezTo>
                <a:cubicBezTo>
                  <a:pt x="3909040" y="177492"/>
                  <a:pt x="3942313" y="264384"/>
                  <a:pt x="3944750" y="368760"/>
                </a:cubicBezTo>
                <a:lnTo>
                  <a:pt x="3944750" y="796014"/>
                </a:lnTo>
                <a:cubicBezTo>
                  <a:pt x="3942949" y="892125"/>
                  <a:pt x="3914762" y="973930"/>
                  <a:pt x="3860189" y="1041430"/>
                </a:cubicBezTo>
                <a:cubicBezTo>
                  <a:pt x="3805617" y="1108930"/>
                  <a:pt x="3735468" y="1150045"/>
                  <a:pt x="3649742" y="1164774"/>
                </a:cubicBezTo>
                <a:cubicBezTo>
                  <a:pt x="3735468" y="1178338"/>
                  <a:pt x="3805617" y="1218605"/>
                  <a:pt x="3860189" y="1285575"/>
                </a:cubicBezTo>
                <a:cubicBezTo>
                  <a:pt x="3914762" y="1352545"/>
                  <a:pt x="3942949" y="1433503"/>
                  <a:pt x="3944750" y="1528448"/>
                </a:cubicBezTo>
                <a:lnTo>
                  <a:pt x="3944750" y="2026911"/>
                </a:lnTo>
                <a:cubicBezTo>
                  <a:pt x="3942313" y="2132399"/>
                  <a:pt x="3909040" y="2219609"/>
                  <a:pt x="3844930" y="2288539"/>
                </a:cubicBezTo>
                <a:cubicBezTo>
                  <a:pt x="3780821" y="2357470"/>
                  <a:pt x="3700499" y="2393181"/>
                  <a:pt x="3603964" y="2395671"/>
                </a:cubicBezTo>
                <a:lnTo>
                  <a:pt x="2189959" y="2395671"/>
                </a:lnTo>
                <a:lnTo>
                  <a:pt x="2189959" y="2248167"/>
                </a:lnTo>
                <a:lnTo>
                  <a:pt x="3141107" y="2248167"/>
                </a:lnTo>
                <a:cubicBezTo>
                  <a:pt x="3203839" y="2246577"/>
                  <a:pt x="3256397" y="2223053"/>
                  <a:pt x="3298783" y="2177594"/>
                </a:cubicBezTo>
                <a:cubicBezTo>
                  <a:pt x="3341170" y="2132134"/>
                  <a:pt x="3363210" y="2074277"/>
                  <a:pt x="3364906" y="2004022"/>
                </a:cubicBezTo>
                <a:lnTo>
                  <a:pt x="3364906" y="1520819"/>
                </a:lnTo>
                <a:cubicBezTo>
                  <a:pt x="3363210" y="1452895"/>
                  <a:pt x="3341170" y="1396097"/>
                  <a:pt x="3298783" y="1350426"/>
                </a:cubicBezTo>
                <a:cubicBezTo>
                  <a:pt x="3256397" y="1304755"/>
                  <a:pt x="3203839" y="1281018"/>
                  <a:pt x="3141107" y="1279217"/>
                </a:cubicBezTo>
                <a:lnTo>
                  <a:pt x="2276427" y="1279217"/>
                </a:lnTo>
                <a:lnTo>
                  <a:pt x="2276427" y="1131713"/>
                </a:lnTo>
                <a:lnTo>
                  <a:pt x="3141107" y="1131713"/>
                </a:lnTo>
                <a:cubicBezTo>
                  <a:pt x="3203839" y="1130018"/>
                  <a:pt x="3256397" y="1106069"/>
                  <a:pt x="3298783" y="1059868"/>
                </a:cubicBezTo>
                <a:cubicBezTo>
                  <a:pt x="3341170" y="1013667"/>
                  <a:pt x="3363210" y="955386"/>
                  <a:pt x="3364906" y="885025"/>
                </a:cubicBezTo>
                <a:lnTo>
                  <a:pt x="3364906" y="391649"/>
                </a:lnTo>
                <a:cubicBezTo>
                  <a:pt x="3363210" y="322506"/>
                  <a:pt x="3341170" y="264967"/>
                  <a:pt x="3298783" y="219031"/>
                </a:cubicBezTo>
                <a:cubicBezTo>
                  <a:pt x="3256397" y="173095"/>
                  <a:pt x="3203839" y="149253"/>
                  <a:pt x="3141107" y="147504"/>
                </a:cubicBezTo>
                <a:lnTo>
                  <a:pt x="2189959" y="147504"/>
                </a:lnTo>
                <a:close/>
              </a:path>
            </a:pathLst>
          </a:custGeom>
          <a:solidFill>
            <a:srgbClr val="3A3A3B"/>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20000" b="1" dirty="0">
              <a:solidFill>
                <a:schemeClr val="bg1"/>
              </a:solidFill>
              <a:latin typeface="造字工房朗倩（非商用）粗体" pitchFamily="50" charset="-122"/>
              <a:ea typeface="造字工房朗倩（非商用）粗体" pitchFamily="50" charset="-122"/>
            </a:endParaRPr>
          </a:p>
        </p:txBody>
      </p:sp>
      <p:sp>
        <p:nvSpPr>
          <p:cNvPr id="9" name="Text Box 3"/>
          <p:cNvSpPr>
            <a:spLocks noChangeArrowheads="1"/>
          </p:cNvSpPr>
          <p:nvPr/>
        </p:nvSpPr>
        <p:spPr bwMode="auto">
          <a:xfrm>
            <a:off x="-546548" y="-2622177"/>
            <a:ext cx="3877985"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buFont typeface="Arial" panose="020B0604020202020204" pitchFamily="34" charset="0"/>
              <a:buNone/>
              <a:defRPr/>
            </a:pPr>
            <a:r>
              <a:rPr lang="en-US" altLang="zh-CN" sz="3200" dirty="0">
                <a:solidFill>
                  <a:srgbClr val="F54251"/>
                </a:solidFill>
                <a:latin typeface="微软雅黑" panose="020B0503020204020204" pitchFamily="34" charset="-122"/>
                <a:ea typeface="微软雅黑" panose="020B0503020204020204" pitchFamily="34" charset="-122"/>
                <a:sym typeface="Calibri" panose="020F0502020204030204" pitchFamily="34" charset="0"/>
              </a:rPr>
              <a:t>2015</a:t>
            </a:r>
            <a:r>
              <a:rPr lang="zh-CN" altLang="en-US" sz="3200" dirty="0">
                <a:solidFill>
                  <a:srgbClr val="F54251"/>
                </a:solidFill>
                <a:latin typeface="微软雅黑" panose="020B0503020204020204" pitchFamily="34" charset="-122"/>
                <a:ea typeface="微软雅黑" panose="020B0503020204020204" pitchFamily="34" charset="-122"/>
                <a:sym typeface="Calibri" panose="020F0502020204030204" pitchFamily="34" charset="0"/>
              </a:rPr>
              <a:t>年</a:t>
            </a:r>
          </a:p>
          <a:p>
            <a:pPr algn="r">
              <a:buFont typeface="Arial" panose="020B0604020202020204" pitchFamily="34" charset="0"/>
              <a:buNone/>
              <a:defRPr/>
            </a:pPr>
            <a:r>
              <a:rPr lang="zh-CN" altLang="en-US" sz="7200" b="1" dirty="0">
                <a:solidFill>
                  <a:srgbClr val="F54251"/>
                </a:solidFill>
                <a:latin typeface="微软雅黑" panose="020B0503020204020204" pitchFamily="34" charset="-122"/>
                <a:ea typeface="微软雅黑" panose="020B0503020204020204" pitchFamily="34" charset="-122"/>
                <a:sym typeface="Calibri" panose="020F0502020204030204" pitchFamily="34" charset="0"/>
              </a:rPr>
              <a:t>工作计划</a:t>
            </a:r>
          </a:p>
        </p:txBody>
      </p:sp>
      <p:sp>
        <p:nvSpPr>
          <p:cNvPr id="14" name="矩形 13"/>
          <p:cNvSpPr/>
          <p:nvPr/>
        </p:nvSpPr>
        <p:spPr>
          <a:xfrm>
            <a:off x="972201" y="-3144592"/>
            <a:ext cx="2359236" cy="369332"/>
          </a:xfrm>
          <a:prstGeom prst="rect">
            <a:avLst/>
          </a:prstGeom>
        </p:spPr>
        <p:txBody>
          <a:bodyPr wrap="none">
            <a:spAutoFit/>
          </a:bodyPr>
          <a:lstStyle/>
          <a:p>
            <a:pPr algn="r">
              <a:buFont typeface="Arial" panose="020B0604020202020204" pitchFamily="34" charset="0"/>
              <a:buNone/>
              <a:defRPr/>
            </a:pPr>
            <a:r>
              <a:rPr lang="en-US" altLang="zh-CN" dirty="0">
                <a:solidFill>
                  <a:srgbClr val="F54251"/>
                </a:solidFill>
                <a:latin typeface="微软雅黑" panose="020B0503020204020204" pitchFamily="34" charset="-122"/>
                <a:ea typeface="微软雅黑" panose="020B0503020204020204" pitchFamily="34" charset="-122"/>
              </a:rPr>
              <a:t>The 2015 work plan</a:t>
            </a:r>
          </a:p>
        </p:txBody>
      </p:sp>
      <p:sp>
        <p:nvSpPr>
          <p:cNvPr id="6" name="Text Box 3"/>
          <p:cNvSpPr>
            <a:spLocks noChangeArrowheads="1"/>
          </p:cNvSpPr>
          <p:nvPr/>
        </p:nvSpPr>
        <p:spPr bwMode="auto">
          <a:xfrm>
            <a:off x="2204380" y="3468609"/>
            <a:ext cx="3877985" cy="1200329"/>
          </a:xfrm>
          <a:prstGeom prst="rect">
            <a:avLst/>
          </a:prstGeom>
          <a:extLst/>
        </p:spPr>
        <p:txBody>
          <a:bodyPr wrap="none">
            <a:spAutoFit/>
          </a:bodyPr>
          <a:lstStyle/>
          <a:p>
            <a:pPr algn="r">
              <a:spcBef>
                <a:spcPct val="0"/>
              </a:spcBef>
            </a:pPr>
            <a:r>
              <a:rPr lang="zh-CN" altLang="en-US" sz="7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胜任能力</a:t>
            </a:r>
          </a:p>
        </p:txBody>
      </p:sp>
      <p:sp>
        <p:nvSpPr>
          <p:cNvPr id="7" name="矩形 6"/>
          <p:cNvSpPr/>
          <p:nvPr/>
        </p:nvSpPr>
        <p:spPr>
          <a:xfrm>
            <a:off x="4516856" y="2628939"/>
            <a:ext cx="1586973" cy="369332"/>
          </a:xfrm>
          <a:prstGeom prst="rect">
            <a:avLst/>
          </a:prstGeom>
        </p:spPr>
        <p:txBody>
          <a:bodyPr wrap="none">
            <a:spAutoFit/>
          </a:bodyPr>
          <a:lstStyle/>
          <a:p>
            <a:pPr algn="r">
              <a:spcBef>
                <a:spcPct val="0"/>
              </a:spcBef>
            </a:pP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Competence</a:t>
            </a:r>
          </a:p>
        </p:txBody>
      </p:sp>
      <p:sp>
        <p:nvSpPr>
          <p:cNvPr id="8" name="Text Box 3"/>
          <p:cNvSpPr>
            <a:spLocks noChangeArrowheads="1"/>
          </p:cNvSpPr>
          <p:nvPr/>
        </p:nvSpPr>
        <p:spPr bwMode="auto">
          <a:xfrm>
            <a:off x="6579140" y="2407506"/>
            <a:ext cx="3392275" cy="3154710"/>
          </a:xfrm>
          <a:prstGeom prst="rect">
            <a:avLst/>
          </a:prstGeom>
          <a:extLst/>
        </p:spPr>
        <p:txBody>
          <a:bodyPr wrap="none">
            <a:spAutoFit/>
          </a:bodyPr>
          <a:lstStyle/>
          <a:p>
            <a:pPr algn="ctr">
              <a:spcBef>
                <a:spcPct val="0"/>
              </a:spcBef>
            </a:pPr>
            <a:r>
              <a:rPr lang="en-US" altLang="zh-CN"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rPr>
              <a:t>03</a:t>
            </a:r>
            <a:endParaRPr lang="zh-CN" altLang="en-US"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endParaRPr>
          </a:p>
        </p:txBody>
      </p:sp>
      <p:cxnSp>
        <p:nvCxnSpPr>
          <p:cNvPr id="10" name="直接连接符 9"/>
          <p:cNvCxnSpPr/>
          <p:nvPr/>
        </p:nvCxnSpPr>
        <p:spPr>
          <a:xfrm>
            <a:off x="1567969" y="3157346"/>
            <a:ext cx="4536000"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
        <p:nvSpPr>
          <p:cNvPr id="11" name="TextBox 12">
            <a:extLst>
              <a:ext uri="{FF2B5EF4-FFF2-40B4-BE49-F238E27FC236}">
                <a16:creationId xmlns="" xmlns:a16="http://schemas.microsoft.com/office/drawing/2014/main" id="{02BC7373-2E5B-4BB5-A34D-FC3CEFC9F3D7}"/>
              </a:ext>
            </a:extLst>
          </p:cNvPr>
          <p:cNvSpPr txBox="1"/>
          <p:nvPr/>
        </p:nvSpPr>
        <p:spPr>
          <a:xfrm>
            <a:off x="2811577" y="4673420"/>
            <a:ext cx="1989912" cy="379656"/>
          </a:xfrm>
          <a:prstGeom prst="rect">
            <a:avLst/>
          </a:prstGeom>
          <a:noFill/>
        </p:spPr>
        <p:txBody>
          <a:bodyPr wrap="square" rtlCol="0">
            <a:spAutoFit/>
          </a:bodyPr>
          <a:lstStyle/>
          <a:p>
            <a:pPr marL="380990" indent="-380990">
              <a:buFont typeface="Arial" panose="020B0604020202020204" pitchFamily="34" charset="0"/>
              <a:buChar char="•"/>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领导力</a:t>
            </a:r>
          </a:p>
        </p:txBody>
      </p:sp>
      <p:sp>
        <p:nvSpPr>
          <p:cNvPr id="15" name="TextBox 13">
            <a:extLst>
              <a:ext uri="{FF2B5EF4-FFF2-40B4-BE49-F238E27FC236}">
                <a16:creationId xmlns="" xmlns:a16="http://schemas.microsoft.com/office/drawing/2014/main" id="{FF0B454E-B998-4609-A7F1-478C23755938}"/>
              </a:ext>
            </a:extLst>
          </p:cNvPr>
          <p:cNvSpPr txBox="1"/>
          <p:nvPr/>
        </p:nvSpPr>
        <p:spPr>
          <a:xfrm>
            <a:off x="2811577" y="5052995"/>
            <a:ext cx="1680000" cy="379656"/>
          </a:xfrm>
          <a:prstGeom prst="rect">
            <a:avLst/>
          </a:prstGeom>
          <a:noFill/>
        </p:spPr>
        <p:txBody>
          <a:bodyPr wrap="square" rtlCol="0">
            <a:spAutoFit/>
          </a:bodyPr>
          <a:lstStyle/>
          <a:p>
            <a:pPr marL="380990" indent="-380990">
              <a:buFont typeface="Arial" panose="020B0604020202020204" pitchFamily="34" charset="0"/>
              <a:buChar char="•"/>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专业技能</a:t>
            </a:r>
          </a:p>
        </p:txBody>
      </p:sp>
      <p:sp>
        <p:nvSpPr>
          <p:cNvPr id="16" name="TextBox 15">
            <a:extLst>
              <a:ext uri="{FF2B5EF4-FFF2-40B4-BE49-F238E27FC236}">
                <a16:creationId xmlns="" xmlns:a16="http://schemas.microsoft.com/office/drawing/2014/main" id="{8401F1C3-BB8A-4486-A70F-C01F433012AF}"/>
              </a:ext>
            </a:extLst>
          </p:cNvPr>
          <p:cNvSpPr txBox="1"/>
          <p:nvPr/>
        </p:nvSpPr>
        <p:spPr>
          <a:xfrm>
            <a:off x="4363165" y="4673420"/>
            <a:ext cx="1528404" cy="379656"/>
          </a:xfrm>
          <a:prstGeom prst="rect">
            <a:avLst/>
          </a:prstGeom>
          <a:noFill/>
        </p:spPr>
        <p:txBody>
          <a:bodyPr wrap="square" rtlCol="0">
            <a:spAutoFit/>
          </a:bodyPr>
          <a:lstStyle/>
          <a:p>
            <a:pPr marL="380990" indent="-380990">
              <a:buFont typeface="Arial" panose="020B0604020202020204" pitchFamily="34" charset="0"/>
              <a:buChar char="•"/>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协调技能</a:t>
            </a:r>
          </a:p>
        </p:txBody>
      </p:sp>
      <p:sp>
        <p:nvSpPr>
          <p:cNvPr id="17" name="TextBox 16">
            <a:extLst>
              <a:ext uri="{FF2B5EF4-FFF2-40B4-BE49-F238E27FC236}">
                <a16:creationId xmlns="" xmlns:a16="http://schemas.microsoft.com/office/drawing/2014/main" id="{EFC6212C-DFB9-434A-9AE3-0FC76CDF673B}"/>
              </a:ext>
            </a:extLst>
          </p:cNvPr>
          <p:cNvSpPr txBox="1"/>
          <p:nvPr/>
        </p:nvSpPr>
        <p:spPr>
          <a:xfrm>
            <a:off x="4363165" y="5052995"/>
            <a:ext cx="1528404" cy="379656"/>
          </a:xfrm>
          <a:prstGeom prst="rect">
            <a:avLst/>
          </a:prstGeom>
          <a:noFill/>
        </p:spPr>
        <p:txBody>
          <a:bodyPr wrap="square" rtlCol="0">
            <a:spAutoFit/>
          </a:bodyPr>
          <a:lstStyle/>
          <a:p>
            <a:pPr marL="380990" indent="-380990">
              <a:buFont typeface="Arial" panose="020B0604020202020204" pitchFamily="34" charset="0"/>
              <a:buChar char="•"/>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团队合作</a:t>
            </a:r>
          </a:p>
        </p:txBody>
      </p:sp>
      <p:sp>
        <p:nvSpPr>
          <p:cNvPr id="18" name="TextBox 35">
            <a:extLst>
              <a:ext uri="{FF2B5EF4-FFF2-40B4-BE49-F238E27FC236}">
                <a16:creationId xmlns="" xmlns:a16="http://schemas.microsoft.com/office/drawing/2014/main" id="{56DF2E8C-C4CF-4CB0-96C0-48608968C561}"/>
              </a:ext>
            </a:extLst>
          </p:cNvPr>
          <p:cNvSpPr txBox="1"/>
          <p:nvPr/>
        </p:nvSpPr>
        <p:spPr>
          <a:xfrm>
            <a:off x="2811577" y="5432570"/>
            <a:ext cx="1680000" cy="379656"/>
          </a:xfrm>
          <a:prstGeom prst="rect">
            <a:avLst/>
          </a:prstGeom>
          <a:noFill/>
        </p:spPr>
        <p:txBody>
          <a:bodyPr wrap="square" rtlCol="0">
            <a:spAutoFit/>
          </a:bodyPr>
          <a:lstStyle/>
          <a:p>
            <a:pPr marL="380990" indent="-380990">
              <a:buFont typeface="Arial" panose="020B0604020202020204" pitchFamily="34" charset="0"/>
              <a:buChar char="•"/>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创新力</a:t>
            </a:r>
          </a:p>
        </p:txBody>
      </p:sp>
      <p:sp>
        <p:nvSpPr>
          <p:cNvPr id="19" name="TextBox 36">
            <a:extLst>
              <a:ext uri="{FF2B5EF4-FFF2-40B4-BE49-F238E27FC236}">
                <a16:creationId xmlns="" xmlns:a16="http://schemas.microsoft.com/office/drawing/2014/main" id="{7C4905B3-C431-43F6-9D5A-2B6F42721E5F}"/>
              </a:ext>
            </a:extLst>
          </p:cNvPr>
          <p:cNvSpPr txBox="1"/>
          <p:nvPr/>
        </p:nvSpPr>
        <p:spPr>
          <a:xfrm>
            <a:off x="4363165" y="5432570"/>
            <a:ext cx="1528404" cy="379656"/>
          </a:xfrm>
          <a:prstGeom prst="rect">
            <a:avLst/>
          </a:prstGeom>
          <a:noFill/>
        </p:spPr>
        <p:txBody>
          <a:bodyPr wrap="square" rtlCol="0">
            <a:spAutoFit/>
          </a:bodyPr>
          <a:lstStyle/>
          <a:p>
            <a:pPr marL="380990" indent="-380990">
              <a:buFont typeface="Arial" panose="020B0604020202020204" pitchFamily="34" charset="0"/>
              <a:buChar char="•"/>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执行力</a:t>
            </a:r>
          </a:p>
        </p:txBody>
      </p:sp>
    </p:spTree>
    <p:extLst>
      <p:ext uri="{BB962C8B-B14F-4D97-AF65-F5344CB8AC3E}">
        <p14:creationId xmlns:p14="http://schemas.microsoft.com/office/powerpoint/2010/main" val="40560008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childTnLst>
                          </p:cTn>
                        </p:par>
                        <p:par>
                          <p:cTn id="21" fill="hold">
                            <p:stCondLst>
                              <p:cond delay="500"/>
                            </p:stCondLst>
                            <p:childTnLst>
                              <p:par>
                                <p:cTn id="22" presetID="37"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900" decel="100000" fill="hold"/>
                                        <p:tgtEl>
                                          <p:spTgt spid="11"/>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25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900" decel="100000" fill="hold"/>
                                        <p:tgtEl>
                                          <p:spTgt spid="15"/>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34" presetID="37" presetClass="entr" presetSubtype="0" fill="hold" grpId="0" nodeType="withEffect">
                                  <p:stCondLst>
                                    <p:cond delay="50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1000"/>
                                        <p:tgtEl>
                                          <p:spTgt spid="18"/>
                                        </p:tgtEl>
                                      </p:cBhvr>
                                    </p:animEffect>
                                    <p:anim calcmode="lin" valueType="num">
                                      <p:cBhvr>
                                        <p:cTn id="37" dur="1000" fill="hold"/>
                                        <p:tgtEl>
                                          <p:spTgt spid="18"/>
                                        </p:tgtEl>
                                        <p:attrNameLst>
                                          <p:attrName>ppt_x</p:attrName>
                                        </p:attrNameLst>
                                      </p:cBhvr>
                                      <p:tavLst>
                                        <p:tav tm="0">
                                          <p:val>
                                            <p:strVal val="#ppt_x"/>
                                          </p:val>
                                        </p:tav>
                                        <p:tav tm="100000">
                                          <p:val>
                                            <p:strVal val="#ppt_x"/>
                                          </p:val>
                                        </p:tav>
                                      </p:tavLst>
                                    </p:anim>
                                    <p:anim calcmode="lin" valueType="num">
                                      <p:cBhvr>
                                        <p:cTn id="38" dur="900" decel="100000" fill="hold"/>
                                        <p:tgtEl>
                                          <p:spTgt spid="18"/>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par>
                                <p:cTn id="40" presetID="37" presetClass="entr" presetSubtype="0" fill="hold" grpId="0" nodeType="withEffect">
                                  <p:stCondLst>
                                    <p:cond delay="75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900" decel="100000" fill="hold"/>
                                        <p:tgtEl>
                                          <p:spTgt spid="16"/>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46" presetID="37" presetClass="entr" presetSubtype="0" fill="hold" grpId="0" nodeType="withEffect">
                                  <p:stCondLst>
                                    <p:cond delay="100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900" decel="100000" fill="hold"/>
                                        <p:tgtEl>
                                          <p:spTgt spid="17"/>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52" presetID="37" presetClass="entr" presetSubtype="0" fill="hold" grpId="0" nodeType="withEffect">
                                  <p:stCondLst>
                                    <p:cond delay="125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1000"/>
                                        <p:tgtEl>
                                          <p:spTgt spid="19"/>
                                        </p:tgtEl>
                                      </p:cBhvr>
                                    </p:animEffect>
                                    <p:anim calcmode="lin" valueType="num">
                                      <p:cBhvr>
                                        <p:cTn id="55" dur="1000" fill="hold"/>
                                        <p:tgtEl>
                                          <p:spTgt spid="19"/>
                                        </p:tgtEl>
                                        <p:attrNameLst>
                                          <p:attrName>ppt_x</p:attrName>
                                        </p:attrNameLst>
                                      </p:cBhvr>
                                      <p:tavLst>
                                        <p:tav tm="0">
                                          <p:val>
                                            <p:strVal val="#ppt_x"/>
                                          </p:val>
                                        </p:tav>
                                        <p:tav tm="100000">
                                          <p:val>
                                            <p:strVal val="#ppt_x"/>
                                          </p:val>
                                        </p:tav>
                                      </p:tavLst>
                                    </p:anim>
                                    <p:anim calcmode="lin" valueType="num">
                                      <p:cBhvr>
                                        <p:cTn id="56" dur="900" decel="100000" fill="hold"/>
                                        <p:tgtEl>
                                          <p:spTgt spid="19"/>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1" grpId="0"/>
      <p:bldP spid="15" grpId="0"/>
      <p:bldP spid="16" grpId="0"/>
      <p:bldP spid="17"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20626750-FB8C-4FB3-82CF-3BA028E80B17}"/>
              </a:ext>
            </a:extLst>
          </p:cNvPr>
          <p:cNvSpPr/>
          <p:nvPr/>
        </p:nvSpPr>
        <p:spPr>
          <a:xfrm>
            <a:off x="4738118" y="370754"/>
            <a:ext cx="2749471" cy="707886"/>
          </a:xfrm>
          <a:prstGeom prst="rect">
            <a:avLst/>
          </a:prstGeom>
        </p:spPr>
        <p:txBody>
          <a:bodyPr wrap="none">
            <a:spAutoFit/>
          </a:bodyPr>
          <a:lstStyle/>
          <a:p>
            <a:r>
              <a:rPr lang="zh-CN" altLang="en-US" sz="4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核心竞争力</a:t>
            </a:r>
          </a:p>
        </p:txBody>
      </p:sp>
      <p:cxnSp>
        <p:nvCxnSpPr>
          <p:cNvPr id="9" name="直接连接符 8">
            <a:extLst>
              <a:ext uri="{FF2B5EF4-FFF2-40B4-BE49-F238E27FC236}">
                <a16:creationId xmlns="" xmlns:a16="http://schemas.microsoft.com/office/drawing/2014/main" id="{61F988B4-6850-4323-BC90-4A376EA8A83B}"/>
              </a:ext>
            </a:extLst>
          </p:cNvPr>
          <p:cNvCxnSpPr>
            <a:cxnSpLocks/>
          </p:cNvCxnSpPr>
          <p:nvPr/>
        </p:nvCxnSpPr>
        <p:spPr>
          <a:xfrm>
            <a:off x="0" y="724697"/>
            <a:ext cx="4451230"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 xmlns:a16="http://schemas.microsoft.com/office/drawing/2014/main" id="{4A73003F-2773-4218-897E-1FBEBE278299}"/>
              </a:ext>
            </a:extLst>
          </p:cNvPr>
          <p:cNvCxnSpPr>
            <a:cxnSpLocks/>
          </p:cNvCxnSpPr>
          <p:nvPr/>
        </p:nvCxnSpPr>
        <p:spPr>
          <a:xfrm>
            <a:off x="7694762" y="724697"/>
            <a:ext cx="4497238"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
        <p:nvSpPr>
          <p:cNvPr id="33" name="右箭头 3">
            <a:extLst>
              <a:ext uri="{FF2B5EF4-FFF2-40B4-BE49-F238E27FC236}">
                <a16:creationId xmlns="" xmlns:a16="http://schemas.microsoft.com/office/drawing/2014/main" id="{50F222A6-0519-4B1A-A525-0E3D5D4DFD17}"/>
              </a:ext>
            </a:extLst>
          </p:cNvPr>
          <p:cNvSpPr/>
          <p:nvPr/>
        </p:nvSpPr>
        <p:spPr>
          <a:xfrm flipH="1">
            <a:off x="7377655" y="1227930"/>
            <a:ext cx="4814345" cy="1020352"/>
          </a:xfrm>
          <a:prstGeom prst="rightArrow">
            <a:avLst>
              <a:gd name="adj1" fmla="val 66299"/>
              <a:gd name="adj2" fmla="val 56519"/>
            </a:avLst>
          </a:prstGeom>
          <a:solidFill>
            <a:srgbClr val="FFEEE2"/>
          </a:solidFill>
          <a:ln w="25400" cap="flat" cmpd="sng" algn="ctr">
            <a:noFill/>
            <a:prstDash val="solid"/>
          </a:ln>
          <a:effectLst>
            <a:outerShdw blurRad="279400" dist="101600" dir="8100000" algn="tr" rotWithShape="0">
              <a:prstClr val="black">
                <a:alpha val="40000"/>
              </a:prstClr>
            </a:outerShdw>
          </a:effectLst>
        </p:spPr>
        <p:txBody>
          <a:bodyPr wrap="none" lIns="0" tIns="0" rIns="0" bIns="0" anchor="ctr">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867" b="1" i="0" u="none" strike="noStrike" kern="0" cap="none" spc="0" normalizeH="0" baseline="0" noProof="0">
              <a:ln>
                <a:noFill/>
              </a:ln>
              <a:solidFill>
                <a:prstClr val="white"/>
              </a:solidFill>
              <a:effectLst/>
              <a:uLnTx/>
              <a:uFillTx/>
              <a:latin typeface="Arial"/>
              <a:ea typeface="微软雅黑"/>
              <a:cs typeface="+mn-ea"/>
            </a:endParaRPr>
          </a:p>
        </p:txBody>
      </p:sp>
      <p:sp>
        <p:nvSpPr>
          <p:cNvPr id="34" name="右箭头 31">
            <a:extLst>
              <a:ext uri="{FF2B5EF4-FFF2-40B4-BE49-F238E27FC236}">
                <a16:creationId xmlns="" xmlns:a16="http://schemas.microsoft.com/office/drawing/2014/main" id="{4786D48B-2908-4C5F-90E5-EF7AF8AE24EC}"/>
              </a:ext>
            </a:extLst>
          </p:cNvPr>
          <p:cNvSpPr/>
          <p:nvPr/>
        </p:nvSpPr>
        <p:spPr>
          <a:xfrm flipH="1">
            <a:off x="5886390" y="1992925"/>
            <a:ext cx="6305610" cy="1020352"/>
          </a:xfrm>
          <a:prstGeom prst="rightArrow">
            <a:avLst>
              <a:gd name="adj1" fmla="val 66299"/>
              <a:gd name="adj2" fmla="val 56519"/>
            </a:avLst>
          </a:prstGeom>
          <a:solidFill>
            <a:srgbClr val="BE8C83"/>
          </a:solidFill>
          <a:ln w="25400" cap="flat" cmpd="sng" algn="ctr">
            <a:noFill/>
            <a:prstDash val="solid"/>
          </a:ln>
          <a:effectLst>
            <a:outerShdw blurRad="279400" dist="101600" dir="8100000" algn="tr" rotWithShape="0">
              <a:prstClr val="black">
                <a:alpha val="40000"/>
              </a:prstClr>
            </a:outerShdw>
          </a:effectLst>
        </p:spPr>
        <p:txBody>
          <a:bodyPr wrap="none" lIns="0" tIns="0" rIns="0" bIns="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867" b="1" i="0" u="none" strike="noStrike" kern="0" cap="none" spc="0" normalizeH="0" baseline="0" noProof="0">
              <a:ln>
                <a:noFill/>
              </a:ln>
              <a:solidFill>
                <a:prstClr val="white"/>
              </a:solidFill>
              <a:effectLst/>
              <a:uLnTx/>
              <a:uFillTx/>
              <a:latin typeface="Arial"/>
              <a:ea typeface="微软雅黑"/>
              <a:cs typeface="+mn-ea"/>
            </a:endParaRPr>
          </a:p>
        </p:txBody>
      </p:sp>
      <p:sp>
        <p:nvSpPr>
          <p:cNvPr id="35" name="右箭头 32">
            <a:extLst>
              <a:ext uri="{FF2B5EF4-FFF2-40B4-BE49-F238E27FC236}">
                <a16:creationId xmlns="" xmlns:a16="http://schemas.microsoft.com/office/drawing/2014/main" id="{D0F812FB-511D-4BDD-84DD-5C8234B39E53}"/>
              </a:ext>
            </a:extLst>
          </p:cNvPr>
          <p:cNvSpPr/>
          <p:nvPr/>
        </p:nvSpPr>
        <p:spPr>
          <a:xfrm flipH="1">
            <a:off x="4666846" y="2757920"/>
            <a:ext cx="7525154" cy="1020352"/>
          </a:xfrm>
          <a:prstGeom prst="rightArrow">
            <a:avLst>
              <a:gd name="adj1" fmla="val 66299"/>
              <a:gd name="adj2" fmla="val 56519"/>
            </a:avLst>
          </a:prstGeom>
          <a:solidFill>
            <a:srgbClr val="FFEEE2"/>
          </a:solidFill>
          <a:ln w="25400" cap="flat" cmpd="sng" algn="ctr">
            <a:noFill/>
            <a:prstDash val="solid"/>
          </a:ln>
          <a:effectLst>
            <a:outerShdw blurRad="279400" dist="101600" dir="8100000" algn="tr" rotWithShape="0">
              <a:prstClr val="black">
                <a:alpha val="40000"/>
              </a:prstClr>
            </a:outerShdw>
          </a:effectLst>
        </p:spPr>
        <p:txBody>
          <a:bodyPr wrap="none" lIns="0" tIns="0" rIns="0" bIns="0" anchor="ctr">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867" b="1" i="0" u="none" strike="noStrike" kern="0" cap="none" spc="0" normalizeH="0" baseline="0" noProof="0">
              <a:ln>
                <a:noFill/>
              </a:ln>
              <a:solidFill>
                <a:prstClr val="white"/>
              </a:solidFill>
              <a:effectLst/>
              <a:uLnTx/>
              <a:uFillTx/>
              <a:latin typeface="Arial"/>
              <a:ea typeface="微软雅黑"/>
              <a:cs typeface="+mn-ea"/>
            </a:endParaRPr>
          </a:p>
        </p:txBody>
      </p:sp>
      <p:sp>
        <p:nvSpPr>
          <p:cNvPr id="36" name="右箭头 36">
            <a:extLst>
              <a:ext uri="{FF2B5EF4-FFF2-40B4-BE49-F238E27FC236}">
                <a16:creationId xmlns="" xmlns:a16="http://schemas.microsoft.com/office/drawing/2014/main" id="{2E79F396-21FC-49FD-8C52-9477B3EC78CD}"/>
              </a:ext>
            </a:extLst>
          </p:cNvPr>
          <p:cNvSpPr/>
          <p:nvPr/>
        </p:nvSpPr>
        <p:spPr>
          <a:xfrm flipH="1">
            <a:off x="4666846" y="3522914"/>
            <a:ext cx="7525154" cy="1020352"/>
          </a:xfrm>
          <a:prstGeom prst="rightArrow">
            <a:avLst>
              <a:gd name="adj1" fmla="val 66299"/>
              <a:gd name="adj2" fmla="val 56519"/>
            </a:avLst>
          </a:prstGeom>
          <a:solidFill>
            <a:srgbClr val="BE8C83"/>
          </a:solidFill>
          <a:ln w="25400" cap="flat" cmpd="sng" algn="ctr">
            <a:noFill/>
            <a:prstDash val="solid"/>
          </a:ln>
          <a:effectLst>
            <a:outerShdw blurRad="279400" dist="101600" dir="8100000" algn="tr" rotWithShape="0">
              <a:prstClr val="black">
                <a:alpha val="40000"/>
              </a:prstClr>
            </a:outerShdw>
          </a:effectLst>
        </p:spPr>
        <p:txBody>
          <a:bodyPr wrap="none" lIns="0" tIns="0" rIns="0" bIns="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867" b="1" i="0" u="none" strike="noStrike" kern="0" cap="none" spc="0" normalizeH="0" baseline="0" noProof="0">
              <a:ln>
                <a:noFill/>
              </a:ln>
              <a:solidFill>
                <a:prstClr val="white"/>
              </a:solidFill>
              <a:effectLst/>
              <a:uLnTx/>
              <a:uFillTx/>
              <a:latin typeface="Arial"/>
              <a:ea typeface="微软雅黑"/>
              <a:cs typeface="+mn-ea"/>
            </a:endParaRPr>
          </a:p>
        </p:txBody>
      </p:sp>
      <p:sp>
        <p:nvSpPr>
          <p:cNvPr id="37" name="右箭头 37">
            <a:extLst>
              <a:ext uri="{FF2B5EF4-FFF2-40B4-BE49-F238E27FC236}">
                <a16:creationId xmlns="" xmlns:a16="http://schemas.microsoft.com/office/drawing/2014/main" id="{405A08F6-645F-4246-A924-3E1546441CD1}"/>
              </a:ext>
            </a:extLst>
          </p:cNvPr>
          <p:cNvSpPr/>
          <p:nvPr/>
        </p:nvSpPr>
        <p:spPr>
          <a:xfrm flipH="1">
            <a:off x="5886390" y="4287909"/>
            <a:ext cx="6305610" cy="1020352"/>
          </a:xfrm>
          <a:prstGeom prst="rightArrow">
            <a:avLst>
              <a:gd name="adj1" fmla="val 66299"/>
              <a:gd name="adj2" fmla="val 56519"/>
            </a:avLst>
          </a:prstGeom>
          <a:solidFill>
            <a:srgbClr val="FFEEE2"/>
          </a:solidFill>
          <a:ln w="25400" cap="flat" cmpd="sng" algn="ctr">
            <a:noFill/>
            <a:prstDash val="solid"/>
          </a:ln>
          <a:effectLst>
            <a:outerShdw blurRad="279400" dist="101600" dir="8100000" algn="tr" rotWithShape="0">
              <a:prstClr val="black">
                <a:alpha val="40000"/>
              </a:prstClr>
            </a:outerShdw>
          </a:effectLst>
        </p:spPr>
        <p:txBody>
          <a:bodyPr wrap="none" lIns="0" tIns="0" rIns="0" bIns="0" anchor="ctr">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867" b="1" i="0" u="none" strike="noStrike" kern="0" cap="none" spc="0" normalizeH="0" baseline="0" noProof="0">
              <a:ln>
                <a:noFill/>
              </a:ln>
              <a:solidFill>
                <a:prstClr val="white"/>
              </a:solidFill>
              <a:effectLst/>
              <a:uLnTx/>
              <a:uFillTx/>
              <a:latin typeface="Arial"/>
              <a:ea typeface="微软雅黑"/>
              <a:cs typeface="+mn-ea"/>
            </a:endParaRPr>
          </a:p>
        </p:txBody>
      </p:sp>
      <p:sp>
        <p:nvSpPr>
          <p:cNvPr id="38" name="右箭头 38">
            <a:extLst>
              <a:ext uri="{FF2B5EF4-FFF2-40B4-BE49-F238E27FC236}">
                <a16:creationId xmlns="" xmlns:a16="http://schemas.microsoft.com/office/drawing/2014/main" id="{636F0DB7-F12B-4A28-94EC-D42AC35C4873}"/>
              </a:ext>
            </a:extLst>
          </p:cNvPr>
          <p:cNvSpPr/>
          <p:nvPr/>
        </p:nvSpPr>
        <p:spPr>
          <a:xfrm flipH="1">
            <a:off x="7377655" y="5052904"/>
            <a:ext cx="4814345" cy="1020352"/>
          </a:xfrm>
          <a:prstGeom prst="rightArrow">
            <a:avLst>
              <a:gd name="adj1" fmla="val 66299"/>
              <a:gd name="adj2" fmla="val 56519"/>
            </a:avLst>
          </a:prstGeom>
          <a:solidFill>
            <a:srgbClr val="BE8C83"/>
          </a:solidFill>
          <a:ln w="25400" cap="flat" cmpd="sng" algn="ctr">
            <a:noFill/>
            <a:prstDash val="solid"/>
          </a:ln>
          <a:effectLst>
            <a:outerShdw blurRad="279400" dist="101600" dir="8100000" algn="tr" rotWithShape="0">
              <a:prstClr val="black">
                <a:alpha val="40000"/>
              </a:prstClr>
            </a:outerShdw>
          </a:effectLst>
        </p:spPr>
        <p:txBody>
          <a:bodyPr wrap="none" lIns="0" tIns="0" rIns="0" bIns="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867" b="1" i="0" u="none" strike="noStrike" kern="0" cap="none" spc="0" normalizeH="0" baseline="0" noProof="0">
              <a:ln>
                <a:noFill/>
              </a:ln>
              <a:solidFill>
                <a:prstClr val="white"/>
              </a:solidFill>
              <a:effectLst/>
              <a:uLnTx/>
              <a:uFillTx/>
              <a:latin typeface="Arial"/>
              <a:ea typeface="微软雅黑"/>
              <a:cs typeface="+mn-ea"/>
            </a:endParaRPr>
          </a:p>
        </p:txBody>
      </p:sp>
      <p:sp>
        <p:nvSpPr>
          <p:cNvPr id="40" name="MH_Other_9">
            <a:extLst>
              <a:ext uri="{FF2B5EF4-FFF2-40B4-BE49-F238E27FC236}">
                <a16:creationId xmlns="" xmlns:a16="http://schemas.microsoft.com/office/drawing/2014/main" id="{35B424BE-568D-42BB-93B4-3006FB07A7D0}"/>
              </a:ext>
            </a:extLst>
          </p:cNvPr>
          <p:cNvSpPr/>
          <p:nvPr>
            <p:custDataLst>
              <p:tags r:id="rId1"/>
            </p:custDataLst>
          </p:nvPr>
        </p:nvSpPr>
        <p:spPr>
          <a:xfrm>
            <a:off x="1509654" y="2396922"/>
            <a:ext cx="2397048" cy="2401163"/>
          </a:xfrm>
          <a:prstGeom prst="ellipse">
            <a:avLst/>
          </a:prstGeom>
          <a:solidFill>
            <a:srgbClr val="BE8C83"/>
          </a:solidFill>
          <a:ln w="25400" cap="flat" cmpd="sng" algn="ctr">
            <a:noFill/>
            <a:prstDash val="solid"/>
          </a:ln>
          <a:effectLst>
            <a:innerShdw blurRad="152400" dist="76200" dir="18900000">
              <a:prstClr val="black">
                <a:alpha val="30000"/>
              </a:prstClr>
            </a:innerShdw>
          </a:effectLst>
        </p:spPr>
        <p:txBody>
          <a:bodyPr lIns="0" tIns="0" rIns="0" bIns="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0" normalizeH="0" baseline="0" noProof="0" dirty="0">
                <a:ln>
                  <a:noFill/>
                </a:ln>
                <a:solidFill>
                  <a:prstClr val="white"/>
                </a:solidFill>
                <a:effectLst/>
                <a:uLnTx/>
                <a:uFillTx/>
                <a:latin typeface="微软雅黑"/>
                <a:ea typeface="微软雅黑"/>
                <a:cs typeface="+mn-cs"/>
              </a:rPr>
              <a:t>核心</a:t>
            </a:r>
            <a:endParaRPr kumimoji="0" lang="en-US" altLang="zh-CN" sz="3600" b="1" i="0" u="none" strike="noStrike" kern="0" cap="none" spc="0" normalizeH="0" baseline="0" noProof="0" dirty="0">
              <a:ln>
                <a:noFill/>
              </a:ln>
              <a:solidFill>
                <a:prstClr val="white"/>
              </a:solidFill>
              <a:effectLst/>
              <a:uLnTx/>
              <a:uFillTx/>
              <a:latin typeface="微软雅黑"/>
              <a:ea typeface="微软雅黑"/>
              <a:cs typeface="+mn-cs"/>
            </a:endParaRPr>
          </a:p>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0" normalizeH="0" baseline="0" noProof="0" dirty="0">
                <a:ln>
                  <a:noFill/>
                </a:ln>
                <a:solidFill>
                  <a:prstClr val="white"/>
                </a:solidFill>
                <a:effectLst/>
                <a:uLnTx/>
                <a:uFillTx/>
                <a:latin typeface="微软雅黑"/>
                <a:ea typeface="微软雅黑"/>
                <a:cs typeface="+mn-cs"/>
              </a:rPr>
              <a:t>竞争力</a:t>
            </a:r>
          </a:p>
        </p:txBody>
      </p:sp>
      <p:sp>
        <p:nvSpPr>
          <p:cNvPr id="41" name="MH_SubTitle_1">
            <a:extLst>
              <a:ext uri="{FF2B5EF4-FFF2-40B4-BE49-F238E27FC236}">
                <a16:creationId xmlns="" xmlns:a16="http://schemas.microsoft.com/office/drawing/2014/main" id="{D92CA74A-A227-4C6D-973A-E8B7A77B076C}"/>
              </a:ext>
            </a:extLst>
          </p:cNvPr>
          <p:cNvSpPr>
            <a:spLocks/>
          </p:cNvSpPr>
          <p:nvPr>
            <p:custDataLst>
              <p:tags r:id="rId2"/>
            </p:custDataLst>
          </p:nvPr>
        </p:nvSpPr>
        <p:spPr>
          <a:xfrm>
            <a:off x="6351947" y="3037264"/>
            <a:ext cx="1683715" cy="461665"/>
          </a:xfrm>
          <a:prstGeom prst="rect">
            <a:avLst/>
          </a:prstGeom>
          <a:noFill/>
          <a:ln w="19050" cap="flat" cmpd="sng" algn="ctr">
            <a:noFill/>
            <a:prstDash val="solid"/>
          </a:ln>
          <a:effectLst/>
        </p:spPr>
        <p:txBody>
          <a:bodyPr wrap="square" anchor="ctr">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3B3B3B"/>
                </a:solidFill>
                <a:effectLst/>
                <a:uLnTx/>
                <a:uFillTx/>
                <a:latin typeface="Arial"/>
                <a:ea typeface="微软雅黑"/>
                <a:cs typeface="+mn-cs"/>
                <a:sym typeface="+mn-lt"/>
              </a:rPr>
              <a:t>协调能力</a:t>
            </a:r>
          </a:p>
        </p:txBody>
      </p:sp>
      <p:sp>
        <p:nvSpPr>
          <p:cNvPr id="42" name="MH_SubTitle_1">
            <a:extLst>
              <a:ext uri="{FF2B5EF4-FFF2-40B4-BE49-F238E27FC236}">
                <a16:creationId xmlns="" xmlns:a16="http://schemas.microsoft.com/office/drawing/2014/main" id="{CA950C20-5FC5-43B7-AA49-752BBDA18D03}"/>
              </a:ext>
            </a:extLst>
          </p:cNvPr>
          <p:cNvSpPr>
            <a:spLocks/>
          </p:cNvSpPr>
          <p:nvPr>
            <p:custDataLst>
              <p:tags r:id="rId3"/>
            </p:custDataLst>
          </p:nvPr>
        </p:nvSpPr>
        <p:spPr>
          <a:xfrm>
            <a:off x="8986404" y="1507274"/>
            <a:ext cx="1525820" cy="461665"/>
          </a:xfrm>
          <a:prstGeom prst="rect">
            <a:avLst/>
          </a:prstGeom>
          <a:noFill/>
          <a:ln w="19050" cap="flat" cmpd="sng" algn="ctr">
            <a:noFill/>
            <a:prstDash val="solid"/>
          </a:ln>
          <a:effectLst/>
        </p:spPr>
        <p:txBody>
          <a:bodyPr wrap="square" anchor="ctr">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3B3B3B"/>
                </a:solidFill>
                <a:effectLst/>
                <a:uLnTx/>
                <a:uFillTx/>
                <a:latin typeface="Arial"/>
                <a:ea typeface="微软雅黑"/>
                <a:cs typeface="+mn-cs"/>
                <a:sym typeface="+mn-lt"/>
              </a:rPr>
              <a:t>领导力</a:t>
            </a:r>
          </a:p>
        </p:txBody>
      </p:sp>
      <p:sp>
        <p:nvSpPr>
          <p:cNvPr id="43" name="MH_SubTitle_4">
            <a:extLst>
              <a:ext uri="{FF2B5EF4-FFF2-40B4-BE49-F238E27FC236}">
                <a16:creationId xmlns="" xmlns:a16="http://schemas.microsoft.com/office/drawing/2014/main" id="{9E1B68DC-0486-4444-8927-ABFC0796B27B}"/>
              </a:ext>
            </a:extLst>
          </p:cNvPr>
          <p:cNvSpPr/>
          <p:nvPr>
            <p:custDataLst>
              <p:tags r:id="rId4"/>
            </p:custDataLst>
          </p:nvPr>
        </p:nvSpPr>
        <p:spPr>
          <a:xfrm>
            <a:off x="7487968" y="2272269"/>
            <a:ext cx="1525820" cy="461665"/>
          </a:xfrm>
          <a:prstGeom prst="rect">
            <a:avLst/>
          </a:prstGeom>
          <a:noFill/>
          <a:ln w="19050" cap="flat" cmpd="sng" algn="ctr">
            <a:noFill/>
            <a:prstDash val="solid"/>
          </a:ln>
          <a:effectLst/>
        </p:spPr>
        <p:txBody>
          <a:bodyPr wrap="square" anchor="ctr">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chemeClr val="bg1"/>
                </a:solidFill>
                <a:effectLst/>
                <a:uLnTx/>
                <a:uFillTx/>
                <a:latin typeface="Arial"/>
                <a:ea typeface="微软雅黑"/>
                <a:cs typeface="+mn-cs"/>
                <a:sym typeface="+mn-lt"/>
              </a:rPr>
              <a:t>专业技能</a:t>
            </a:r>
          </a:p>
        </p:txBody>
      </p:sp>
      <p:sp>
        <p:nvSpPr>
          <p:cNvPr id="44" name="MH_SubTitle_4">
            <a:extLst>
              <a:ext uri="{FF2B5EF4-FFF2-40B4-BE49-F238E27FC236}">
                <a16:creationId xmlns="" xmlns:a16="http://schemas.microsoft.com/office/drawing/2014/main" id="{53E89869-217D-4036-8A08-8A7B44867672}"/>
              </a:ext>
            </a:extLst>
          </p:cNvPr>
          <p:cNvSpPr/>
          <p:nvPr>
            <p:custDataLst>
              <p:tags r:id="rId5"/>
            </p:custDataLst>
          </p:nvPr>
        </p:nvSpPr>
        <p:spPr>
          <a:xfrm>
            <a:off x="6351947" y="3802258"/>
            <a:ext cx="1683716" cy="461665"/>
          </a:xfrm>
          <a:prstGeom prst="rect">
            <a:avLst/>
          </a:prstGeom>
          <a:noFill/>
          <a:ln w="19050" cap="flat" cmpd="sng" algn="ctr">
            <a:noFill/>
            <a:prstDash val="solid"/>
          </a:ln>
          <a:effectLst/>
        </p:spPr>
        <p:txBody>
          <a:bodyPr wrap="square" anchor="ctr">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chemeClr val="bg1"/>
                </a:solidFill>
                <a:effectLst/>
                <a:uLnTx/>
                <a:uFillTx/>
                <a:latin typeface="Arial"/>
                <a:ea typeface="微软雅黑"/>
                <a:cs typeface="+mn-cs"/>
                <a:sym typeface="+mn-lt"/>
              </a:rPr>
              <a:t>创新能力</a:t>
            </a:r>
          </a:p>
        </p:txBody>
      </p:sp>
      <p:sp>
        <p:nvSpPr>
          <p:cNvPr id="45" name="矩形 44">
            <a:extLst>
              <a:ext uri="{FF2B5EF4-FFF2-40B4-BE49-F238E27FC236}">
                <a16:creationId xmlns="" xmlns:a16="http://schemas.microsoft.com/office/drawing/2014/main" id="{11751F1D-062E-4FF8-80AD-F6872203A6A4}"/>
              </a:ext>
            </a:extLst>
          </p:cNvPr>
          <p:cNvSpPr/>
          <p:nvPr/>
        </p:nvSpPr>
        <p:spPr>
          <a:xfrm>
            <a:off x="6392200" y="2288989"/>
            <a:ext cx="426399" cy="428224"/>
          </a:xfrm>
          <a:prstGeom prst="rect">
            <a:avLst/>
          </a:prstGeom>
          <a:noFill/>
          <a:ln w="15875" cap="flat" cmpd="sng" algn="ctr">
            <a:noFill/>
            <a:prstDash val="solid"/>
          </a:ln>
          <a:effectLst/>
        </p:spPr>
        <p:txBody>
          <a:bodyPr wrap="none" lIns="0" rIns="0" anchor="ctr">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a:ln>
                  <a:noFill/>
                </a:ln>
                <a:solidFill>
                  <a:schemeClr val="bg1"/>
                </a:solidFill>
                <a:effectLst/>
                <a:uLnTx/>
                <a:uFillTx/>
                <a:latin typeface="Impact" panose="020B0806030902050204" pitchFamily="34" charset="0"/>
                <a:ea typeface="微软雅黑"/>
                <a:cs typeface="+mn-cs"/>
              </a:rPr>
              <a:t>02</a:t>
            </a:r>
            <a:endParaRPr kumimoji="0" lang="zh-CN" altLang="en-US" sz="3200" b="0" i="0" u="none" strike="noStrike" kern="0" cap="none" spc="0" normalizeH="0" baseline="0" noProof="0" dirty="0">
              <a:ln>
                <a:noFill/>
              </a:ln>
              <a:solidFill>
                <a:schemeClr val="bg1"/>
              </a:solidFill>
              <a:effectLst/>
              <a:uLnTx/>
              <a:uFillTx/>
              <a:latin typeface="Impact" panose="020B0806030902050204" pitchFamily="34" charset="0"/>
              <a:ea typeface="微软雅黑"/>
              <a:cs typeface="+mn-cs"/>
            </a:endParaRPr>
          </a:p>
        </p:txBody>
      </p:sp>
      <p:sp>
        <p:nvSpPr>
          <p:cNvPr id="46" name="矩形 45">
            <a:extLst>
              <a:ext uri="{FF2B5EF4-FFF2-40B4-BE49-F238E27FC236}">
                <a16:creationId xmlns="" xmlns:a16="http://schemas.microsoft.com/office/drawing/2014/main" id="{3BD37BC7-AE32-494E-92FB-4F3277F93FA5}"/>
              </a:ext>
            </a:extLst>
          </p:cNvPr>
          <p:cNvSpPr/>
          <p:nvPr/>
        </p:nvSpPr>
        <p:spPr>
          <a:xfrm>
            <a:off x="5205546" y="3053984"/>
            <a:ext cx="437620" cy="428224"/>
          </a:xfrm>
          <a:prstGeom prst="rect">
            <a:avLst/>
          </a:prstGeom>
          <a:noFill/>
          <a:ln w="15875" cap="flat" cmpd="sng" algn="ctr">
            <a:noFill/>
            <a:prstDash val="solid"/>
          </a:ln>
          <a:effectLst/>
        </p:spPr>
        <p:txBody>
          <a:bodyPr wrap="none" lIns="0" rIns="0" anchor="ctr">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a:ln>
                  <a:noFill/>
                </a:ln>
                <a:solidFill>
                  <a:srgbClr val="3B3B3B"/>
                </a:solidFill>
                <a:effectLst/>
                <a:uLnTx/>
                <a:uFillTx/>
                <a:latin typeface="Impact" panose="020B0806030902050204" pitchFamily="34" charset="0"/>
                <a:ea typeface="微软雅黑"/>
                <a:cs typeface="+mn-cs"/>
              </a:rPr>
              <a:t>03</a:t>
            </a:r>
            <a:endParaRPr kumimoji="0" lang="zh-CN" altLang="en-US" sz="3200" b="0" i="0" u="none" strike="noStrike" kern="0" cap="none" spc="0" normalizeH="0" baseline="0" noProof="0" dirty="0">
              <a:ln>
                <a:noFill/>
              </a:ln>
              <a:solidFill>
                <a:srgbClr val="3B3B3B"/>
              </a:solidFill>
              <a:effectLst/>
              <a:uLnTx/>
              <a:uFillTx/>
              <a:latin typeface="Impact" panose="020B0806030902050204" pitchFamily="34" charset="0"/>
              <a:ea typeface="微软雅黑"/>
              <a:cs typeface="+mn-cs"/>
            </a:endParaRPr>
          </a:p>
        </p:txBody>
      </p:sp>
      <p:sp>
        <p:nvSpPr>
          <p:cNvPr id="47" name="矩形 46">
            <a:extLst>
              <a:ext uri="{FF2B5EF4-FFF2-40B4-BE49-F238E27FC236}">
                <a16:creationId xmlns="" xmlns:a16="http://schemas.microsoft.com/office/drawing/2014/main" id="{E808D862-1517-48D1-9453-C7A4CEB26553}"/>
              </a:ext>
            </a:extLst>
          </p:cNvPr>
          <p:cNvSpPr/>
          <p:nvPr/>
        </p:nvSpPr>
        <p:spPr>
          <a:xfrm>
            <a:off x="5236337" y="3818978"/>
            <a:ext cx="424796" cy="428224"/>
          </a:xfrm>
          <a:prstGeom prst="rect">
            <a:avLst/>
          </a:prstGeom>
          <a:noFill/>
          <a:ln w="15875" cap="flat" cmpd="sng" algn="ctr">
            <a:noFill/>
            <a:prstDash val="solid"/>
          </a:ln>
          <a:effectLst/>
        </p:spPr>
        <p:txBody>
          <a:bodyPr wrap="none" lIns="0" rIns="0" anchor="ctr">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a:ln>
                  <a:noFill/>
                </a:ln>
                <a:solidFill>
                  <a:schemeClr val="bg1"/>
                </a:solidFill>
                <a:effectLst/>
                <a:uLnTx/>
                <a:uFillTx/>
                <a:latin typeface="Impact" panose="020B0806030902050204" pitchFamily="34" charset="0"/>
                <a:ea typeface="微软雅黑"/>
                <a:cs typeface="+mn-cs"/>
              </a:rPr>
              <a:t>04</a:t>
            </a:r>
            <a:endParaRPr kumimoji="0" lang="zh-CN" altLang="en-US" sz="3200" b="0" i="0" u="none" strike="noStrike" kern="0" cap="none" spc="0" normalizeH="0" baseline="0" noProof="0" dirty="0">
              <a:ln>
                <a:noFill/>
              </a:ln>
              <a:solidFill>
                <a:schemeClr val="bg1"/>
              </a:solidFill>
              <a:effectLst/>
              <a:uLnTx/>
              <a:uFillTx/>
              <a:latin typeface="Impact" panose="020B0806030902050204" pitchFamily="34" charset="0"/>
              <a:ea typeface="微软雅黑"/>
              <a:cs typeface="+mn-cs"/>
            </a:endParaRPr>
          </a:p>
        </p:txBody>
      </p:sp>
      <p:sp>
        <p:nvSpPr>
          <p:cNvPr id="48" name="矩形 47">
            <a:extLst>
              <a:ext uri="{FF2B5EF4-FFF2-40B4-BE49-F238E27FC236}">
                <a16:creationId xmlns="" xmlns:a16="http://schemas.microsoft.com/office/drawing/2014/main" id="{CEA76D49-0578-4C47-8B92-C14FB5D682F1}"/>
              </a:ext>
            </a:extLst>
          </p:cNvPr>
          <p:cNvSpPr/>
          <p:nvPr/>
        </p:nvSpPr>
        <p:spPr>
          <a:xfrm>
            <a:off x="7894850" y="1523994"/>
            <a:ext cx="376705" cy="428224"/>
          </a:xfrm>
          <a:prstGeom prst="rect">
            <a:avLst/>
          </a:prstGeom>
          <a:noFill/>
          <a:ln w="15875" cap="flat" cmpd="sng" algn="ctr">
            <a:noFill/>
            <a:prstDash val="solid"/>
          </a:ln>
          <a:effectLst/>
        </p:spPr>
        <p:txBody>
          <a:bodyPr wrap="none" lIns="0" rIns="0" anchor="ctr">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a:ln>
                  <a:noFill/>
                </a:ln>
                <a:solidFill>
                  <a:srgbClr val="3B3B3B"/>
                </a:solidFill>
                <a:effectLst/>
                <a:uLnTx/>
                <a:uFillTx/>
                <a:latin typeface="Impact" panose="020B0806030902050204" pitchFamily="34" charset="0"/>
                <a:ea typeface="微软雅黑"/>
                <a:cs typeface="+mn-cs"/>
              </a:rPr>
              <a:t>01</a:t>
            </a:r>
            <a:endParaRPr kumimoji="0" lang="zh-CN" altLang="en-US" sz="3200" b="0" i="0" u="none" strike="noStrike" kern="0" cap="none" spc="0" normalizeH="0" baseline="0" noProof="0" dirty="0">
              <a:ln>
                <a:noFill/>
              </a:ln>
              <a:solidFill>
                <a:srgbClr val="3B3B3B"/>
              </a:solidFill>
              <a:effectLst/>
              <a:uLnTx/>
              <a:uFillTx/>
              <a:latin typeface="Impact" panose="020B0806030902050204" pitchFamily="34" charset="0"/>
              <a:ea typeface="微软雅黑"/>
              <a:cs typeface="+mn-cs"/>
            </a:endParaRPr>
          </a:p>
        </p:txBody>
      </p:sp>
      <p:sp>
        <p:nvSpPr>
          <p:cNvPr id="49" name="MH_SubTitle_1">
            <a:extLst>
              <a:ext uri="{FF2B5EF4-FFF2-40B4-BE49-F238E27FC236}">
                <a16:creationId xmlns="" xmlns:a16="http://schemas.microsoft.com/office/drawing/2014/main" id="{BDD75731-1869-4B3D-A985-8DACD0BB7DF8}"/>
              </a:ext>
            </a:extLst>
          </p:cNvPr>
          <p:cNvSpPr>
            <a:spLocks/>
          </p:cNvSpPr>
          <p:nvPr>
            <p:custDataLst>
              <p:tags r:id="rId6"/>
            </p:custDataLst>
          </p:nvPr>
        </p:nvSpPr>
        <p:spPr>
          <a:xfrm>
            <a:off x="7586040" y="4567253"/>
            <a:ext cx="1828417" cy="461665"/>
          </a:xfrm>
          <a:prstGeom prst="rect">
            <a:avLst/>
          </a:prstGeom>
          <a:noFill/>
          <a:ln w="19050" cap="flat" cmpd="sng" algn="ctr">
            <a:noFill/>
            <a:prstDash val="solid"/>
          </a:ln>
          <a:effectLst/>
        </p:spPr>
        <p:txBody>
          <a:bodyPr wrap="square" anchor="ctr">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3B3B3B"/>
                </a:solidFill>
                <a:effectLst/>
                <a:uLnTx/>
                <a:uFillTx/>
                <a:latin typeface="Arial"/>
                <a:ea typeface="微软雅黑"/>
                <a:cs typeface="+mn-cs"/>
                <a:sym typeface="+mn-lt"/>
              </a:rPr>
              <a:t>团队协作</a:t>
            </a:r>
          </a:p>
        </p:txBody>
      </p:sp>
      <p:sp>
        <p:nvSpPr>
          <p:cNvPr id="50" name="MH_SubTitle_4">
            <a:extLst>
              <a:ext uri="{FF2B5EF4-FFF2-40B4-BE49-F238E27FC236}">
                <a16:creationId xmlns="" xmlns:a16="http://schemas.microsoft.com/office/drawing/2014/main" id="{20C39652-9638-4EB9-8F8D-BB19A743BF66}"/>
              </a:ext>
            </a:extLst>
          </p:cNvPr>
          <p:cNvSpPr/>
          <p:nvPr>
            <p:custDataLst>
              <p:tags r:id="rId7"/>
            </p:custDataLst>
          </p:nvPr>
        </p:nvSpPr>
        <p:spPr>
          <a:xfrm>
            <a:off x="9013788" y="5332248"/>
            <a:ext cx="1828419" cy="461665"/>
          </a:xfrm>
          <a:prstGeom prst="rect">
            <a:avLst/>
          </a:prstGeom>
          <a:noFill/>
          <a:ln w="19050" cap="flat" cmpd="sng" algn="ctr">
            <a:noFill/>
            <a:prstDash val="solid"/>
          </a:ln>
          <a:effectLst/>
        </p:spPr>
        <p:txBody>
          <a:bodyPr wrap="square" anchor="ctr">
            <a:spAutoFit/>
          </a:bodyPr>
          <a:lstStyle/>
          <a:p>
            <a:pPr marL="0" marR="0" lvl="0" indent="0" defTabSz="121917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chemeClr val="bg1"/>
                </a:solidFill>
                <a:effectLst/>
                <a:uLnTx/>
                <a:uFillTx/>
                <a:latin typeface="Arial"/>
                <a:ea typeface="微软雅黑"/>
                <a:cs typeface="+mn-cs"/>
                <a:sym typeface="+mn-lt"/>
              </a:rPr>
              <a:t>执行力</a:t>
            </a:r>
          </a:p>
        </p:txBody>
      </p:sp>
      <p:sp>
        <p:nvSpPr>
          <p:cNvPr id="51" name="矩形 50">
            <a:extLst>
              <a:ext uri="{FF2B5EF4-FFF2-40B4-BE49-F238E27FC236}">
                <a16:creationId xmlns="" xmlns:a16="http://schemas.microsoft.com/office/drawing/2014/main" id="{AA90DAF2-EADC-47CE-9DC5-B7A1DE58CC55}"/>
              </a:ext>
            </a:extLst>
          </p:cNvPr>
          <p:cNvSpPr/>
          <p:nvPr/>
        </p:nvSpPr>
        <p:spPr>
          <a:xfrm>
            <a:off x="6441888" y="4583973"/>
            <a:ext cx="439223" cy="428224"/>
          </a:xfrm>
          <a:prstGeom prst="rect">
            <a:avLst/>
          </a:prstGeom>
          <a:noFill/>
          <a:ln w="15875" cap="flat" cmpd="sng" algn="ctr">
            <a:noFill/>
            <a:prstDash val="solid"/>
          </a:ln>
          <a:effectLst/>
        </p:spPr>
        <p:txBody>
          <a:bodyPr wrap="none" lIns="0" rIns="0" anchor="ctr">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a:ln>
                  <a:noFill/>
                </a:ln>
                <a:solidFill>
                  <a:srgbClr val="3B3B3B"/>
                </a:solidFill>
                <a:effectLst/>
                <a:uLnTx/>
                <a:uFillTx/>
                <a:latin typeface="Impact" panose="020B0806030902050204" pitchFamily="34" charset="0"/>
                <a:ea typeface="微软雅黑"/>
                <a:cs typeface="+mn-cs"/>
              </a:rPr>
              <a:t>05</a:t>
            </a:r>
            <a:endParaRPr kumimoji="0" lang="zh-CN" altLang="en-US" sz="3200" b="0" i="0" u="none" strike="noStrike" kern="0" cap="none" spc="0" normalizeH="0" baseline="0" noProof="0" dirty="0">
              <a:ln>
                <a:noFill/>
              </a:ln>
              <a:solidFill>
                <a:srgbClr val="3B3B3B"/>
              </a:solidFill>
              <a:effectLst/>
              <a:uLnTx/>
              <a:uFillTx/>
              <a:latin typeface="Impact" panose="020B0806030902050204" pitchFamily="34" charset="0"/>
              <a:ea typeface="微软雅黑"/>
              <a:cs typeface="+mn-cs"/>
            </a:endParaRPr>
          </a:p>
        </p:txBody>
      </p:sp>
      <p:sp>
        <p:nvSpPr>
          <p:cNvPr id="52" name="矩形 51">
            <a:extLst>
              <a:ext uri="{FF2B5EF4-FFF2-40B4-BE49-F238E27FC236}">
                <a16:creationId xmlns="" xmlns:a16="http://schemas.microsoft.com/office/drawing/2014/main" id="{126A5055-A45C-4516-82D0-DE40A3A848F9}"/>
              </a:ext>
            </a:extLst>
          </p:cNvPr>
          <p:cNvSpPr/>
          <p:nvPr/>
        </p:nvSpPr>
        <p:spPr>
          <a:xfrm>
            <a:off x="7896176" y="5348968"/>
            <a:ext cx="442429" cy="428224"/>
          </a:xfrm>
          <a:prstGeom prst="rect">
            <a:avLst/>
          </a:prstGeom>
          <a:noFill/>
          <a:ln w="15875" cap="flat" cmpd="sng" algn="ctr">
            <a:noFill/>
            <a:prstDash val="solid"/>
          </a:ln>
          <a:effectLst/>
        </p:spPr>
        <p:txBody>
          <a:bodyPr wrap="none" lIns="0" rIns="0" anchor="ctr">
            <a:no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a:ln>
                  <a:noFill/>
                </a:ln>
                <a:solidFill>
                  <a:schemeClr val="bg1"/>
                </a:solidFill>
                <a:effectLst/>
                <a:uLnTx/>
                <a:uFillTx/>
                <a:latin typeface="Impact" panose="020B0806030902050204" pitchFamily="34" charset="0"/>
                <a:ea typeface="微软雅黑"/>
                <a:cs typeface="+mn-cs"/>
              </a:rPr>
              <a:t>06</a:t>
            </a:r>
            <a:endParaRPr kumimoji="0" lang="zh-CN" altLang="en-US" sz="3200" b="0" i="0" u="none" strike="noStrike" kern="0" cap="none" spc="0" normalizeH="0" baseline="0" noProof="0" dirty="0">
              <a:ln>
                <a:noFill/>
              </a:ln>
              <a:solidFill>
                <a:schemeClr val="bg1"/>
              </a:solidFill>
              <a:effectLst/>
              <a:uLnTx/>
              <a:uFillTx/>
              <a:latin typeface="Impact" panose="020B0806030902050204" pitchFamily="34" charset="0"/>
              <a:ea typeface="微软雅黑"/>
              <a:cs typeface="+mn-cs"/>
            </a:endParaRPr>
          </a:p>
        </p:txBody>
      </p:sp>
    </p:spTree>
    <p:extLst>
      <p:ext uri="{BB962C8B-B14F-4D97-AF65-F5344CB8AC3E}">
        <p14:creationId xmlns:p14="http://schemas.microsoft.com/office/powerpoint/2010/main" val="7544962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par>
                                <p:cTn id="11" presetID="22" presetClass="entr" presetSubtype="4"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par>
                                <p:cTn id="14" presetID="2" presetClass="entr" presetSubtype="2"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400" fill="hold"/>
                                        <p:tgtEl>
                                          <p:spTgt spid="33"/>
                                        </p:tgtEl>
                                        <p:attrNameLst>
                                          <p:attrName>ppt_x</p:attrName>
                                        </p:attrNameLst>
                                      </p:cBhvr>
                                      <p:tavLst>
                                        <p:tav tm="0">
                                          <p:val>
                                            <p:strVal val="1+#ppt_w/2"/>
                                          </p:val>
                                        </p:tav>
                                        <p:tav tm="100000">
                                          <p:val>
                                            <p:strVal val="#ppt_x"/>
                                          </p:val>
                                        </p:tav>
                                      </p:tavLst>
                                    </p:anim>
                                    <p:anim calcmode="lin" valueType="num">
                                      <p:cBhvr additive="base">
                                        <p:cTn id="17" dur="400" fill="hold"/>
                                        <p:tgtEl>
                                          <p:spTgt spid="33"/>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20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400" fill="hold"/>
                                        <p:tgtEl>
                                          <p:spTgt spid="34"/>
                                        </p:tgtEl>
                                        <p:attrNameLst>
                                          <p:attrName>ppt_x</p:attrName>
                                        </p:attrNameLst>
                                      </p:cBhvr>
                                      <p:tavLst>
                                        <p:tav tm="0">
                                          <p:val>
                                            <p:strVal val="1+#ppt_w/2"/>
                                          </p:val>
                                        </p:tav>
                                        <p:tav tm="100000">
                                          <p:val>
                                            <p:strVal val="#ppt_x"/>
                                          </p:val>
                                        </p:tav>
                                      </p:tavLst>
                                    </p:anim>
                                    <p:anim calcmode="lin" valueType="num">
                                      <p:cBhvr additive="base">
                                        <p:cTn id="21" dur="4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40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400" fill="hold"/>
                                        <p:tgtEl>
                                          <p:spTgt spid="35"/>
                                        </p:tgtEl>
                                        <p:attrNameLst>
                                          <p:attrName>ppt_x</p:attrName>
                                        </p:attrNameLst>
                                      </p:cBhvr>
                                      <p:tavLst>
                                        <p:tav tm="0">
                                          <p:val>
                                            <p:strVal val="1+#ppt_w/2"/>
                                          </p:val>
                                        </p:tav>
                                        <p:tav tm="100000">
                                          <p:val>
                                            <p:strVal val="#ppt_x"/>
                                          </p:val>
                                        </p:tav>
                                      </p:tavLst>
                                    </p:anim>
                                    <p:anim calcmode="lin" valueType="num">
                                      <p:cBhvr additive="base">
                                        <p:cTn id="25" dur="400" fill="hold"/>
                                        <p:tgtEl>
                                          <p:spTgt spid="3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60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400" fill="hold"/>
                                        <p:tgtEl>
                                          <p:spTgt spid="36"/>
                                        </p:tgtEl>
                                        <p:attrNameLst>
                                          <p:attrName>ppt_x</p:attrName>
                                        </p:attrNameLst>
                                      </p:cBhvr>
                                      <p:tavLst>
                                        <p:tav tm="0">
                                          <p:val>
                                            <p:strVal val="1+#ppt_w/2"/>
                                          </p:val>
                                        </p:tav>
                                        <p:tav tm="100000">
                                          <p:val>
                                            <p:strVal val="#ppt_x"/>
                                          </p:val>
                                        </p:tav>
                                      </p:tavLst>
                                    </p:anim>
                                    <p:anim calcmode="lin" valueType="num">
                                      <p:cBhvr additive="base">
                                        <p:cTn id="29" dur="400" fill="hold"/>
                                        <p:tgtEl>
                                          <p:spTgt spid="3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80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400" fill="hold"/>
                                        <p:tgtEl>
                                          <p:spTgt spid="37"/>
                                        </p:tgtEl>
                                        <p:attrNameLst>
                                          <p:attrName>ppt_x</p:attrName>
                                        </p:attrNameLst>
                                      </p:cBhvr>
                                      <p:tavLst>
                                        <p:tav tm="0">
                                          <p:val>
                                            <p:strVal val="1+#ppt_w/2"/>
                                          </p:val>
                                        </p:tav>
                                        <p:tav tm="100000">
                                          <p:val>
                                            <p:strVal val="#ppt_x"/>
                                          </p:val>
                                        </p:tav>
                                      </p:tavLst>
                                    </p:anim>
                                    <p:anim calcmode="lin" valueType="num">
                                      <p:cBhvr additive="base">
                                        <p:cTn id="33" dur="400" fill="hold"/>
                                        <p:tgtEl>
                                          <p:spTgt spid="37"/>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100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400" fill="hold"/>
                                        <p:tgtEl>
                                          <p:spTgt spid="38"/>
                                        </p:tgtEl>
                                        <p:attrNameLst>
                                          <p:attrName>ppt_x</p:attrName>
                                        </p:attrNameLst>
                                      </p:cBhvr>
                                      <p:tavLst>
                                        <p:tav tm="0">
                                          <p:val>
                                            <p:strVal val="1+#ppt_w/2"/>
                                          </p:val>
                                        </p:tav>
                                        <p:tav tm="100000">
                                          <p:val>
                                            <p:strVal val="#ppt_x"/>
                                          </p:val>
                                        </p:tav>
                                      </p:tavLst>
                                    </p:anim>
                                    <p:anim calcmode="lin" valueType="num">
                                      <p:cBhvr additive="base">
                                        <p:cTn id="37" dur="400" fill="hold"/>
                                        <p:tgtEl>
                                          <p:spTgt spid="38"/>
                                        </p:tgtEl>
                                        <p:attrNameLst>
                                          <p:attrName>ppt_y</p:attrName>
                                        </p:attrNameLst>
                                      </p:cBhvr>
                                      <p:tavLst>
                                        <p:tav tm="0">
                                          <p:val>
                                            <p:strVal val="#ppt_y"/>
                                          </p:val>
                                        </p:tav>
                                        <p:tav tm="100000">
                                          <p:val>
                                            <p:strVal val="#ppt_y"/>
                                          </p:val>
                                        </p:tav>
                                      </p:tavLst>
                                    </p:anim>
                                  </p:childTnLst>
                                </p:cTn>
                              </p:par>
                            </p:childTnLst>
                          </p:cTn>
                        </p:par>
                        <p:par>
                          <p:cTn id="38" fill="hold">
                            <p:stCondLst>
                              <p:cond delay="1400"/>
                            </p:stCondLst>
                            <p:childTnLst>
                              <p:par>
                                <p:cTn id="39" presetID="53" presetClass="entr" presetSubtype="16"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p:cTn id="41" dur="500" fill="hold"/>
                                        <p:tgtEl>
                                          <p:spTgt spid="48"/>
                                        </p:tgtEl>
                                        <p:attrNameLst>
                                          <p:attrName>ppt_w</p:attrName>
                                        </p:attrNameLst>
                                      </p:cBhvr>
                                      <p:tavLst>
                                        <p:tav tm="0">
                                          <p:val>
                                            <p:fltVal val="0"/>
                                          </p:val>
                                        </p:tav>
                                        <p:tav tm="100000">
                                          <p:val>
                                            <p:strVal val="#ppt_w"/>
                                          </p:val>
                                        </p:tav>
                                      </p:tavLst>
                                    </p:anim>
                                    <p:anim calcmode="lin" valueType="num">
                                      <p:cBhvr>
                                        <p:cTn id="42" dur="500" fill="hold"/>
                                        <p:tgtEl>
                                          <p:spTgt spid="48"/>
                                        </p:tgtEl>
                                        <p:attrNameLst>
                                          <p:attrName>ppt_h</p:attrName>
                                        </p:attrNameLst>
                                      </p:cBhvr>
                                      <p:tavLst>
                                        <p:tav tm="0">
                                          <p:val>
                                            <p:fltVal val="0"/>
                                          </p:val>
                                        </p:tav>
                                        <p:tav tm="100000">
                                          <p:val>
                                            <p:strVal val="#ppt_h"/>
                                          </p:val>
                                        </p:tav>
                                      </p:tavLst>
                                    </p:anim>
                                    <p:animEffect transition="in" filter="fade">
                                      <p:cBhvr>
                                        <p:cTn id="43" dur="500"/>
                                        <p:tgtEl>
                                          <p:spTgt spid="48"/>
                                        </p:tgtEl>
                                      </p:cBhvr>
                                    </p:animEffect>
                                  </p:childTnLst>
                                </p:cTn>
                              </p:par>
                              <p:par>
                                <p:cTn id="44" presetID="2" presetClass="entr" presetSubtype="2"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500" fill="hold"/>
                                        <p:tgtEl>
                                          <p:spTgt spid="42"/>
                                        </p:tgtEl>
                                        <p:attrNameLst>
                                          <p:attrName>ppt_x</p:attrName>
                                        </p:attrNameLst>
                                      </p:cBhvr>
                                      <p:tavLst>
                                        <p:tav tm="0">
                                          <p:val>
                                            <p:strVal val="1+#ppt_w/2"/>
                                          </p:val>
                                        </p:tav>
                                        <p:tav tm="100000">
                                          <p:val>
                                            <p:strVal val="#ppt_x"/>
                                          </p:val>
                                        </p:tav>
                                      </p:tavLst>
                                    </p:anim>
                                    <p:anim calcmode="lin" valueType="num">
                                      <p:cBhvr additive="base">
                                        <p:cTn id="47" dur="500" fill="hold"/>
                                        <p:tgtEl>
                                          <p:spTgt spid="42"/>
                                        </p:tgtEl>
                                        <p:attrNameLst>
                                          <p:attrName>ppt_y</p:attrName>
                                        </p:attrNameLst>
                                      </p:cBhvr>
                                      <p:tavLst>
                                        <p:tav tm="0">
                                          <p:val>
                                            <p:strVal val="#ppt_y"/>
                                          </p:val>
                                        </p:tav>
                                        <p:tav tm="100000">
                                          <p:val>
                                            <p:strVal val="#ppt_y"/>
                                          </p:val>
                                        </p:tav>
                                      </p:tavLst>
                                    </p:anim>
                                  </p:childTnLst>
                                </p:cTn>
                              </p:par>
                              <p:par>
                                <p:cTn id="48" presetID="53" presetClass="entr" presetSubtype="16" fill="hold" grpId="0" nodeType="withEffect">
                                  <p:stCondLst>
                                    <p:cond delay="30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par>
                                <p:cTn id="53" presetID="2" presetClass="entr" presetSubtype="2" fill="hold" grpId="0" nodeType="withEffect">
                                  <p:stCondLst>
                                    <p:cond delay="30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fill="hold"/>
                                        <p:tgtEl>
                                          <p:spTgt spid="43"/>
                                        </p:tgtEl>
                                        <p:attrNameLst>
                                          <p:attrName>ppt_x</p:attrName>
                                        </p:attrNameLst>
                                      </p:cBhvr>
                                      <p:tavLst>
                                        <p:tav tm="0">
                                          <p:val>
                                            <p:strVal val="1+#ppt_w/2"/>
                                          </p:val>
                                        </p:tav>
                                        <p:tav tm="100000">
                                          <p:val>
                                            <p:strVal val="#ppt_x"/>
                                          </p:val>
                                        </p:tav>
                                      </p:tavLst>
                                    </p:anim>
                                    <p:anim calcmode="lin" valueType="num">
                                      <p:cBhvr additive="base">
                                        <p:cTn id="56" dur="500" fill="hold"/>
                                        <p:tgtEl>
                                          <p:spTgt spid="43"/>
                                        </p:tgtEl>
                                        <p:attrNameLst>
                                          <p:attrName>ppt_y</p:attrName>
                                        </p:attrNameLst>
                                      </p:cBhvr>
                                      <p:tavLst>
                                        <p:tav tm="0">
                                          <p:val>
                                            <p:strVal val="#ppt_y"/>
                                          </p:val>
                                        </p:tav>
                                        <p:tav tm="100000">
                                          <p:val>
                                            <p:strVal val="#ppt_y"/>
                                          </p:val>
                                        </p:tav>
                                      </p:tavLst>
                                    </p:anim>
                                  </p:childTnLst>
                                </p:cTn>
                              </p:par>
                              <p:par>
                                <p:cTn id="57" presetID="53" presetClass="entr" presetSubtype="16" fill="hold" grpId="0" nodeType="withEffect">
                                  <p:stCondLst>
                                    <p:cond delay="600"/>
                                  </p:stCondLst>
                                  <p:childTnLst>
                                    <p:set>
                                      <p:cBhvr>
                                        <p:cTn id="58" dur="1" fill="hold">
                                          <p:stCondLst>
                                            <p:cond delay="0"/>
                                          </p:stCondLst>
                                        </p:cTn>
                                        <p:tgtEl>
                                          <p:spTgt spid="46"/>
                                        </p:tgtEl>
                                        <p:attrNameLst>
                                          <p:attrName>style.visibility</p:attrName>
                                        </p:attrNameLst>
                                      </p:cBhvr>
                                      <p:to>
                                        <p:strVal val="visible"/>
                                      </p:to>
                                    </p:set>
                                    <p:anim calcmode="lin" valueType="num">
                                      <p:cBhvr>
                                        <p:cTn id="59" dur="500" fill="hold"/>
                                        <p:tgtEl>
                                          <p:spTgt spid="46"/>
                                        </p:tgtEl>
                                        <p:attrNameLst>
                                          <p:attrName>ppt_w</p:attrName>
                                        </p:attrNameLst>
                                      </p:cBhvr>
                                      <p:tavLst>
                                        <p:tav tm="0">
                                          <p:val>
                                            <p:fltVal val="0"/>
                                          </p:val>
                                        </p:tav>
                                        <p:tav tm="100000">
                                          <p:val>
                                            <p:strVal val="#ppt_w"/>
                                          </p:val>
                                        </p:tav>
                                      </p:tavLst>
                                    </p:anim>
                                    <p:anim calcmode="lin" valueType="num">
                                      <p:cBhvr>
                                        <p:cTn id="60" dur="500" fill="hold"/>
                                        <p:tgtEl>
                                          <p:spTgt spid="46"/>
                                        </p:tgtEl>
                                        <p:attrNameLst>
                                          <p:attrName>ppt_h</p:attrName>
                                        </p:attrNameLst>
                                      </p:cBhvr>
                                      <p:tavLst>
                                        <p:tav tm="0">
                                          <p:val>
                                            <p:fltVal val="0"/>
                                          </p:val>
                                        </p:tav>
                                        <p:tav tm="100000">
                                          <p:val>
                                            <p:strVal val="#ppt_h"/>
                                          </p:val>
                                        </p:tav>
                                      </p:tavLst>
                                    </p:anim>
                                    <p:animEffect transition="in" filter="fade">
                                      <p:cBhvr>
                                        <p:cTn id="61" dur="500"/>
                                        <p:tgtEl>
                                          <p:spTgt spid="46"/>
                                        </p:tgtEl>
                                      </p:cBhvr>
                                    </p:animEffect>
                                  </p:childTnLst>
                                </p:cTn>
                              </p:par>
                              <p:par>
                                <p:cTn id="62" presetID="2" presetClass="entr" presetSubtype="2" fill="hold" grpId="0" nodeType="withEffect">
                                  <p:stCondLst>
                                    <p:cond delay="600"/>
                                  </p:stCondLst>
                                  <p:childTnLst>
                                    <p:set>
                                      <p:cBhvr>
                                        <p:cTn id="63" dur="1" fill="hold">
                                          <p:stCondLst>
                                            <p:cond delay="0"/>
                                          </p:stCondLst>
                                        </p:cTn>
                                        <p:tgtEl>
                                          <p:spTgt spid="41"/>
                                        </p:tgtEl>
                                        <p:attrNameLst>
                                          <p:attrName>style.visibility</p:attrName>
                                        </p:attrNameLst>
                                      </p:cBhvr>
                                      <p:to>
                                        <p:strVal val="visible"/>
                                      </p:to>
                                    </p:set>
                                    <p:anim calcmode="lin" valueType="num">
                                      <p:cBhvr additive="base">
                                        <p:cTn id="64" dur="500" fill="hold"/>
                                        <p:tgtEl>
                                          <p:spTgt spid="41"/>
                                        </p:tgtEl>
                                        <p:attrNameLst>
                                          <p:attrName>ppt_x</p:attrName>
                                        </p:attrNameLst>
                                      </p:cBhvr>
                                      <p:tavLst>
                                        <p:tav tm="0">
                                          <p:val>
                                            <p:strVal val="1+#ppt_w/2"/>
                                          </p:val>
                                        </p:tav>
                                        <p:tav tm="100000">
                                          <p:val>
                                            <p:strVal val="#ppt_x"/>
                                          </p:val>
                                        </p:tav>
                                      </p:tavLst>
                                    </p:anim>
                                    <p:anim calcmode="lin" valueType="num">
                                      <p:cBhvr additive="base">
                                        <p:cTn id="65" dur="500" fill="hold"/>
                                        <p:tgtEl>
                                          <p:spTgt spid="41"/>
                                        </p:tgtEl>
                                        <p:attrNameLst>
                                          <p:attrName>ppt_y</p:attrName>
                                        </p:attrNameLst>
                                      </p:cBhvr>
                                      <p:tavLst>
                                        <p:tav tm="0">
                                          <p:val>
                                            <p:strVal val="#ppt_y"/>
                                          </p:val>
                                        </p:tav>
                                        <p:tav tm="100000">
                                          <p:val>
                                            <p:strVal val="#ppt_y"/>
                                          </p:val>
                                        </p:tav>
                                      </p:tavLst>
                                    </p:anim>
                                  </p:childTnLst>
                                </p:cTn>
                              </p:par>
                              <p:par>
                                <p:cTn id="66" presetID="53" presetClass="entr" presetSubtype="16" fill="hold" grpId="0" nodeType="withEffect">
                                  <p:stCondLst>
                                    <p:cond delay="900"/>
                                  </p:stCondLst>
                                  <p:childTnLst>
                                    <p:set>
                                      <p:cBhvr>
                                        <p:cTn id="67" dur="1" fill="hold">
                                          <p:stCondLst>
                                            <p:cond delay="0"/>
                                          </p:stCondLst>
                                        </p:cTn>
                                        <p:tgtEl>
                                          <p:spTgt spid="47"/>
                                        </p:tgtEl>
                                        <p:attrNameLst>
                                          <p:attrName>style.visibility</p:attrName>
                                        </p:attrNameLst>
                                      </p:cBhvr>
                                      <p:to>
                                        <p:strVal val="visible"/>
                                      </p:to>
                                    </p:set>
                                    <p:anim calcmode="lin" valueType="num">
                                      <p:cBhvr>
                                        <p:cTn id="68" dur="500" fill="hold"/>
                                        <p:tgtEl>
                                          <p:spTgt spid="47"/>
                                        </p:tgtEl>
                                        <p:attrNameLst>
                                          <p:attrName>ppt_w</p:attrName>
                                        </p:attrNameLst>
                                      </p:cBhvr>
                                      <p:tavLst>
                                        <p:tav tm="0">
                                          <p:val>
                                            <p:fltVal val="0"/>
                                          </p:val>
                                        </p:tav>
                                        <p:tav tm="100000">
                                          <p:val>
                                            <p:strVal val="#ppt_w"/>
                                          </p:val>
                                        </p:tav>
                                      </p:tavLst>
                                    </p:anim>
                                    <p:anim calcmode="lin" valueType="num">
                                      <p:cBhvr>
                                        <p:cTn id="69" dur="500" fill="hold"/>
                                        <p:tgtEl>
                                          <p:spTgt spid="47"/>
                                        </p:tgtEl>
                                        <p:attrNameLst>
                                          <p:attrName>ppt_h</p:attrName>
                                        </p:attrNameLst>
                                      </p:cBhvr>
                                      <p:tavLst>
                                        <p:tav tm="0">
                                          <p:val>
                                            <p:fltVal val="0"/>
                                          </p:val>
                                        </p:tav>
                                        <p:tav tm="100000">
                                          <p:val>
                                            <p:strVal val="#ppt_h"/>
                                          </p:val>
                                        </p:tav>
                                      </p:tavLst>
                                    </p:anim>
                                    <p:animEffect transition="in" filter="fade">
                                      <p:cBhvr>
                                        <p:cTn id="70" dur="500"/>
                                        <p:tgtEl>
                                          <p:spTgt spid="47"/>
                                        </p:tgtEl>
                                      </p:cBhvr>
                                    </p:animEffect>
                                  </p:childTnLst>
                                </p:cTn>
                              </p:par>
                              <p:par>
                                <p:cTn id="71" presetID="2" presetClass="entr" presetSubtype="2" fill="hold" grpId="0" nodeType="withEffect">
                                  <p:stCondLst>
                                    <p:cond delay="900"/>
                                  </p:stCondLst>
                                  <p:childTnLst>
                                    <p:set>
                                      <p:cBhvr>
                                        <p:cTn id="72" dur="1" fill="hold">
                                          <p:stCondLst>
                                            <p:cond delay="0"/>
                                          </p:stCondLst>
                                        </p:cTn>
                                        <p:tgtEl>
                                          <p:spTgt spid="44"/>
                                        </p:tgtEl>
                                        <p:attrNameLst>
                                          <p:attrName>style.visibility</p:attrName>
                                        </p:attrNameLst>
                                      </p:cBhvr>
                                      <p:to>
                                        <p:strVal val="visible"/>
                                      </p:to>
                                    </p:set>
                                    <p:anim calcmode="lin" valueType="num">
                                      <p:cBhvr additive="base">
                                        <p:cTn id="73" dur="500" fill="hold"/>
                                        <p:tgtEl>
                                          <p:spTgt spid="44"/>
                                        </p:tgtEl>
                                        <p:attrNameLst>
                                          <p:attrName>ppt_x</p:attrName>
                                        </p:attrNameLst>
                                      </p:cBhvr>
                                      <p:tavLst>
                                        <p:tav tm="0">
                                          <p:val>
                                            <p:strVal val="1+#ppt_w/2"/>
                                          </p:val>
                                        </p:tav>
                                        <p:tav tm="100000">
                                          <p:val>
                                            <p:strVal val="#ppt_x"/>
                                          </p:val>
                                        </p:tav>
                                      </p:tavLst>
                                    </p:anim>
                                    <p:anim calcmode="lin" valueType="num">
                                      <p:cBhvr additive="base">
                                        <p:cTn id="74" dur="500" fill="hold"/>
                                        <p:tgtEl>
                                          <p:spTgt spid="44"/>
                                        </p:tgtEl>
                                        <p:attrNameLst>
                                          <p:attrName>ppt_y</p:attrName>
                                        </p:attrNameLst>
                                      </p:cBhvr>
                                      <p:tavLst>
                                        <p:tav tm="0">
                                          <p:val>
                                            <p:strVal val="#ppt_y"/>
                                          </p:val>
                                        </p:tav>
                                        <p:tav tm="100000">
                                          <p:val>
                                            <p:strVal val="#ppt_y"/>
                                          </p:val>
                                        </p:tav>
                                      </p:tavLst>
                                    </p:anim>
                                  </p:childTnLst>
                                </p:cTn>
                              </p:par>
                              <p:par>
                                <p:cTn id="75" presetID="53" presetClass="entr" presetSubtype="16" fill="hold" grpId="0" nodeType="withEffect">
                                  <p:stCondLst>
                                    <p:cond delay="1200"/>
                                  </p:stCondLst>
                                  <p:childTnLst>
                                    <p:set>
                                      <p:cBhvr>
                                        <p:cTn id="76" dur="1" fill="hold">
                                          <p:stCondLst>
                                            <p:cond delay="0"/>
                                          </p:stCondLst>
                                        </p:cTn>
                                        <p:tgtEl>
                                          <p:spTgt spid="51"/>
                                        </p:tgtEl>
                                        <p:attrNameLst>
                                          <p:attrName>style.visibility</p:attrName>
                                        </p:attrNameLst>
                                      </p:cBhvr>
                                      <p:to>
                                        <p:strVal val="visible"/>
                                      </p:to>
                                    </p:set>
                                    <p:anim calcmode="lin" valueType="num">
                                      <p:cBhvr>
                                        <p:cTn id="77" dur="500" fill="hold"/>
                                        <p:tgtEl>
                                          <p:spTgt spid="51"/>
                                        </p:tgtEl>
                                        <p:attrNameLst>
                                          <p:attrName>ppt_w</p:attrName>
                                        </p:attrNameLst>
                                      </p:cBhvr>
                                      <p:tavLst>
                                        <p:tav tm="0">
                                          <p:val>
                                            <p:fltVal val="0"/>
                                          </p:val>
                                        </p:tav>
                                        <p:tav tm="100000">
                                          <p:val>
                                            <p:strVal val="#ppt_w"/>
                                          </p:val>
                                        </p:tav>
                                      </p:tavLst>
                                    </p:anim>
                                    <p:anim calcmode="lin" valueType="num">
                                      <p:cBhvr>
                                        <p:cTn id="78" dur="500" fill="hold"/>
                                        <p:tgtEl>
                                          <p:spTgt spid="51"/>
                                        </p:tgtEl>
                                        <p:attrNameLst>
                                          <p:attrName>ppt_h</p:attrName>
                                        </p:attrNameLst>
                                      </p:cBhvr>
                                      <p:tavLst>
                                        <p:tav tm="0">
                                          <p:val>
                                            <p:fltVal val="0"/>
                                          </p:val>
                                        </p:tav>
                                        <p:tav tm="100000">
                                          <p:val>
                                            <p:strVal val="#ppt_h"/>
                                          </p:val>
                                        </p:tav>
                                      </p:tavLst>
                                    </p:anim>
                                    <p:animEffect transition="in" filter="fade">
                                      <p:cBhvr>
                                        <p:cTn id="79" dur="500"/>
                                        <p:tgtEl>
                                          <p:spTgt spid="51"/>
                                        </p:tgtEl>
                                      </p:cBhvr>
                                    </p:animEffect>
                                  </p:childTnLst>
                                </p:cTn>
                              </p:par>
                              <p:par>
                                <p:cTn id="80" presetID="2" presetClass="entr" presetSubtype="2" fill="hold" grpId="0" nodeType="withEffect">
                                  <p:stCondLst>
                                    <p:cond delay="1200"/>
                                  </p:stCondLst>
                                  <p:childTnLst>
                                    <p:set>
                                      <p:cBhvr>
                                        <p:cTn id="81" dur="1" fill="hold">
                                          <p:stCondLst>
                                            <p:cond delay="0"/>
                                          </p:stCondLst>
                                        </p:cTn>
                                        <p:tgtEl>
                                          <p:spTgt spid="49"/>
                                        </p:tgtEl>
                                        <p:attrNameLst>
                                          <p:attrName>style.visibility</p:attrName>
                                        </p:attrNameLst>
                                      </p:cBhvr>
                                      <p:to>
                                        <p:strVal val="visible"/>
                                      </p:to>
                                    </p:set>
                                    <p:anim calcmode="lin" valueType="num">
                                      <p:cBhvr additive="base">
                                        <p:cTn id="82" dur="500" fill="hold"/>
                                        <p:tgtEl>
                                          <p:spTgt spid="49"/>
                                        </p:tgtEl>
                                        <p:attrNameLst>
                                          <p:attrName>ppt_x</p:attrName>
                                        </p:attrNameLst>
                                      </p:cBhvr>
                                      <p:tavLst>
                                        <p:tav tm="0">
                                          <p:val>
                                            <p:strVal val="1+#ppt_w/2"/>
                                          </p:val>
                                        </p:tav>
                                        <p:tav tm="100000">
                                          <p:val>
                                            <p:strVal val="#ppt_x"/>
                                          </p:val>
                                        </p:tav>
                                      </p:tavLst>
                                    </p:anim>
                                    <p:anim calcmode="lin" valueType="num">
                                      <p:cBhvr additive="base">
                                        <p:cTn id="83" dur="500" fill="hold"/>
                                        <p:tgtEl>
                                          <p:spTgt spid="49"/>
                                        </p:tgtEl>
                                        <p:attrNameLst>
                                          <p:attrName>ppt_y</p:attrName>
                                        </p:attrNameLst>
                                      </p:cBhvr>
                                      <p:tavLst>
                                        <p:tav tm="0">
                                          <p:val>
                                            <p:strVal val="#ppt_y"/>
                                          </p:val>
                                        </p:tav>
                                        <p:tav tm="100000">
                                          <p:val>
                                            <p:strVal val="#ppt_y"/>
                                          </p:val>
                                        </p:tav>
                                      </p:tavLst>
                                    </p:anim>
                                  </p:childTnLst>
                                </p:cTn>
                              </p:par>
                              <p:par>
                                <p:cTn id="84" presetID="53" presetClass="entr" presetSubtype="16" fill="hold" grpId="0" nodeType="withEffect">
                                  <p:stCondLst>
                                    <p:cond delay="1500"/>
                                  </p:stCondLst>
                                  <p:childTnLst>
                                    <p:set>
                                      <p:cBhvr>
                                        <p:cTn id="85" dur="1" fill="hold">
                                          <p:stCondLst>
                                            <p:cond delay="0"/>
                                          </p:stCondLst>
                                        </p:cTn>
                                        <p:tgtEl>
                                          <p:spTgt spid="52"/>
                                        </p:tgtEl>
                                        <p:attrNameLst>
                                          <p:attrName>style.visibility</p:attrName>
                                        </p:attrNameLst>
                                      </p:cBhvr>
                                      <p:to>
                                        <p:strVal val="visible"/>
                                      </p:to>
                                    </p:set>
                                    <p:anim calcmode="lin" valueType="num">
                                      <p:cBhvr>
                                        <p:cTn id="86" dur="500" fill="hold"/>
                                        <p:tgtEl>
                                          <p:spTgt spid="52"/>
                                        </p:tgtEl>
                                        <p:attrNameLst>
                                          <p:attrName>ppt_w</p:attrName>
                                        </p:attrNameLst>
                                      </p:cBhvr>
                                      <p:tavLst>
                                        <p:tav tm="0">
                                          <p:val>
                                            <p:fltVal val="0"/>
                                          </p:val>
                                        </p:tav>
                                        <p:tav tm="100000">
                                          <p:val>
                                            <p:strVal val="#ppt_w"/>
                                          </p:val>
                                        </p:tav>
                                      </p:tavLst>
                                    </p:anim>
                                    <p:anim calcmode="lin" valueType="num">
                                      <p:cBhvr>
                                        <p:cTn id="87" dur="500" fill="hold"/>
                                        <p:tgtEl>
                                          <p:spTgt spid="52"/>
                                        </p:tgtEl>
                                        <p:attrNameLst>
                                          <p:attrName>ppt_h</p:attrName>
                                        </p:attrNameLst>
                                      </p:cBhvr>
                                      <p:tavLst>
                                        <p:tav tm="0">
                                          <p:val>
                                            <p:fltVal val="0"/>
                                          </p:val>
                                        </p:tav>
                                        <p:tav tm="100000">
                                          <p:val>
                                            <p:strVal val="#ppt_h"/>
                                          </p:val>
                                        </p:tav>
                                      </p:tavLst>
                                    </p:anim>
                                    <p:animEffect transition="in" filter="fade">
                                      <p:cBhvr>
                                        <p:cTn id="88" dur="500"/>
                                        <p:tgtEl>
                                          <p:spTgt spid="52"/>
                                        </p:tgtEl>
                                      </p:cBhvr>
                                    </p:animEffect>
                                  </p:childTnLst>
                                </p:cTn>
                              </p:par>
                              <p:par>
                                <p:cTn id="89" presetID="2" presetClass="entr" presetSubtype="2" fill="hold" grpId="0" nodeType="withEffect">
                                  <p:stCondLst>
                                    <p:cond delay="1500"/>
                                  </p:stCondLst>
                                  <p:childTnLst>
                                    <p:set>
                                      <p:cBhvr>
                                        <p:cTn id="90" dur="1" fill="hold">
                                          <p:stCondLst>
                                            <p:cond delay="0"/>
                                          </p:stCondLst>
                                        </p:cTn>
                                        <p:tgtEl>
                                          <p:spTgt spid="50"/>
                                        </p:tgtEl>
                                        <p:attrNameLst>
                                          <p:attrName>style.visibility</p:attrName>
                                        </p:attrNameLst>
                                      </p:cBhvr>
                                      <p:to>
                                        <p:strVal val="visible"/>
                                      </p:to>
                                    </p:set>
                                    <p:anim calcmode="lin" valueType="num">
                                      <p:cBhvr additive="base">
                                        <p:cTn id="91" dur="500" fill="hold"/>
                                        <p:tgtEl>
                                          <p:spTgt spid="50"/>
                                        </p:tgtEl>
                                        <p:attrNameLst>
                                          <p:attrName>ppt_x</p:attrName>
                                        </p:attrNameLst>
                                      </p:cBhvr>
                                      <p:tavLst>
                                        <p:tav tm="0">
                                          <p:val>
                                            <p:strVal val="1+#ppt_w/2"/>
                                          </p:val>
                                        </p:tav>
                                        <p:tav tm="100000">
                                          <p:val>
                                            <p:strVal val="#ppt_x"/>
                                          </p:val>
                                        </p:tav>
                                      </p:tavLst>
                                    </p:anim>
                                    <p:anim calcmode="lin" valueType="num">
                                      <p:cBhvr additive="base">
                                        <p:cTn id="92" dur="500" fill="hold"/>
                                        <p:tgtEl>
                                          <p:spTgt spid="50"/>
                                        </p:tgtEl>
                                        <p:attrNameLst>
                                          <p:attrName>ppt_y</p:attrName>
                                        </p:attrNameLst>
                                      </p:cBhvr>
                                      <p:tavLst>
                                        <p:tav tm="0">
                                          <p:val>
                                            <p:strVal val="#ppt_y"/>
                                          </p:val>
                                        </p:tav>
                                        <p:tav tm="100000">
                                          <p:val>
                                            <p:strVal val="#ppt_y"/>
                                          </p:val>
                                        </p:tav>
                                      </p:tavLst>
                                    </p:anim>
                                  </p:childTnLst>
                                </p:cTn>
                              </p:par>
                            </p:childTnLst>
                          </p:cTn>
                        </p:par>
                        <p:par>
                          <p:cTn id="93" fill="hold">
                            <p:stCondLst>
                              <p:cond delay="3400"/>
                            </p:stCondLst>
                            <p:childTnLst>
                              <p:par>
                                <p:cTn id="94" presetID="53" presetClass="entr" presetSubtype="16" fill="hold" grpId="0" nodeType="afterEffect">
                                  <p:stCondLst>
                                    <p:cond delay="0"/>
                                  </p:stCondLst>
                                  <p:childTnLst>
                                    <p:set>
                                      <p:cBhvr>
                                        <p:cTn id="95" dur="1" fill="hold">
                                          <p:stCondLst>
                                            <p:cond delay="0"/>
                                          </p:stCondLst>
                                        </p:cTn>
                                        <p:tgtEl>
                                          <p:spTgt spid="40"/>
                                        </p:tgtEl>
                                        <p:attrNameLst>
                                          <p:attrName>style.visibility</p:attrName>
                                        </p:attrNameLst>
                                      </p:cBhvr>
                                      <p:to>
                                        <p:strVal val="visible"/>
                                      </p:to>
                                    </p:set>
                                    <p:anim calcmode="lin" valueType="num">
                                      <p:cBhvr>
                                        <p:cTn id="96" dur="1000" fill="hold"/>
                                        <p:tgtEl>
                                          <p:spTgt spid="40"/>
                                        </p:tgtEl>
                                        <p:attrNameLst>
                                          <p:attrName>ppt_w</p:attrName>
                                        </p:attrNameLst>
                                      </p:cBhvr>
                                      <p:tavLst>
                                        <p:tav tm="0">
                                          <p:val>
                                            <p:fltVal val="0"/>
                                          </p:val>
                                        </p:tav>
                                        <p:tav tm="100000">
                                          <p:val>
                                            <p:strVal val="#ppt_w"/>
                                          </p:val>
                                        </p:tav>
                                      </p:tavLst>
                                    </p:anim>
                                    <p:anim calcmode="lin" valueType="num">
                                      <p:cBhvr>
                                        <p:cTn id="97" dur="1000" fill="hold"/>
                                        <p:tgtEl>
                                          <p:spTgt spid="40"/>
                                        </p:tgtEl>
                                        <p:attrNameLst>
                                          <p:attrName>ppt_h</p:attrName>
                                        </p:attrNameLst>
                                      </p:cBhvr>
                                      <p:tavLst>
                                        <p:tav tm="0">
                                          <p:val>
                                            <p:fltVal val="0"/>
                                          </p:val>
                                        </p:tav>
                                        <p:tav tm="100000">
                                          <p:val>
                                            <p:strVal val="#ppt_h"/>
                                          </p:val>
                                        </p:tav>
                                      </p:tavLst>
                                    </p:anim>
                                    <p:animEffect transition="in" filter="fade">
                                      <p:cBhvr>
                                        <p:cTn id="98" dur="1000"/>
                                        <p:tgtEl>
                                          <p:spTgt spid="40"/>
                                        </p:tgtEl>
                                      </p:cBhvr>
                                    </p:animEffect>
                                  </p:childTnLst>
                                </p:cTn>
                              </p:par>
                              <p:par>
                                <p:cTn id="99" presetID="6" presetClass="emph" presetSubtype="0" autoRev="1" fill="hold" grpId="1" nodeType="withEffect">
                                  <p:stCondLst>
                                    <p:cond delay="1000"/>
                                  </p:stCondLst>
                                  <p:childTnLst>
                                    <p:animScale>
                                      <p:cBhvr>
                                        <p:cTn id="100" dur="500" fill="hold"/>
                                        <p:tgtEl>
                                          <p:spTgt spid="40"/>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3" grpId="0" animBg="1"/>
      <p:bldP spid="34" grpId="0" animBg="1"/>
      <p:bldP spid="35" grpId="0" animBg="1"/>
      <p:bldP spid="36" grpId="0" animBg="1"/>
      <p:bldP spid="37" grpId="0" animBg="1"/>
      <p:bldP spid="38" grpId="0" animBg="1"/>
      <p:bldP spid="40" grpId="0" animBg="1"/>
      <p:bldP spid="40" grpId="1" animBg="1"/>
      <p:bldP spid="41" grpId="0"/>
      <p:bldP spid="42" grpId="0"/>
      <p:bldP spid="43" grpId="0"/>
      <p:bldP spid="44" grpId="0"/>
      <p:bldP spid="45" grpId="0"/>
      <p:bldP spid="46" grpId="0"/>
      <p:bldP spid="47" grpId="0"/>
      <p:bldP spid="48" grpId="0"/>
      <p:bldP spid="49" grpId="0"/>
      <p:bldP spid="50" grpId="0"/>
      <p:bldP spid="51" grpId="0"/>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113C3D68-2B39-4752-9BD4-8920EF45B268}"/>
              </a:ext>
            </a:extLst>
          </p:cNvPr>
          <p:cNvSpPr/>
          <p:nvPr/>
        </p:nvSpPr>
        <p:spPr>
          <a:xfrm>
            <a:off x="5254036" y="361919"/>
            <a:ext cx="1723549" cy="707886"/>
          </a:xfrm>
          <a:prstGeom prst="rect">
            <a:avLst/>
          </a:prstGeom>
        </p:spPr>
        <p:txBody>
          <a:bodyPr wrap="none">
            <a:spAutoFit/>
          </a:bodyPr>
          <a:lstStyle/>
          <a:p>
            <a:r>
              <a:rPr lang="zh-CN" altLang="en-US" sz="4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领导力</a:t>
            </a:r>
          </a:p>
        </p:txBody>
      </p:sp>
      <p:cxnSp>
        <p:nvCxnSpPr>
          <p:cNvPr id="3" name="直接连接符 2">
            <a:extLst>
              <a:ext uri="{FF2B5EF4-FFF2-40B4-BE49-F238E27FC236}">
                <a16:creationId xmlns="" xmlns:a16="http://schemas.microsoft.com/office/drawing/2014/main" id="{950FA9D1-CACC-4AEE-80C3-B2230F9CA8A0}"/>
              </a:ext>
            </a:extLst>
          </p:cNvPr>
          <p:cNvCxnSpPr>
            <a:cxnSpLocks/>
          </p:cNvCxnSpPr>
          <p:nvPr/>
        </p:nvCxnSpPr>
        <p:spPr>
          <a:xfrm>
            <a:off x="0" y="724697"/>
            <a:ext cx="4882551"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4" name="直接连接符 3">
            <a:extLst>
              <a:ext uri="{FF2B5EF4-FFF2-40B4-BE49-F238E27FC236}">
                <a16:creationId xmlns="" xmlns:a16="http://schemas.microsoft.com/office/drawing/2014/main" id="{2033B6AC-3A8F-4B8F-9FB9-6D104AACF8AA}"/>
              </a:ext>
            </a:extLst>
          </p:cNvPr>
          <p:cNvCxnSpPr>
            <a:cxnSpLocks/>
          </p:cNvCxnSpPr>
          <p:nvPr/>
        </p:nvCxnSpPr>
        <p:spPr>
          <a:xfrm>
            <a:off x="7159925" y="724697"/>
            <a:ext cx="5032075"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grpSp>
        <p:nvGrpSpPr>
          <p:cNvPr id="9" name="Group 3">
            <a:extLst>
              <a:ext uri="{FF2B5EF4-FFF2-40B4-BE49-F238E27FC236}">
                <a16:creationId xmlns="" xmlns:a16="http://schemas.microsoft.com/office/drawing/2014/main" id="{F9943836-9A4D-45F2-940B-0F15AB0F53B2}"/>
              </a:ext>
            </a:extLst>
          </p:cNvPr>
          <p:cNvGrpSpPr/>
          <p:nvPr/>
        </p:nvGrpSpPr>
        <p:grpSpPr>
          <a:xfrm>
            <a:off x="4492262" y="5020934"/>
            <a:ext cx="3042014" cy="515654"/>
            <a:chOff x="4243804" y="5106300"/>
            <a:chExt cx="3538929" cy="599885"/>
          </a:xfrm>
        </p:grpSpPr>
        <p:grpSp>
          <p:nvGrpSpPr>
            <p:cNvPr id="76" name="Group 2">
              <a:extLst>
                <a:ext uri="{FF2B5EF4-FFF2-40B4-BE49-F238E27FC236}">
                  <a16:creationId xmlns="" xmlns:a16="http://schemas.microsoft.com/office/drawing/2014/main" id="{912F0025-0D3D-48ED-96B6-CDC56EA0CC77}"/>
                </a:ext>
              </a:extLst>
            </p:cNvPr>
            <p:cNvGrpSpPr/>
            <p:nvPr/>
          </p:nvGrpSpPr>
          <p:grpSpPr>
            <a:xfrm>
              <a:off x="4243804" y="5106300"/>
              <a:ext cx="3538929" cy="599885"/>
              <a:chOff x="4243804" y="5106300"/>
              <a:chExt cx="3538929" cy="599885"/>
            </a:xfrm>
          </p:grpSpPr>
          <p:sp>
            <p:nvSpPr>
              <p:cNvPr id="82" name="ïşḻïďê-Oval 85">
                <a:extLst>
                  <a:ext uri="{FF2B5EF4-FFF2-40B4-BE49-F238E27FC236}">
                    <a16:creationId xmlns="" xmlns:a16="http://schemas.microsoft.com/office/drawing/2014/main" id="{A500EC8C-FFEB-4734-B918-F7D2B73D8667}"/>
                  </a:ext>
                </a:extLst>
              </p:cNvPr>
              <p:cNvSpPr/>
              <p:nvPr/>
            </p:nvSpPr>
            <p:spPr>
              <a:xfrm>
                <a:off x="4243804" y="5106300"/>
                <a:ext cx="599885" cy="599885"/>
              </a:xfrm>
              <a:prstGeom prst="ellipse">
                <a:avLst/>
              </a:prstGeom>
              <a:solidFill>
                <a:srgbClr val="FFEEE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3" name="ïşḻïďê-Oval 73">
                <a:extLst>
                  <a:ext uri="{FF2B5EF4-FFF2-40B4-BE49-F238E27FC236}">
                    <a16:creationId xmlns="" xmlns:a16="http://schemas.microsoft.com/office/drawing/2014/main" id="{169CADEC-41A0-4BFA-85E2-315DB756385A}"/>
                  </a:ext>
                </a:extLst>
              </p:cNvPr>
              <p:cNvSpPr/>
              <p:nvPr/>
            </p:nvSpPr>
            <p:spPr>
              <a:xfrm>
                <a:off x="4979185" y="5106300"/>
                <a:ext cx="599885" cy="599885"/>
              </a:xfrm>
              <a:prstGeom prst="ellipse">
                <a:avLst/>
              </a:prstGeom>
              <a:solidFill>
                <a:srgbClr val="FFEEE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4" name="ïşḻïďê-Oval 65">
                <a:extLst>
                  <a:ext uri="{FF2B5EF4-FFF2-40B4-BE49-F238E27FC236}">
                    <a16:creationId xmlns="" xmlns:a16="http://schemas.microsoft.com/office/drawing/2014/main" id="{FE17D1EC-ED3D-4DC2-8239-EEEBE07C1540}"/>
                  </a:ext>
                </a:extLst>
              </p:cNvPr>
              <p:cNvSpPr/>
              <p:nvPr/>
            </p:nvSpPr>
            <p:spPr>
              <a:xfrm>
                <a:off x="5714567" y="5106300"/>
                <a:ext cx="599885" cy="599885"/>
              </a:xfrm>
              <a:prstGeom prst="ellipse">
                <a:avLst/>
              </a:prstGeom>
              <a:solidFill>
                <a:srgbClr val="FFEEE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5" name="ïşḻïďê-Oval 63">
                <a:extLst>
                  <a:ext uri="{FF2B5EF4-FFF2-40B4-BE49-F238E27FC236}">
                    <a16:creationId xmlns="" xmlns:a16="http://schemas.microsoft.com/office/drawing/2014/main" id="{17E8EA43-7FF1-4386-B22E-E771379C3D4F}"/>
                  </a:ext>
                </a:extLst>
              </p:cNvPr>
              <p:cNvSpPr/>
              <p:nvPr/>
            </p:nvSpPr>
            <p:spPr>
              <a:xfrm>
                <a:off x="6449948" y="5106300"/>
                <a:ext cx="599885" cy="599885"/>
              </a:xfrm>
              <a:prstGeom prst="ellipse">
                <a:avLst/>
              </a:prstGeom>
              <a:solidFill>
                <a:srgbClr val="FFEEE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86" name="ïşḻïďê-Oval 50">
                <a:extLst>
                  <a:ext uri="{FF2B5EF4-FFF2-40B4-BE49-F238E27FC236}">
                    <a16:creationId xmlns="" xmlns:a16="http://schemas.microsoft.com/office/drawing/2014/main" id="{D7E6AD8C-5C02-4466-8599-8BBDF4D930AB}"/>
                  </a:ext>
                </a:extLst>
              </p:cNvPr>
              <p:cNvSpPr/>
              <p:nvPr/>
            </p:nvSpPr>
            <p:spPr>
              <a:xfrm>
                <a:off x="7182848" y="5106300"/>
                <a:ext cx="599885" cy="599885"/>
              </a:xfrm>
              <a:prstGeom prst="ellipse">
                <a:avLst/>
              </a:prstGeom>
              <a:solidFill>
                <a:srgbClr val="FFEEE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grpSp>
        <p:sp>
          <p:nvSpPr>
            <p:cNvPr id="77" name="ïşḻïďê-Freeform: Shape 138">
              <a:extLst>
                <a:ext uri="{FF2B5EF4-FFF2-40B4-BE49-F238E27FC236}">
                  <a16:creationId xmlns="" xmlns:a16="http://schemas.microsoft.com/office/drawing/2014/main" id="{FA528D58-93D7-47E0-B0CF-D78F76A8D877}"/>
                </a:ext>
              </a:extLst>
            </p:cNvPr>
            <p:cNvSpPr>
              <a:spLocks/>
            </p:cNvSpPr>
            <p:nvPr/>
          </p:nvSpPr>
          <p:spPr bwMode="auto">
            <a:xfrm>
              <a:off x="5140643" y="5248046"/>
              <a:ext cx="316393" cy="316393"/>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rgbClr val="BE8C83"/>
            </a:solidFill>
            <a:ln>
              <a:noFill/>
            </a:ln>
            <a:extLst/>
          </p:spPr>
          <p:txBody>
            <a:bodyPr anchor="ctr"/>
            <a:lstStyle/>
            <a:p>
              <a:pPr algn="ctr"/>
              <a:endParaRPr/>
            </a:p>
          </p:txBody>
        </p:sp>
        <p:sp>
          <p:nvSpPr>
            <p:cNvPr id="78" name="ïşḻïďê-Freeform: Shape 139">
              <a:extLst>
                <a:ext uri="{FF2B5EF4-FFF2-40B4-BE49-F238E27FC236}">
                  <a16:creationId xmlns="" xmlns:a16="http://schemas.microsoft.com/office/drawing/2014/main" id="{FFEB57F2-BA52-4DE1-A9CB-C232D375D2F5}"/>
                </a:ext>
              </a:extLst>
            </p:cNvPr>
            <p:cNvSpPr>
              <a:spLocks/>
            </p:cNvSpPr>
            <p:nvPr/>
          </p:nvSpPr>
          <p:spPr bwMode="auto">
            <a:xfrm>
              <a:off x="4395308" y="5248046"/>
              <a:ext cx="316393" cy="316393"/>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rgbClr val="BE8C83"/>
            </a:solidFill>
            <a:ln>
              <a:noFill/>
            </a:ln>
            <a:extLst/>
          </p:spPr>
          <p:txBody>
            <a:bodyPr anchor="ctr"/>
            <a:lstStyle/>
            <a:p>
              <a:pPr algn="ctr"/>
              <a:endParaRPr/>
            </a:p>
          </p:txBody>
        </p:sp>
        <p:sp>
          <p:nvSpPr>
            <p:cNvPr id="79" name="ïşḻïďê-Freeform: Shape 140">
              <a:extLst>
                <a:ext uri="{FF2B5EF4-FFF2-40B4-BE49-F238E27FC236}">
                  <a16:creationId xmlns="" xmlns:a16="http://schemas.microsoft.com/office/drawing/2014/main" id="{372D3D2F-3069-45CE-99D6-0DA8B09367C0}"/>
                </a:ext>
              </a:extLst>
            </p:cNvPr>
            <p:cNvSpPr>
              <a:spLocks/>
            </p:cNvSpPr>
            <p:nvPr/>
          </p:nvSpPr>
          <p:spPr bwMode="auto">
            <a:xfrm>
              <a:off x="5879976" y="5248046"/>
              <a:ext cx="316393" cy="316393"/>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rgbClr val="BE8C83"/>
            </a:solidFill>
            <a:ln>
              <a:noFill/>
            </a:ln>
            <a:extLst/>
          </p:spPr>
          <p:txBody>
            <a:bodyPr anchor="ctr"/>
            <a:lstStyle/>
            <a:p>
              <a:pPr algn="ctr"/>
              <a:endParaRPr/>
            </a:p>
          </p:txBody>
        </p:sp>
        <p:sp>
          <p:nvSpPr>
            <p:cNvPr id="80" name="ïşḻïďê-Freeform: Shape 142">
              <a:extLst>
                <a:ext uri="{FF2B5EF4-FFF2-40B4-BE49-F238E27FC236}">
                  <a16:creationId xmlns="" xmlns:a16="http://schemas.microsoft.com/office/drawing/2014/main" id="{9327F917-4106-4DFC-944A-E68503582D11}"/>
                </a:ext>
              </a:extLst>
            </p:cNvPr>
            <p:cNvSpPr>
              <a:spLocks/>
            </p:cNvSpPr>
            <p:nvPr/>
          </p:nvSpPr>
          <p:spPr bwMode="auto">
            <a:xfrm>
              <a:off x="7324593" y="5248046"/>
              <a:ext cx="316393" cy="316393"/>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rgbClr val="BE8C83"/>
            </a:solidFill>
            <a:ln>
              <a:noFill/>
            </a:ln>
            <a:extLst/>
          </p:spPr>
          <p:txBody>
            <a:bodyPr anchor="ctr"/>
            <a:lstStyle/>
            <a:p>
              <a:pPr algn="ctr"/>
              <a:endParaRPr/>
            </a:p>
          </p:txBody>
        </p:sp>
        <p:sp>
          <p:nvSpPr>
            <p:cNvPr id="81" name="îṣļîḑé-Freeform: Shape 143">
              <a:extLst>
                <a:ext uri="{FF2B5EF4-FFF2-40B4-BE49-F238E27FC236}">
                  <a16:creationId xmlns="" xmlns:a16="http://schemas.microsoft.com/office/drawing/2014/main" id="{BD76128C-7620-4C79-839C-E3D2536649EF}"/>
                </a:ext>
              </a:extLst>
            </p:cNvPr>
            <p:cNvSpPr>
              <a:spLocks/>
            </p:cNvSpPr>
            <p:nvPr/>
          </p:nvSpPr>
          <p:spPr bwMode="auto">
            <a:xfrm>
              <a:off x="6591693" y="5248046"/>
              <a:ext cx="316393" cy="316393"/>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rgbClr val="BE8C83"/>
            </a:solidFill>
            <a:ln>
              <a:noFill/>
            </a:ln>
            <a:extLst/>
          </p:spPr>
          <p:txBody>
            <a:bodyPr anchor="ctr"/>
            <a:lstStyle/>
            <a:p>
              <a:pPr algn="ctr"/>
              <a:endParaRPr/>
            </a:p>
          </p:txBody>
        </p:sp>
      </p:grpSp>
      <p:grpSp>
        <p:nvGrpSpPr>
          <p:cNvPr id="10" name="Group 1">
            <a:extLst>
              <a:ext uri="{FF2B5EF4-FFF2-40B4-BE49-F238E27FC236}">
                <a16:creationId xmlns="" xmlns:a16="http://schemas.microsoft.com/office/drawing/2014/main" id="{973919BB-8B1B-4BE0-BBD2-A27BC066A46F}"/>
              </a:ext>
            </a:extLst>
          </p:cNvPr>
          <p:cNvGrpSpPr/>
          <p:nvPr/>
        </p:nvGrpSpPr>
        <p:grpSpPr>
          <a:xfrm>
            <a:off x="4699675" y="2015724"/>
            <a:ext cx="2792660" cy="2826553"/>
            <a:chOff x="1365304" y="1322527"/>
            <a:chExt cx="2604722" cy="2636334"/>
          </a:xfrm>
        </p:grpSpPr>
        <p:grpSp>
          <p:nvGrpSpPr>
            <p:cNvPr id="38" name="Group 99">
              <a:extLst>
                <a:ext uri="{FF2B5EF4-FFF2-40B4-BE49-F238E27FC236}">
                  <a16:creationId xmlns="" xmlns:a16="http://schemas.microsoft.com/office/drawing/2014/main" id="{913C871A-7526-4536-AA0B-630B34019614}"/>
                </a:ext>
              </a:extLst>
            </p:cNvPr>
            <p:cNvGrpSpPr/>
            <p:nvPr/>
          </p:nvGrpSpPr>
          <p:grpSpPr>
            <a:xfrm>
              <a:off x="1365304" y="1322527"/>
              <a:ext cx="2604722" cy="2636334"/>
              <a:chOff x="4951411" y="1311276"/>
              <a:chExt cx="4184652" cy="4235449"/>
            </a:xfrm>
          </p:grpSpPr>
          <p:sp>
            <p:nvSpPr>
              <p:cNvPr id="42" name="îṣļîḑé-Straight Connector 100">
                <a:extLst>
                  <a:ext uri="{FF2B5EF4-FFF2-40B4-BE49-F238E27FC236}">
                    <a16:creationId xmlns="" xmlns:a16="http://schemas.microsoft.com/office/drawing/2014/main" id="{ED7E4DAE-0A51-4303-A135-63557F9DC323}"/>
                  </a:ext>
                </a:extLst>
              </p:cNvPr>
              <p:cNvSpPr>
                <a:spLocks/>
              </p:cNvSpPr>
              <p:nvPr/>
            </p:nvSpPr>
            <p:spPr bwMode="auto">
              <a:xfrm flipH="1" flipV="1">
                <a:off x="6943725" y="1311276"/>
                <a:ext cx="1130300" cy="26670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43" name="îṣļîḑé-Freeform: Shape 101">
                <a:extLst>
                  <a:ext uri="{FF2B5EF4-FFF2-40B4-BE49-F238E27FC236}">
                    <a16:creationId xmlns="" xmlns:a16="http://schemas.microsoft.com/office/drawing/2014/main" id="{899B9747-8A8A-4441-8E6C-78B63382C415}"/>
                  </a:ext>
                </a:extLst>
              </p:cNvPr>
              <p:cNvSpPr>
                <a:spLocks/>
              </p:cNvSpPr>
              <p:nvPr/>
            </p:nvSpPr>
            <p:spPr bwMode="auto">
              <a:xfrm>
                <a:off x="8074025" y="1577976"/>
                <a:ext cx="1062038" cy="18002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44" name="îṣļîḑé-Freeform: Shape 102">
                <a:extLst>
                  <a:ext uri="{FF2B5EF4-FFF2-40B4-BE49-F238E27FC236}">
                    <a16:creationId xmlns="" xmlns:a16="http://schemas.microsoft.com/office/drawing/2014/main" id="{CECC5CC0-26B1-4B65-9DDB-93F78C7530FC}"/>
                  </a:ext>
                </a:extLst>
              </p:cNvPr>
              <p:cNvSpPr>
                <a:spLocks/>
              </p:cNvSpPr>
              <p:nvPr/>
            </p:nvSpPr>
            <p:spPr bwMode="auto">
              <a:xfrm>
                <a:off x="6048374" y="3378201"/>
                <a:ext cx="3087688" cy="2168524"/>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45" name="îṣļîḑé-Straight Connector 103">
                <a:extLst>
                  <a:ext uri="{FF2B5EF4-FFF2-40B4-BE49-F238E27FC236}">
                    <a16:creationId xmlns="" xmlns:a16="http://schemas.microsoft.com/office/drawing/2014/main" id="{0AEBEDF9-5E57-4404-B2A8-0F09BBCF0C2E}"/>
                  </a:ext>
                </a:extLst>
              </p:cNvPr>
              <p:cNvSpPr>
                <a:spLocks/>
              </p:cNvSpPr>
              <p:nvPr/>
            </p:nvSpPr>
            <p:spPr bwMode="auto">
              <a:xfrm>
                <a:off x="5118100" y="4216401"/>
                <a:ext cx="930275" cy="118745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46" name="îṣļîḑé-Freeform: Shape 104">
                <a:extLst>
                  <a:ext uri="{FF2B5EF4-FFF2-40B4-BE49-F238E27FC236}">
                    <a16:creationId xmlns="" xmlns:a16="http://schemas.microsoft.com/office/drawing/2014/main" id="{F1B7BEE2-AA75-4CD7-A439-F7113A0920D0}"/>
                  </a:ext>
                </a:extLst>
              </p:cNvPr>
              <p:cNvSpPr>
                <a:spLocks/>
              </p:cNvSpPr>
              <p:nvPr/>
            </p:nvSpPr>
            <p:spPr bwMode="auto">
              <a:xfrm>
                <a:off x="4951411" y="2489105"/>
                <a:ext cx="166691" cy="1727299"/>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47" name="îṣļîḑé-Straight Connector 105">
                <a:extLst>
                  <a:ext uri="{FF2B5EF4-FFF2-40B4-BE49-F238E27FC236}">
                    <a16:creationId xmlns="" xmlns:a16="http://schemas.microsoft.com/office/drawing/2014/main" id="{ECA22D00-B840-4FD5-A03F-A91DC22CCDDA}"/>
                  </a:ext>
                </a:extLst>
              </p:cNvPr>
              <p:cNvSpPr>
                <a:spLocks/>
              </p:cNvSpPr>
              <p:nvPr/>
            </p:nvSpPr>
            <p:spPr bwMode="auto">
              <a:xfrm flipH="1">
                <a:off x="5918200" y="1311276"/>
                <a:ext cx="1025525" cy="34766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48" name="îṣļîḑé-Freeform: Shape 106">
                <a:extLst>
                  <a:ext uri="{FF2B5EF4-FFF2-40B4-BE49-F238E27FC236}">
                    <a16:creationId xmlns="" xmlns:a16="http://schemas.microsoft.com/office/drawing/2014/main" id="{417369C3-B626-4541-B983-F438E8B969A9}"/>
                  </a:ext>
                </a:extLst>
              </p:cNvPr>
              <p:cNvSpPr>
                <a:spLocks/>
              </p:cNvSpPr>
              <p:nvPr/>
            </p:nvSpPr>
            <p:spPr bwMode="auto">
              <a:xfrm>
                <a:off x="5919695" y="1547849"/>
                <a:ext cx="2159653" cy="12055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49" name="îṣļîḑé-Freeform: Shape 107">
                <a:extLst>
                  <a:ext uri="{FF2B5EF4-FFF2-40B4-BE49-F238E27FC236}">
                    <a16:creationId xmlns="" xmlns:a16="http://schemas.microsoft.com/office/drawing/2014/main" id="{A71C33FB-E4B3-405E-879F-BBDFE8F0F438}"/>
                  </a:ext>
                </a:extLst>
              </p:cNvPr>
              <p:cNvSpPr>
                <a:spLocks/>
              </p:cNvSpPr>
              <p:nvPr/>
            </p:nvSpPr>
            <p:spPr bwMode="auto">
              <a:xfrm>
                <a:off x="5765799" y="3549651"/>
                <a:ext cx="282575" cy="1854200"/>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50" name="îṣļîḑé-Freeform: Shape 108">
                <a:extLst>
                  <a:ext uri="{FF2B5EF4-FFF2-40B4-BE49-F238E27FC236}">
                    <a16:creationId xmlns="" xmlns:a16="http://schemas.microsoft.com/office/drawing/2014/main" id="{5AFE07F7-83FC-4E36-B2B9-BD5EB60DFA46}"/>
                  </a:ext>
                </a:extLst>
              </p:cNvPr>
              <p:cNvSpPr>
                <a:spLocks/>
              </p:cNvSpPr>
              <p:nvPr/>
            </p:nvSpPr>
            <p:spPr bwMode="auto">
              <a:xfrm>
                <a:off x="5765799" y="1666876"/>
                <a:ext cx="209550" cy="1882775"/>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12700">
                <a:solidFill>
                  <a:schemeClr val="bg1">
                    <a:lumMod val="65000"/>
                    <a:alpha val="54000"/>
                  </a:schemeClr>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51" name="îṣļîḑé-Freeform: Shape 109">
                <a:extLst>
                  <a:ext uri="{FF2B5EF4-FFF2-40B4-BE49-F238E27FC236}">
                    <a16:creationId xmlns="" xmlns:a16="http://schemas.microsoft.com/office/drawing/2014/main" id="{850B62F9-6F90-4271-968D-182D7273143F}"/>
                  </a:ext>
                </a:extLst>
              </p:cNvPr>
              <p:cNvSpPr>
                <a:spLocks/>
              </p:cNvSpPr>
              <p:nvPr/>
            </p:nvSpPr>
            <p:spPr bwMode="auto">
              <a:xfrm>
                <a:off x="6889749" y="4346575"/>
                <a:ext cx="476270" cy="1200150"/>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12700">
                <a:solidFill>
                  <a:schemeClr val="bg1">
                    <a:lumMod val="65000"/>
                    <a:alpha val="54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52" name="îṣļîḑé-Freeform: Shape 110">
                <a:extLst>
                  <a:ext uri="{FF2B5EF4-FFF2-40B4-BE49-F238E27FC236}">
                    <a16:creationId xmlns="" xmlns:a16="http://schemas.microsoft.com/office/drawing/2014/main" id="{5177129F-009D-4BA7-8274-E56A92E639F6}"/>
                  </a:ext>
                </a:extLst>
              </p:cNvPr>
              <p:cNvSpPr>
                <a:spLocks/>
              </p:cNvSpPr>
              <p:nvPr/>
            </p:nvSpPr>
            <p:spPr bwMode="auto">
              <a:xfrm>
                <a:off x="6889750" y="1557339"/>
                <a:ext cx="523875" cy="278923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53" name="îṣļîḑé-Straight Connector 111">
                <a:extLst>
                  <a:ext uri="{FF2B5EF4-FFF2-40B4-BE49-F238E27FC236}">
                    <a16:creationId xmlns="" xmlns:a16="http://schemas.microsoft.com/office/drawing/2014/main" id="{B4BB5587-D1A1-4AF5-B54A-956CC7211F54}"/>
                  </a:ext>
                </a:extLst>
              </p:cNvPr>
              <p:cNvSpPr>
                <a:spLocks/>
              </p:cNvSpPr>
              <p:nvPr/>
            </p:nvSpPr>
            <p:spPr bwMode="auto">
              <a:xfrm>
                <a:off x="6943725" y="1311276"/>
                <a:ext cx="28575" cy="24606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54" name="îṣļîḑé-Straight Connector 112">
                <a:extLst>
                  <a:ext uri="{FF2B5EF4-FFF2-40B4-BE49-F238E27FC236}">
                    <a16:creationId xmlns="" xmlns:a16="http://schemas.microsoft.com/office/drawing/2014/main" id="{922E4B59-E2D2-4E97-834A-0E2CB858384C}"/>
                  </a:ext>
                </a:extLst>
              </p:cNvPr>
              <p:cNvSpPr>
                <a:spLocks/>
              </p:cNvSpPr>
              <p:nvPr/>
            </p:nvSpPr>
            <p:spPr bwMode="auto">
              <a:xfrm flipH="1">
                <a:off x="5033963" y="1657222"/>
                <a:ext cx="874730" cy="831979"/>
              </a:xfrm>
              <a:prstGeom prst="line">
                <a:avLst/>
              </a:pr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anchor="ctr"/>
              <a:lstStyle/>
              <a:p>
                <a:pPr algn="ctr"/>
                <a:endParaRPr/>
              </a:p>
            </p:txBody>
          </p:sp>
          <p:sp>
            <p:nvSpPr>
              <p:cNvPr id="55" name="îṣļîḑé-Straight Connector 113">
                <a:extLst>
                  <a:ext uri="{FF2B5EF4-FFF2-40B4-BE49-F238E27FC236}">
                    <a16:creationId xmlns="" xmlns:a16="http://schemas.microsoft.com/office/drawing/2014/main" id="{B22664F0-91F8-4C60-9788-4A2F004816DD}"/>
                  </a:ext>
                </a:extLst>
              </p:cNvPr>
              <p:cNvSpPr>
                <a:spLocks/>
              </p:cNvSpPr>
              <p:nvPr/>
            </p:nvSpPr>
            <p:spPr bwMode="auto">
              <a:xfrm flipH="1" flipV="1">
                <a:off x="8888413" y="3265489"/>
                <a:ext cx="247650" cy="11271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56" name="îṣļîḑé-Straight Connector 114">
                <a:extLst>
                  <a:ext uri="{FF2B5EF4-FFF2-40B4-BE49-F238E27FC236}">
                    <a16:creationId xmlns="" xmlns:a16="http://schemas.microsoft.com/office/drawing/2014/main" id="{D0BC7527-CA3E-4181-8AD5-10A564567669}"/>
                  </a:ext>
                </a:extLst>
              </p:cNvPr>
              <p:cNvSpPr>
                <a:spLocks/>
              </p:cNvSpPr>
              <p:nvPr/>
            </p:nvSpPr>
            <p:spPr bwMode="auto">
              <a:xfrm flipH="1" flipV="1">
                <a:off x="8063440" y="1579414"/>
                <a:ext cx="282046" cy="733574"/>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57" name="îṣļîḑé-Straight Connector 115">
                <a:extLst>
                  <a:ext uri="{FF2B5EF4-FFF2-40B4-BE49-F238E27FC236}">
                    <a16:creationId xmlns="" xmlns:a16="http://schemas.microsoft.com/office/drawing/2014/main" id="{377D924D-3F6A-45F8-A67F-D7D242D0B8FE}"/>
                  </a:ext>
                </a:extLst>
              </p:cNvPr>
              <p:cNvSpPr>
                <a:spLocks/>
              </p:cNvSpPr>
              <p:nvPr/>
            </p:nvSpPr>
            <p:spPr bwMode="auto">
              <a:xfrm flipH="1" flipV="1">
                <a:off x="8345488" y="2312989"/>
                <a:ext cx="542925" cy="95250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58" name="îṣļîḑé-Straight Connector 116">
                <a:extLst>
                  <a:ext uri="{FF2B5EF4-FFF2-40B4-BE49-F238E27FC236}">
                    <a16:creationId xmlns="" xmlns:a16="http://schemas.microsoft.com/office/drawing/2014/main" id="{84F7D3CE-A8E1-4506-90EE-6573E9E244E7}"/>
                  </a:ext>
                </a:extLst>
              </p:cNvPr>
              <p:cNvSpPr>
                <a:spLocks/>
              </p:cNvSpPr>
              <p:nvPr/>
            </p:nvSpPr>
            <p:spPr bwMode="auto">
              <a:xfrm flipH="1" flipV="1">
                <a:off x="8888413" y="3265489"/>
                <a:ext cx="23812" cy="1282699"/>
              </a:xfrm>
              <a:prstGeom prst="line">
                <a:avLst/>
              </a:prstGeom>
              <a:noFill/>
              <a:ln w="12700">
                <a:solidFill>
                  <a:schemeClr val="bg1">
                    <a:lumMod val="65000"/>
                    <a:alpha val="54000"/>
                  </a:schemeClr>
                </a:solidFill>
                <a:prstDash val="solid"/>
                <a:round/>
                <a:headEnd type="oval" w="sm" len="sm"/>
                <a:tailEnd type="none" w="sm" len="sm"/>
              </a:ln>
              <a:extLst>
                <a:ext uri="{909E8E84-426E-40DD-AFC4-6F175D3DCCD1}">
                  <a14:hiddenFill xmlns:a14="http://schemas.microsoft.com/office/drawing/2010/main">
                    <a:noFill/>
                  </a14:hiddenFill>
                </a:ext>
              </a:extLst>
            </p:spPr>
            <p:txBody>
              <a:bodyPr anchor="ctr"/>
              <a:lstStyle/>
              <a:p>
                <a:pPr algn="ctr"/>
                <a:endParaRPr/>
              </a:p>
            </p:txBody>
          </p:sp>
          <p:sp>
            <p:nvSpPr>
              <p:cNvPr id="59" name="îṣļîḑé-Freeform: Shape 117">
                <a:extLst>
                  <a:ext uri="{FF2B5EF4-FFF2-40B4-BE49-F238E27FC236}">
                    <a16:creationId xmlns="" xmlns:a16="http://schemas.microsoft.com/office/drawing/2014/main" id="{9222411F-47AE-4EA5-A96C-23977D7AB63F}"/>
                  </a:ext>
                </a:extLst>
              </p:cNvPr>
              <p:cNvSpPr>
                <a:spLocks/>
              </p:cNvSpPr>
              <p:nvPr/>
            </p:nvSpPr>
            <p:spPr bwMode="auto">
              <a:xfrm>
                <a:off x="6889750" y="4346576"/>
                <a:ext cx="2022475" cy="382588"/>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60" name="îṣļîḑé-Straight Connector 118">
                <a:extLst>
                  <a:ext uri="{FF2B5EF4-FFF2-40B4-BE49-F238E27FC236}">
                    <a16:creationId xmlns="" xmlns:a16="http://schemas.microsoft.com/office/drawing/2014/main" id="{8A88A870-7344-4B1F-9CCD-6A3C1E83295C}"/>
                  </a:ext>
                </a:extLst>
              </p:cNvPr>
              <p:cNvSpPr>
                <a:spLocks/>
              </p:cNvSpPr>
              <p:nvPr/>
            </p:nvSpPr>
            <p:spPr bwMode="auto">
              <a:xfrm>
                <a:off x="5765800" y="3549651"/>
                <a:ext cx="1123950" cy="796925"/>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61" name="îṣļîḑé-Straight Connector 119">
                <a:extLst>
                  <a:ext uri="{FF2B5EF4-FFF2-40B4-BE49-F238E27FC236}">
                    <a16:creationId xmlns="" xmlns:a16="http://schemas.microsoft.com/office/drawing/2014/main" id="{F55274BF-0F18-4E0B-A747-46E65696FFAE}"/>
                  </a:ext>
                </a:extLst>
              </p:cNvPr>
              <p:cNvSpPr>
                <a:spLocks/>
              </p:cNvSpPr>
              <p:nvPr/>
            </p:nvSpPr>
            <p:spPr bwMode="auto">
              <a:xfrm>
                <a:off x="5033963" y="2489201"/>
                <a:ext cx="731838" cy="106045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62" name="îṣļîḑé-Straight Connector 120">
                <a:extLst>
                  <a:ext uri="{FF2B5EF4-FFF2-40B4-BE49-F238E27FC236}">
                    <a16:creationId xmlns="" xmlns:a16="http://schemas.microsoft.com/office/drawing/2014/main" id="{8C004250-7172-4F8C-A0D2-F25BA0F3A939}"/>
                  </a:ext>
                </a:extLst>
              </p:cNvPr>
              <p:cNvSpPr>
                <a:spLocks/>
              </p:cNvSpPr>
              <p:nvPr/>
            </p:nvSpPr>
            <p:spPr bwMode="auto">
              <a:xfrm flipH="1">
                <a:off x="5033963" y="2251076"/>
                <a:ext cx="941388" cy="238125"/>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63" name="îṣļîḑé-Straight Connector 121">
                <a:extLst>
                  <a:ext uri="{FF2B5EF4-FFF2-40B4-BE49-F238E27FC236}">
                    <a16:creationId xmlns="" xmlns:a16="http://schemas.microsoft.com/office/drawing/2014/main" id="{4F830A28-23DE-4FEE-B3C5-3DCB3132E59B}"/>
                  </a:ext>
                </a:extLst>
              </p:cNvPr>
              <p:cNvSpPr>
                <a:spLocks/>
              </p:cNvSpPr>
              <p:nvPr/>
            </p:nvSpPr>
            <p:spPr bwMode="auto">
              <a:xfrm flipH="1">
                <a:off x="5975350" y="1557339"/>
                <a:ext cx="996950" cy="693738"/>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64" name="îṣļîḑé-Straight Connector 122">
                <a:extLst>
                  <a:ext uri="{FF2B5EF4-FFF2-40B4-BE49-F238E27FC236}">
                    <a16:creationId xmlns="" xmlns:a16="http://schemas.microsoft.com/office/drawing/2014/main" id="{CEA74060-CF82-4507-992D-A4C6FD0B6893}"/>
                  </a:ext>
                </a:extLst>
              </p:cNvPr>
              <p:cNvSpPr>
                <a:spLocks/>
              </p:cNvSpPr>
              <p:nvPr/>
            </p:nvSpPr>
            <p:spPr bwMode="auto">
              <a:xfrm flipH="1" flipV="1">
                <a:off x="6972300" y="1557339"/>
                <a:ext cx="1373188" cy="75565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65" name="îṣļîḑé-Freeform: Shape 123">
                <a:extLst>
                  <a:ext uri="{FF2B5EF4-FFF2-40B4-BE49-F238E27FC236}">
                    <a16:creationId xmlns="" xmlns:a16="http://schemas.microsoft.com/office/drawing/2014/main" id="{4B93DE88-2BAF-454C-A616-5C3CC1FA96CE}"/>
                  </a:ext>
                </a:extLst>
              </p:cNvPr>
              <p:cNvSpPr>
                <a:spLocks/>
              </p:cNvSpPr>
              <p:nvPr/>
            </p:nvSpPr>
            <p:spPr bwMode="auto">
              <a:xfrm>
                <a:off x="8345488" y="2312989"/>
                <a:ext cx="666750" cy="928688"/>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66" name="îṣļîḑé-Freeform: Shape 124">
                <a:extLst>
                  <a:ext uri="{FF2B5EF4-FFF2-40B4-BE49-F238E27FC236}">
                    <a16:creationId xmlns="" xmlns:a16="http://schemas.microsoft.com/office/drawing/2014/main" id="{5A08A444-0191-4404-916F-2F6027272EB7}"/>
                  </a:ext>
                </a:extLst>
              </p:cNvPr>
              <p:cNvSpPr>
                <a:spLocks/>
              </p:cNvSpPr>
              <p:nvPr/>
            </p:nvSpPr>
            <p:spPr bwMode="auto">
              <a:xfrm>
                <a:off x="8320088" y="2312989"/>
                <a:ext cx="571500" cy="2416175"/>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12700">
                <a:solidFill>
                  <a:schemeClr val="bg1">
                    <a:lumMod val="65000"/>
                    <a:alpha val="54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67" name="îṣļîḑé-Straight Connector 125">
                <a:extLst>
                  <a:ext uri="{FF2B5EF4-FFF2-40B4-BE49-F238E27FC236}">
                    <a16:creationId xmlns="" xmlns:a16="http://schemas.microsoft.com/office/drawing/2014/main" id="{DC0F2F4D-BAC0-4F19-B82F-7F813624C2BD}"/>
                  </a:ext>
                </a:extLst>
              </p:cNvPr>
              <p:cNvSpPr>
                <a:spLocks/>
              </p:cNvSpPr>
              <p:nvPr/>
            </p:nvSpPr>
            <p:spPr bwMode="auto">
              <a:xfrm flipV="1">
                <a:off x="7413625" y="2312989"/>
                <a:ext cx="931863" cy="29845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68" name="îṣļîḑé-Straight Connector 126">
                <a:extLst>
                  <a:ext uri="{FF2B5EF4-FFF2-40B4-BE49-F238E27FC236}">
                    <a16:creationId xmlns="" xmlns:a16="http://schemas.microsoft.com/office/drawing/2014/main" id="{E727B9CC-A54E-49A8-A8E1-D34DAC8E9D78}"/>
                  </a:ext>
                </a:extLst>
              </p:cNvPr>
              <p:cNvSpPr>
                <a:spLocks/>
              </p:cNvSpPr>
              <p:nvPr/>
            </p:nvSpPr>
            <p:spPr bwMode="auto">
              <a:xfrm flipV="1">
                <a:off x="5765800" y="2611439"/>
                <a:ext cx="1647825" cy="95091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69" name="îṣļîḑé-Freeform: Shape 127">
                <a:extLst>
                  <a:ext uri="{FF2B5EF4-FFF2-40B4-BE49-F238E27FC236}">
                    <a16:creationId xmlns="" xmlns:a16="http://schemas.microsoft.com/office/drawing/2014/main" id="{FDB71396-501C-4585-A57C-C8A8CC367865}"/>
                  </a:ext>
                </a:extLst>
              </p:cNvPr>
              <p:cNvSpPr>
                <a:spLocks/>
              </p:cNvSpPr>
              <p:nvPr/>
            </p:nvSpPr>
            <p:spPr bwMode="auto">
              <a:xfrm>
                <a:off x="5118100" y="3562351"/>
                <a:ext cx="876300" cy="1244600"/>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70" name="îṣļîḑé-Straight Connector 128">
                <a:extLst>
                  <a:ext uri="{FF2B5EF4-FFF2-40B4-BE49-F238E27FC236}">
                    <a16:creationId xmlns="" xmlns:a16="http://schemas.microsoft.com/office/drawing/2014/main" id="{E0ED5DED-57BA-4941-84DD-0F687353B7A5}"/>
                  </a:ext>
                </a:extLst>
              </p:cNvPr>
              <p:cNvSpPr>
                <a:spLocks/>
              </p:cNvSpPr>
              <p:nvPr/>
            </p:nvSpPr>
            <p:spPr bwMode="auto">
              <a:xfrm flipH="1">
                <a:off x="5994400" y="4346576"/>
                <a:ext cx="895350" cy="460375"/>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71" name="îṣļîḑé-Freeform: Shape 129">
                <a:extLst>
                  <a:ext uri="{FF2B5EF4-FFF2-40B4-BE49-F238E27FC236}">
                    <a16:creationId xmlns="" xmlns:a16="http://schemas.microsoft.com/office/drawing/2014/main" id="{01217401-F3EE-4CBE-837A-E6047B90BD15}"/>
                  </a:ext>
                </a:extLst>
              </p:cNvPr>
              <p:cNvSpPr>
                <a:spLocks/>
              </p:cNvSpPr>
              <p:nvPr/>
            </p:nvSpPr>
            <p:spPr bwMode="auto">
              <a:xfrm>
                <a:off x="6889750" y="3265488"/>
                <a:ext cx="1998663" cy="1081088"/>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72" name="îṣļîḑé-Freeform: Shape 130">
                <a:extLst>
                  <a:ext uri="{FF2B5EF4-FFF2-40B4-BE49-F238E27FC236}">
                    <a16:creationId xmlns="" xmlns:a16="http://schemas.microsoft.com/office/drawing/2014/main" id="{978F02D5-55DA-4DDE-BB39-281BE1804D9A}"/>
                  </a:ext>
                </a:extLst>
              </p:cNvPr>
              <p:cNvSpPr>
                <a:spLocks/>
              </p:cNvSpPr>
              <p:nvPr/>
            </p:nvSpPr>
            <p:spPr bwMode="auto">
              <a:xfrm>
                <a:off x="6064250" y="5224463"/>
                <a:ext cx="2043113" cy="184150"/>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12700">
                <a:solidFill>
                  <a:schemeClr val="bg1">
                    <a:lumMod val="65000"/>
                    <a:alpha val="54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73" name="îṣļîḑé-Freeform: Shape 131">
                <a:extLst>
                  <a:ext uri="{FF2B5EF4-FFF2-40B4-BE49-F238E27FC236}">
                    <a16:creationId xmlns="" xmlns:a16="http://schemas.microsoft.com/office/drawing/2014/main" id="{707D03BC-0AA3-4CEC-93F9-370115F22896}"/>
                  </a:ext>
                </a:extLst>
              </p:cNvPr>
              <p:cNvSpPr>
                <a:spLocks/>
              </p:cNvSpPr>
              <p:nvPr/>
            </p:nvSpPr>
            <p:spPr bwMode="auto">
              <a:xfrm>
                <a:off x="5994399" y="4729162"/>
                <a:ext cx="2338388" cy="555625"/>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12700">
                <a:solidFill>
                  <a:schemeClr val="bg1">
                    <a:lumMod val="65000"/>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74" name="îṣļîḑé-Straight Connector 132">
                <a:extLst>
                  <a:ext uri="{FF2B5EF4-FFF2-40B4-BE49-F238E27FC236}">
                    <a16:creationId xmlns="" xmlns:a16="http://schemas.microsoft.com/office/drawing/2014/main" id="{6DBC2F27-2E18-40E6-8790-674954F769D3}"/>
                  </a:ext>
                </a:extLst>
              </p:cNvPr>
              <p:cNvSpPr>
                <a:spLocks/>
              </p:cNvSpPr>
              <p:nvPr/>
            </p:nvSpPr>
            <p:spPr bwMode="auto">
              <a:xfrm>
                <a:off x="7413625" y="2611438"/>
                <a:ext cx="908050" cy="876300"/>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75" name="îṣļîḑé-Straight Connector 133">
                <a:extLst>
                  <a:ext uri="{FF2B5EF4-FFF2-40B4-BE49-F238E27FC236}">
                    <a16:creationId xmlns="" xmlns:a16="http://schemas.microsoft.com/office/drawing/2014/main" id="{F10AE160-6951-4185-8D1A-9673EA0708A2}"/>
                  </a:ext>
                </a:extLst>
              </p:cNvPr>
              <p:cNvSpPr>
                <a:spLocks/>
              </p:cNvSpPr>
              <p:nvPr/>
            </p:nvSpPr>
            <p:spPr bwMode="auto">
              <a:xfrm>
                <a:off x="5975350" y="2251076"/>
                <a:ext cx="1438275" cy="360363"/>
              </a:xfrm>
              <a:prstGeom prst="line">
                <a:avLst/>
              </a:prstGeom>
              <a:noFill/>
              <a:ln w="12700">
                <a:solidFill>
                  <a:schemeClr val="bg1">
                    <a:lumMod val="65000"/>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grpSp>
        <p:sp>
          <p:nvSpPr>
            <p:cNvPr id="39" name="îṣļîḑé-Oval 98">
              <a:extLst>
                <a:ext uri="{FF2B5EF4-FFF2-40B4-BE49-F238E27FC236}">
                  <a16:creationId xmlns="" xmlns:a16="http://schemas.microsoft.com/office/drawing/2014/main" id="{C295CC1B-26B6-47AB-93F8-7F71DAD29A3A}"/>
                </a:ext>
              </a:extLst>
            </p:cNvPr>
            <p:cNvSpPr/>
            <p:nvPr/>
          </p:nvSpPr>
          <p:spPr>
            <a:xfrm>
              <a:off x="1786997" y="1759244"/>
              <a:ext cx="1754054" cy="1754050"/>
            </a:xfrm>
            <a:prstGeom prst="ellipse">
              <a:avLst/>
            </a:prstGeom>
            <a:solidFill>
              <a:srgbClr val="BE8C83">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îṣļîḑé-TextBox 134">
              <a:extLst>
                <a:ext uri="{FF2B5EF4-FFF2-40B4-BE49-F238E27FC236}">
                  <a16:creationId xmlns="" xmlns:a16="http://schemas.microsoft.com/office/drawing/2014/main" id="{7EFF78E0-D1EF-4F72-911B-58F0F939DE64}"/>
                </a:ext>
              </a:extLst>
            </p:cNvPr>
            <p:cNvSpPr txBox="1">
              <a:spLocks/>
            </p:cNvSpPr>
            <p:nvPr/>
          </p:nvSpPr>
          <p:spPr bwMode="auto">
            <a:xfrm>
              <a:off x="2040643" y="2463380"/>
              <a:ext cx="1245594" cy="677441"/>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a:sp3d/>
            </a:bodyPr>
            <a:lstStyle/>
            <a:p>
              <a:pPr algn="ctr">
                <a:buClr>
                  <a:prstClr val="white"/>
                </a:buClr>
                <a:defRPr/>
              </a:pPr>
              <a:r>
                <a:rPr lang="zh-CN" altLang="en-US" sz="2800" b="1" dirty="0">
                  <a:solidFill>
                    <a:schemeClr val="bg1"/>
                  </a:solidFill>
                  <a:latin typeface="微软雅黑" panose="020B0503020204020204" pitchFamily="34" charset="-122"/>
                  <a:ea typeface="微软雅黑" panose="020B0503020204020204" pitchFamily="34" charset="-122"/>
                </a:rPr>
                <a:t>领导力</a:t>
              </a:r>
            </a:p>
          </p:txBody>
        </p:sp>
      </p:grpSp>
      <p:grpSp>
        <p:nvGrpSpPr>
          <p:cNvPr id="11" name="Group 64">
            <a:extLst>
              <a:ext uri="{FF2B5EF4-FFF2-40B4-BE49-F238E27FC236}">
                <a16:creationId xmlns="" xmlns:a16="http://schemas.microsoft.com/office/drawing/2014/main" id="{D4C18607-F0C4-4E1F-B981-B66B280F1D8F}"/>
              </a:ext>
            </a:extLst>
          </p:cNvPr>
          <p:cNvGrpSpPr/>
          <p:nvPr/>
        </p:nvGrpSpPr>
        <p:grpSpPr>
          <a:xfrm>
            <a:off x="8170814" y="1697288"/>
            <a:ext cx="2749722" cy="3675484"/>
            <a:chOff x="8170814" y="1912116"/>
            <a:chExt cx="2749722" cy="3675484"/>
          </a:xfrm>
        </p:grpSpPr>
        <p:grpSp>
          <p:nvGrpSpPr>
            <p:cNvPr id="26" name="Group 69">
              <a:extLst>
                <a:ext uri="{FF2B5EF4-FFF2-40B4-BE49-F238E27FC236}">
                  <a16:creationId xmlns="" xmlns:a16="http://schemas.microsoft.com/office/drawing/2014/main" id="{B465063E-493F-4181-BD15-57FC87F753A7}"/>
                </a:ext>
              </a:extLst>
            </p:cNvPr>
            <p:cNvGrpSpPr/>
            <p:nvPr/>
          </p:nvGrpSpPr>
          <p:grpSpPr>
            <a:xfrm>
              <a:off x="8170814" y="1912116"/>
              <a:ext cx="2611177" cy="3675484"/>
              <a:chOff x="1193500" y="1491637"/>
              <a:chExt cx="3761195" cy="3675484"/>
            </a:xfrm>
          </p:grpSpPr>
          <p:grpSp>
            <p:nvGrpSpPr>
              <p:cNvPr id="29" name="Group 72">
                <a:extLst>
                  <a:ext uri="{FF2B5EF4-FFF2-40B4-BE49-F238E27FC236}">
                    <a16:creationId xmlns="" xmlns:a16="http://schemas.microsoft.com/office/drawing/2014/main" id="{CDCCF5C3-12B1-445F-BD1D-F462A447EDE7}"/>
                  </a:ext>
                </a:extLst>
              </p:cNvPr>
              <p:cNvGrpSpPr/>
              <p:nvPr/>
            </p:nvGrpSpPr>
            <p:grpSpPr>
              <a:xfrm>
                <a:off x="1193500" y="1491637"/>
                <a:ext cx="3761195" cy="830442"/>
                <a:chOff x="1317257" y="1824875"/>
                <a:chExt cx="3761195" cy="830442"/>
              </a:xfrm>
            </p:grpSpPr>
            <p:sp>
              <p:nvSpPr>
                <p:cNvPr id="36" name="îṣļîḑé-TextBox 80">
                  <a:extLst>
                    <a:ext uri="{FF2B5EF4-FFF2-40B4-BE49-F238E27FC236}">
                      <a16:creationId xmlns="" xmlns:a16="http://schemas.microsoft.com/office/drawing/2014/main" id="{1A5D7296-A1FA-4067-8636-BF5B8DAADAF1}"/>
                    </a:ext>
                  </a:extLst>
                </p:cNvPr>
                <p:cNvSpPr txBox="1"/>
                <p:nvPr/>
              </p:nvSpPr>
              <p:spPr>
                <a:xfrm>
                  <a:off x="1317257" y="2132652"/>
                  <a:ext cx="3761195" cy="522665"/>
                </a:xfrm>
                <a:prstGeom prst="rect">
                  <a:avLst/>
                </a:prstGeom>
                <a:noFill/>
              </p:spPr>
              <p:txBody>
                <a:bodyPr wrap="square" lIns="0" tIns="0" rIns="0" bIns="0">
                  <a:normAutofit/>
                </a:bodyPr>
                <a:lstStyle/>
                <a:p>
                  <a:pPr algn="r">
                    <a:lnSpc>
                      <a:spcPct val="120000"/>
                    </a:lnSpc>
                  </a:pPr>
                  <a:r>
                    <a:rPr lang="zh-CN" altLang="en-US" sz="1400" dirty="0">
                      <a:solidFill>
                        <a:schemeClr val="bg1"/>
                      </a:solidFill>
                    </a:rPr>
                    <a:t>点击添加文字说明</a:t>
                  </a:r>
                </a:p>
                <a:p>
                  <a:pPr algn="r">
                    <a:lnSpc>
                      <a:spcPct val="120000"/>
                    </a:lnSpc>
                  </a:pPr>
                  <a:r>
                    <a:rPr lang="zh-CN" altLang="en-US" sz="1400" dirty="0">
                      <a:solidFill>
                        <a:schemeClr val="bg1"/>
                      </a:solidFill>
                    </a:rPr>
                    <a:t>点击添加文字说明</a:t>
                  </a:r>
                </a:p>
              </p:txBody>
            </p:sp>
            <p:sp>
              <p:nvSpPr>
                <p:cNvPr id="37" name="íślíḋè-Rectangle 81">
                  <a:extLst>
                    <a:ext uri="{FF2B5EF4-FFF2-40B4-BE49-F238E27FC236}">
                      <a16:creationId xmlns="" xmlns:a16="http://schemas.microsoft.com/office/drawing/2014/main" id="{FF67CBE6-08AD-4368-98F1-679554251AB2}"/>
                    </a:ext>
                  </a:extLst>
                </p:cNvPr>
                <p:cNvSpPr/>
                <p:nvPr/>
              </p:nvSpPr>
              <p:spPr>
                <a:xfrm>
                  <a:off x="1317257" y="1824875"/>
                  <a:ext cx="3761195" cy="307777"/>
                </a:xfrm>
                <a:prstGeom prst="rect">
                  <a:avLst/>
                </a:prstGeom>
              </p:spPr>
              <p:txBody>
                <a:bodyPr wrap="none" lIns="0" tIns="0" rIns="0" bIns="0">
                  <a:normAutofit/>
                </a:bodyPr>
                <a:lstStyle/>
                <a:p>
                  <a:pPr algn="r">
                    <a:spcBef>
                      <a:spcPct val="0"/>
                    </a:spcBef>
                  </a:pPr>
                  <a:r>
                    <a:rPr lang="zh-CN" altLang="en-US" sz="2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执行力</a:t>
                  </a:r>
                </a:p>
              </p:txBody>
            </p:sp>
          </p:grpSp>
          <p:grpSp>
            <p:nvGrpSpPr>
              <p:cNvPr id="30" name="Group 74">
                <a:extLst>
                  <a:ext uri="{FF2B5EF4-FFF2-40B4-BE49-F238E27FC236}">
                    <a16:creationId xmlns="" xmlns:a16="http://schemas.microsoft.com/office/drawing/2014/main" id="{9CE803BC-5060-4AF6-8422-C715CA2D4D79}"/>
                  </a:ext>
                </a:extLst>
              </p:cNvPr>
              <p:cNvGrpSpPr/>
              <p:nvPr/>
            </p:nvGrpSpPr>
            <p:grpSpPr>
              <a:xfrm>
                <a:off x="1193500" y="2815545"/>
                <a:ext cx="3761195" cy="830444"/>
                <a:chOff x="1317257" y="1824875"/>
                <a:chExt cx="3761195" cy="830444"/>
              </a:xfrm>
            </p:grpSpPr>
            <p:sp>
              <p:nvSpPr>
                <p:cNvPr id="34" name="íślíḋè-TextBox 78">
                  <a:extLst>
                    <a:ext uri="{FF2B5EF4-FFF2-40B4-BE49-F238E27FC236}">
                      <a16:creationId xmlns="" xmlns:a16="http://schemas.microsoft.com/office/drawing/2014/main" id="{F142CEC8-4410-4AD8-A860-EB1FDF9523AA}"/>
                    </a:ext>
                  </a:extLst>
                </p:cNvPr>
                <p:cNvSpPr txBox="1"/>
                <p:nvPr/>
              </p:nvSpPr>
              <p:spPr>
                <a:xfrm>
                  <a:off x="1317257" y="2132652"/>
                  <a:ext cx="3761195" cy="522667"/>
                </a:xfrm>
                <a:prstGeom prst="rect">
                  <a:avLst/>
                </a:prstGeom>
                <a:noFill/>
              </p:spPr>
              <p:txBody>
                <a:bodyPr wrap="square" lIns="0" tIns="0" rIns="0" bIns="0">
                  <a:normAutofit/>
                </a:bodyPr>
                <a:lstStyle/>
                <a:p>
                  <a:pPr algn="r">
                    <a:lnSpc>
                      <a:spcPct val="120000"/>
                    </a:lnSpc>
                  </a:pPr>
                  <a:r>
                    <a:rPr lang="zh-CN" altLang="en-US" sz="1400" dirty="0">
                      <a:solidFill>
                        <a:schemeClr val="bg1"/>
                      </a:solidFill>
                    </a:rPr>
                    <a:t>点击添加文字说明</a:t>
                  </a:r>
                </a:p>
                <a:p>
                  <a:pPr algn="r">
                    <a:lnSpc>
                      <a:spcPct val="120000"/>
                    </a:lnSpc>
                  </a:pPr>
                  <a:r>
                    <a:rPr lang="zh-CN" altLang="en-US" sz="1400" dirty="0">
                      <a:solidFill>
                        <a:schemeClr val="bg1"/>
                      </a:solidFill>
                    </a:rPr>
                    <a:t>点击添加文字说明</a:t>
                  </a:r>
                </a:p>
              </p:txBody>
            </p:sp>
            <p:sp>
              <p:nvSpPr>
                <p:cNvPr id="35" name="íślíḋè-Rectangle 79">
                  <a:extLst>
                    <a:ext uri="{FF2B5EF4-FFF2-40B4-BE49-F238E27FC236}">
                      <a16:creationId xmlns="" xmlns:a16="http://schemas.microsoft.com/office/drawing/2014/main" id="{5A65902C-285C-4D61-BA36-A8326222CBB4}"/>
                    </a:ext>
                  </a:extLst>
                </p:cNvPr>
                <p:cNvSpPr/>
                <p:nvPr/>
              </p:nvSpPr>
              <p:spPr>
                <a:xfrm>
                  <a:off x="1317257" y="1824875"/>
                  <a:ext cx="3761195" cy="307777"/>
                </a:xfrm>
                <a:prstGeom prst="rect">
                  <a:avLst/>
                </a:prstGeom>
              </p:spPr>
              <p:txBody>
                <a:bodyPr wrap="none" lIns="0" tIns="0" rIns="0" bIns="0">
                  <a:normAutofit/>
                </a:bodyPr>
                <a:lstStyle/>
                <a:p>
                  <a:pPr algn="r"/>
                  <a:r>
                    <a:rPr lang="zh-CN" altLang="en-US" sz="2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感召力</a:t>
                  </a:r>
                </a:p>
              </p:txBody>
            </p:sp>
          </p:grpSp>
          <p:grpSp>
            <p:nvGrpSpPr>
              <p:cNvPr id="31" name="Group 75">
                <a:extLst>
                  <a:ext uri="{FF2B5EF4-FFF2-40B4-BE49-F238E27FC236}">
                    <a16:creationId xmlns="" xmlns:a16="http://schemas.microsoft.com/office/drawing/2014/main" id="{C5EA75BE-EF1C-4A67-9727-9BB079107D7A}"/>
                  </a:ext>
                </a:extLst>
              </p:cNvPr>
              <p:cNvGrpSpPr/>
              <p:nvPr/>
            </p:nvGrpSpPr>
            <p:grpSpPr>
              <a:xfrm>
                <a:off x="1193500" y="4139453"/>
                <a:ext cx="3761195" cy="1027668"/>
                <a:chOff x="1317257" y="1824875"/>
                <a:chExt cx="3761195" cy="1027668"/>
              </a:xfrm>
            </p:grpSpPr>
            <p:sp>
              <p:nvSpPr>
                <p:cNvPr id="32" name="íślíḋè-TextBox 76">
                  <a:extLst>
                    <a:ext uri="{FF2B5EF4-FFF2-40B4-BE49-F238E27FC236}">
                      <a16:creationId xmlns="" xmlns:a16="http://schemas.microsoft.com/office/drawing/2014/main" id="{1349CF3F-A033-4E9C-9F9F-5D3930B31978}"/>
                    </a:ext>
                  </a:extLst>
                </p:cNvPr>
                <p:cNvSpPr txBox="1"/>
                <p:nvPr/>
              </p:nvSpPr>
              <p:spPr>
                <a:xfrm>
                  <a:off x="1317257" y="2132652"/>
                  <a:ext cx="3761195" cy="719891"/>
                </a:xfrm>
                <a:prstGeom prst="rect">
                  <a:avLst/>
                </a:prstGeom>
                <a:noFill/>
              </p:spPr>
              <p:txBody>
                <a:bodyPr wrap="square" lIns="0" tIns="0" rIns="0" bIns="0">
                  <a:normAutofit/>
                </a:bodyPr>
                <a:lstStyle/>
                <a:p>
                  <a:pPr algn="r">
                    <a:lnSpc>
                      <a:spcPct val="120000"/>
                    </a:lnSpc>
                  </a:pPr>
                  <a:r>
                    <a:rPr lang="zh-CN" altLang="en-US" sz="1400" dirty="0">
                      <a:solidFill>
                        <a:schemeClr val="bg1"/>
                      </a:solidFill>
                    </a:rPr>
                    <a:t>点击添加文字说明</a:t>
                  </a:r>
                </a:p>
                <a:p>
                  <a:pPr algn="r">
                    <a:lnSpc>
                      <a:spcPct val="120000"/>
                    </a:lnSpc>
                  </a:pPr>
                  <a:r>
                    <a:rPr lang="zh-CN" altLang="en-US" sz="1400" dirty="0">
                      <a:solidFill>
                        <a:schemeClr val="bg1"/>
                      </a:solidFill>
                    </a:rPr>
                    <a:t>点击添加文字说明</a:t>
                  </a:r>
                </a:p>
              </p:txBody>
            </p:sp>
            <p:sp>
              <p:nvSpPr>
                <p:cNvPr id="33" name="íślíḋè-Rectangle 77">
                  <a:extLst>
                    <a:ext uri="{FF2B5EF4-FFF2-40B4-BE49-F238E27FC236}">
                      <a16:creationId xmlns="" xmlns:a16="http://schemas.microsoft.com/office/drawing/2014/main" id="{FCD058B9-3A40-4E6D-B348-656F9B14A742}"/>
                    </a:ext>
                  </a:extLst>
                </p:cNvPr>
                <p:cNvSpPr/>
                <p:nvPr/>
              </p:nvSpPr>
              <p:spPr>
                <a:xfrm>
                  <a:off x="1317257" y="1824875"/>
                  <a:ext cx="3761195" cy="307777"/>
                </a:xfrm>
                <a:prstGeom prst="rect">
                  <a:avLst/>
                </a:prstGeom>
              </p:spPr>
              <p:txBody>
                <a:bodyPr wrap="none" lIns="0" tIns="0" rIns="0" bIns="0">
                  <a:normAutofit/>
                </a:bodyPr>
                <a:lstStyle/>
                <a:p>
                  <a:pPr algn="r">
                    <a:spcBef>
                      <a:spcPct val="0"/>
                    </a:spcBef>
                  </a:pPr>
                  <a:r>
                    <a:rPr lang="zh-CN" altLang="en-US" sz="2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教导力</a:t>
                  </a:r>
                </a:p>
              </p:txBody>
            </p:sp>
          </p:grpSp>
        </p:grpSp>
        <p:cxnSp>
          <p:nvCxnSpPr>
            <p:cNvPr id="27" name="íślíḋè-Straight Connector 70">
              <a:extLst>
                <a:ext uri="{FF2B5EF4-FFF2-40B4-BE49-F238E27FC236}">
                  <a16:creationId xmlns="" xmlns:a16="http://schemas.microsoft.com/office/drawing/2014/main" id="{C7A0DC29-71FE-423C-BC6C-E1E7F9B12C3E}"/>
                </a:ext>
              </a:extLst>
            </p:cNvPr>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íślíḋè-Straight Connector 71">
              <a:extLst>
                <a:ext uri="{FF2B5EF4-FFF2-40B4-BE49-F238E27FC236}">
                  <a16:creationId xmlns="" xmlns:a16="http://schemas.microsoft.com/office/drawing/2014/main" id="{74DC156D-7D58-49D5-ABDC-B2697B7CF8C5}"/>
                </a:ext>
              </a:extLst>
            </p:cNvPr>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2" name="Group 4">
            <a:extLst>
              <a:ext uri="{FF2B5EF4-FFF2-40B4-BE49-F238E27FC236}">
                <a16:creationId xmlns="" xmlns:a16="http://schemas.microsoft.com/office/drawing/2014/main" id="{611BE04E-705E-4A4E-ADEC-A68E2FA66260}"/>
              </a:ext>
            </a:extLst>
          </p:cNvPr>
          <p:cNvGrpSpPr/>
          <p:nvPr/>
        </p:nvGrpSpPr>
        <p:grpSpPr>
          <a:xfrm>
            <a:off x="1307468" y="1697288"/>
            <a:ext cx="2713719" cy="3675484"/>
            <a:chOff x="1307468" y="1697288"/>
            <a:chExt cx="2713719" cy="3675484"/>
          </a:xfrm>
        </p:grpSpPr>
        <p:grpSp>
          <p:nvGrpSpPr>
            <p:cNvPr id="13" name="Group 62">
              <a:extLst>
                <a:ext uri="{FF2B5EF4-FFF2-40B4-BE49-F238E27FC236}">
                  <a16:creationId xmlns="" xmlns:a16="http://schemas.microsoft.com/office/drawing/2014/main" id="{3E291429-427C-4006-AACF-A02C608C89FE}"/>
                </a:ext>
              </a:extLst>
            </p:cNvPr>
            <p:cNvGrpSpPr/>
            <p:nvPr/>
          </p:nvGrpSpPr>
          <p:grpSpPr>
            <a:xfrm>
              <a:off x="1410010" y="1697288"/>
              <a:ext cx="2611177" cy="3675484"/>
              <a:chOff x="1193500" y="1491637"/>
              <a:chExt cx="3761195" cy="3675484"/>
            </a:xfrm>
          </p:grpSpPr>
          <p:grpSp>
            <p:nvGrpSpPr>
              <p:cNvPr id="17" name="Group 82">
                <a:extLst>
                  <a:ext uri="{FF2B5EF4-FFF2-40B4-BE49-F238E27FC236}">
                    <a16:creationId xmlns="" xmlns:a16="http://schemas.microsoft.com/office/drawing/2014/main" id="{81F22F37-3088-4291-9D78-BC5926BCF744}"/>
                  </a:ext>
                </a:extLst>
              </p:cNvPr>
              <p:cNvGrpSpPr/>
              <p:nvPr/>
            </p:nvGrpSpPr>
            <p:grpSpPr>
              <a:xfrm>
                <a:off x="1193500" y="1491637"/>
                <a:ext cx="3761195" cy="1027667"/>
                <a:chOff x="1317257" y="1824875"/>
                <a:chExt cx="3761195" cy="1027667"/>
              </a:xfrm>
            </p:grpSpPr>
            <p:sp>
              <p:nvSpPr>
                <p:cNvPr id="24" name="íślíḋè-TextBox 90">
                  <a:extLst>
                    <a:ext uri="{FF2B5EF4-FFF2-40B4-BE49-F238E27FC236}">
                      <a16:creationId xmlns="" xmlns:a16="http://schemas.microsoft.com/office/drawing/2014/main" id="{9CB18173-9AF3-4814-819A-14696B570CEB}"/>
                    </a:ext>
                  </a:extLst>
                </p:cNvPr>
                <p:cNvSpPr txBox="1"/>
                <p:nvPr/>
              </p:nvSpPr>
              <p:spPr>
                <a:xfrm>
                  <a:off x="1317257" y="2132652"/>
                  <a:ext cx="3761195" cy="719890"/>
                </a:xfrm>
                <a:prstGeom prst="rect">
                  <a:avLst/>
                </a:prstGeom>
                <a:noFill/>
              </p:spPr>
              <p:txBody>
                <a:bodyPr wrap="square" lIns="0" tIns="0" rIns="0" bIns="0">
                  <a:normAutofit/>
                </a:bodyPr>
                <a:lstStyle/>
                <a:p>
                  <a:pPr>
                    <a:lnSpc>
                      <a:spcPct val="120000"/>
                    </a:lnSpc>
                  </a:pPr>
                  <a:r>
                    <a:rPr lang="zh-CN" altLang="en-US" sz="1400" dirty="0">
                      <a:solidFill>
                        <a:schemeClr val="bg1"/>
                      </a:solidFill>
                    </a:rPr>
                    <a:t>点击添加文字说明</a:t>
                  </a:r>
                </a:p>
                <a:p>
                  <a:pPr>
                    <a:lnSpc>
                      <a:spcPct val="120000"/>
                    </a:lnSpc>
                  </a:pPr>
                  <a:r>
                    <a:rPr lang="zh-CN" altLang="en-US" sz="1400" dirty="0">
                      <a:solidFill>
                        <a:schemeClr val="bg1"/>
                      </a:solidFill>
                    </a:rPr>
                    <a:t>点击添加文字说明</a:t>
                  </a:r>
                </a:p>
              </p:txBody>
            </p:sp>
            <p:sp>
              <p:nvSpPr>
                <p:cNvPr id="25" name="íślíḋè-Rectangle 91">
                  <a:extLst>
                    <a:ext uri="{FF2B5EF4-FFF2-40B4-BE49-F238E27FC236}">
                      <a16:creationId xmlns="" xmlns:a16="http://schemas.microsoft.com/office/drawing/2014/main" id="{250E5E5B-1408-4176-8EB5-F55F4C814265}"/>
                    </a:ext>
                  </a:extLst>
                </p:cNvPr>
                <p:cNvSpPr/>
                <p:nvPr/>
              </p:nvSpPr>
              <p:spPr>
                <a:xfrm>
                  <a:off x="1317257" y="1824875"/>
                  <a:ext cx="3761195" cy="307777"/>
                </a:xfrm>
                <a:prstGeom prst="rect">
                  <a:avLst/>
                </a:prstGeom>
              </p:spPr>
              <p:txBody>
                <a:bodyPr wrap="none" lIns="0" tIns="0" rIns="0" bIns="0">
                  <a:normAutofit/>
                </a:bodyPr>
                <a:lstStyle/>
                <a:p>
                  <a:pPr>
                    <a:spcBef>
                      <a:spcPct val="0"/>
                    </a:spcBef>
                  </a:pPr>
                  <a:r>
                    <a:rPr lang="zh-CN" altLang="en-US" sz="2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学习力</a:t>
                  </a:r>
                </a:p>
              </p:txBody>
            </p:sp>
          </p:grpSp>
          <p:grpSp>
            <p:nvGrpSpPr>
              <p:cNvPr id="18" name="Group 83">
                <a:extLst>
                  <a:ext uri="{FF2B5EF4-FFF2-40B4-BE49-F238E27FC236}">
                    <a16:creationId xmlns="" xmlns:a16="http://schemas.microsoft.com/office/drawing/2014/main" id="{B338BB6D-BC68-42D0-95BF-84B2AD705CFA}"/>
                  </a:ext>
                </a:extLst>
              </p:cNvPr>
              <p:cNvGrpSpPr/>
              <p:nvPr/>
            </p:nvGrpSpPr>
            <p:grpSpPr>
              <a:xfrm>
                <a:off x="1193500" y="2815545"/>
                <a:ext cx="3761195" cy="933278"/>
                <a:chOff x="1317257" y="1824875"/>
                <a:chExt cx="3761195" cy="933278"/>
              </a:xfrm>
            </p:grpSpPr>
            <p:sp>
              <p:nvSpPr>
                <p:cNvPr id="22" name="íślíḋè-TextBox 88">
                  <a:extLst>
                    <a:ext uri="{FF2B5EF4-FFF2-40B4-BE49-F238E27FC236}">
                      <a16:creationId xmlns="" xmlns:a16="http://schemas.microsoft.com/office/drawing/2014/main" id="{A4B7F63E-663B-43ED-B921-6D4A5B17EF4A}"/>
                    </a:ext>
                  </a:extLst>
                </p:cNvPr>
                <p:cNvSpPr txBox="1"/>
                <p:nvPr/>
              </p:nvSpPr>
              <p:spPr>
                <a:xfrm>
                  <a:off x="1317257" y="2132652"/>
                  <a:ext cx="3761195" cy="625501"/>
                </a:xfrm>
                <a:prstGeom prst="rect">
                  <a:avLst/>
                </a:prstGeom>
                <a:noFill/>
              </p:spPr>
              <p:txBody>
                <a:bodyPr wrap="square" lIns="0" tIns="0" rIns="0" bIns="0">
                  <a:normAutofit/>
                </a:bodyPr>
                <a:lstStyle/>
                <a:p>
                  <a:pPr>
                    <a:lnSpc>
                      <a:spcPct val="120000"/>
                    </a:lnSpc>
                  </a:pPr>
                  <a:r>
                    <a:rPr lang="zh-CN" altLang="en-US" sz="1400" dirty="0">
                      <a:solidFill>
                        <a:schemeClr val="bg1"/>
                      </a:solidFill>
                    </a:rPr>
                    <a:t>点击添加文字说明</a:t>
                  </a:r>
                </a:p>
                <a:p>
                  <a:pPr>
                    <a:lnSpc>
                      <a:spcPct val="120000"/>
                    </a:lnSpc>
                  </a:pPr>
                  <a:r>
                    <a:rPr lang="zh-CN" altLang="en-US" sz="1400" dirty="0">
                      <a:solidFill>
                        <a:schemeClr val="bg1"/>
                      </a:solidFill>
                    </a:rPr>
                    <a:t>点击添加文字说明</a:t>
                  </a:r>
                </a:p>
              </p:txBody>
            </p:sp>
            <p:sp>
              <p:nvSpPr>
                <p:cNvPr id="23" name="íślíḋè-Rectangle 89">
                  <a:extLst>
                    <a:ext uri="{FF2B5EF4-FFF2-40B4-BE49-F238E27FC236}">
                      <a16:creationId xmlns="" xmlns:a16="http://schemas.microsoft.com/office/drawing/2014/main" id="{B8422FE2-FFEA-4FC8-8D6A-F343F77EB1A6}"/>
                    </a:ext>
                  </a:extLst>
                </p:cNvPr>
                <p:cNvSpPr/>
                <p:nvPr/>
              </p:nvSpPr>
              <p:spPr>
                <a:xfrm>
                  <a:off x="1317257" y="1824875"/>
                  <a:ext cx="3761195" cy="307777"/>
                </a:xfrm>
                <a:prstGeom prst="rect">
                  <a:avLst/>
                </a:prstGeom>
              </p:spPr>
              <p:txBody>
                <a:bodyPr wrap="none" lIns="0" tIns="0" rIns="0" bIns="0">
                  <a:normAutofit/>
                </a:bodyPr>
                <a:lstStyle/>
                <a:p>
                  <a:pPr>
                    <a:spcBef>
                      <a:spcPct val="0"/>
                    </a:spcBef>
                  </a:pPr>
                  <a:r>
                    <a:rPr lang="zh-CN" altLang="en-US" sz="2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组织力</a:t>
                  </a:r>
                </a:p>
              </p:txBody>
            </p:sp>
          </p:grpSp>
          <p:grpSp>
            <p:nvGrpSpPr>
              <p:cNvPr id="19" name="Group 84">
                <a:extLst>
                  <a:ext uri="{FF2B5EF4-FFF2-40B4-BE49-F238E27FC236}">
                    <a16:creationId xmlns="" xmlns:a16="http://schemas.microsoft.com/office/drawing/2014/main" id="{C4FF0A65-EA9F-4837-A430-A7E7C47C8454}"/>
                  </a:ext>
                </a:extLst>
              </p:cNvPr>
              <p:cNvGrpSpPr/>
              <p:nvPr/>
            </p:nvGrpSpPr>
            <p:grpSpPr>
              <a:xfrm>
                <a:off x="1193500" y="4139453"/>
                <a:ext cx="3761195" cy="1027668"/>
                <a:chOff x="1317257" y="1824875"/>
                <a:chExt cx="3761195" cy="1027668"/>
              </a:xfrm>
            </p:grpSpPr>
            <p:sp>
              <p:nvSpPr>
                <p:cNvPr id="20" name="íślíḋè-TextBox 86">
                  <a:extLst>
                    <a:ext uri="{FF2B5EF4-FFF2-40B4-BE49-F238E27FC236}">
                      <a16:creationId xmlns="" xmlns:a16="http://schemas.microsoft.com/office/drawing/2014/main" id="{F651E63C-1C14-4B66-BAA3-2AA549B93F00}"/>
                    </a:ext>
                  </a:extLst>
                </p:cNvPr>
                <p:cNvSpPr txBox="1"/>
                <p:nvPr/>
              </p:nvSpPr>
              <p:spPr>
                <a:xfrm>
                  <a:off x="1317257" y="2132652"/>
                  <a:ext cx="3761195" cy="719891"/>
                </a:xfrm>
                <a:prstGeom prst="rect">
                  <a:avLst/>
                </a:prstGeom>
                <a:noFill/>
              </p:spPr>
              <p:txBody>
                <a:bodyPr wrap="square" lIns="0" tIns="0" rIns="0" bIns="0">
                  <a:normAutofit/>
                </a:bodyPr>
                <a:lstStyle/>
                <a:p>
                  <a:pPr>
                    <a:lnSpc>
                      <a:spcPct val="120000"/>
                    </a:lnSpc>
                  </a:pPr>
                  <a:r>
                    <a:rPr lang="zh-CN" altLang="en-US" sz="1400" dirty="0">
                      <a:solidFill>
                        <a:schemeClr val="bg1"/>
                      </a:solidFill>
                    </a:rPr>
                    <a:t>点击添加文字说明</a:t>
                  </a:r>
                </a:p>
                <a:p>
                  <a:pPr>
                    <a:lnSpc>
                      <a:spcPct val="120000"/>
                    </a:lnSpc>
                  </a:pPr>
                  <a:r>
                    <a:rPr lang="zh-CN" altLang="en-US" sz="1400" dirty="0">
                      <a:solidFill>
                        <a:schemeClr val="bg1"/>
                      </a:solidFill>
                    </a:rPr>
                    <a:t>点击添加文字说明</a:t>
                  </a:r>
                </a:p>
              </p:txBody>
            </p:sp>
            <p:sp>
              <p:nvSpPr>
                <p:cNvPr id="21" name="íślíḋè-Rectangle 87">
                  <a:extLst>
                    <a:ext uri="{FF2B5EF4-FFF2-40B4-BE49-F238E27FC236}">
                      <a16:creationId xmlns="" xmlns:a16="http://schemas.microsoft.com/office/drawing/2014/main" id="{25B3AA44-BB88-4695-821D-4E35EABDA62C}"/>
                    </a:ext>
                  </a:extLst>
                </p:cNvPr>
                <p:cNvSpPr/>
                <p:nvPr/>
              </p:nvSpPr>
              <p:spPr>
                <a:xfrm>
                  <a:off x="1317257" y="1824875"/>
                  <a:ext cx="3761195" cy="307777"/>
                </a:xfrm>
                <a:prstGeom prst="rect">
                  <a:avLst/>
                </a:prstGeom>
              </p:spPr>
              <p:txBody>
                <a:bodyPr wrap="none" lIns="0" tIns="0" rIns="0" bIns="0">
                  <a:normAutofit/>
                </a:bodyPr>
                <a:lstStyle/>
                <a:p>
                  <a:pPr>
                    <a:spcBef>
                      <a:spcPct val="0"/>
                    </a:spcBef>
                  </a:pPr>
                  <a:r>
                    <a:rPr lang="zh-CN" altLang="en-US" sz="2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决策力</a:t>
                  </a:r>
                </a:p>
              </p:txBody>
            </p:sp>
          </p:grpSp>
        </p:grpSp>
        <p:grpSp>
          <p:nvGrpSpPr>
            <p:cNvPr id="14" name="Group 66">
              <a:extLst>
                <a:ext uri="{FF2B5EF4-FFF2-40B4-BE49-F238E27FC236}">
                  <a16:creationId xmlns="" xmlns:a16="http://schemas.microsoft.com/office/drawing/2014/main" id="{A824DB7F-CBE8-44D4-941F-2ABFE1B0978C}"/>
                </a:ext>
              </a:extLst>
            </p:cNvPr>
            <p:cNvGrpSpPr/>
            <p:nvPr/>
          </p:nvGrpSpPr>
          <p:grpSpPr>
            <a:xfrm>
              <a:off x="1307468" y="2710116"/>
              <a:ext cx="2448272" cy="1338747"/>
              <a:chOff x="1307468" y="2924944"/>
              <a:chExt cx="2448272" cy="1338747"/>
            </a:xfrm>
          </p:grpSpPr>
          <p:cxnSp>
            <p:nvCxnSpPr>
              <p:cNvPr id="15" name="íślíḋè-Straight Connector 67">
                <a:extLst>
                  <a:ext uri="{FF2B5EF4-FFF2-40B4-BE49-F238E27FC236}">
                    <a16:creationId xmlns="" xmlns:a16="http://schemas.microsoft.com/office/drawing/2014/main" id="{E3611A09-43FB-4AB2-B632-1C57FA693131}"/>
                  </a:ext>
                </a:extLst>
              </p:cNvPr>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6" name="íślíḋè-Straight Connector 68">
                <a:extLst>
                  <a:ext uri="{FF2B5EF4-FFF2-40B4-BE49-F238E27FC236}">
                    <a16:creationId xmlns="" xmlns:a16="http://schemas.microsoft.com/office/drawing/2014/main" id="{4E500CE2-2A52-48C2-B602-A2DB4E34587D}"/>
                  </a:ext>
                </a:extLst>
              </p:cNvPr>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762669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mph" presetSubtype="0" fill="hold" nodeType="clickEffect">
                                  <p:stCondLst>
                                    <p:cond delay="0"/>
                                  </p:stCondLst>
                                  <p:childTnLst>
                                    <p:animEffect transition="out" filter="fade">
                                      <p:cBhvr>
                                        <p:cTn id="24" dur="500" tmFilter="0, 0; .2, .5; .8, .5; 1, 0"/>
                                        <p:tgtEl>
                                          <p:spTgt spid="10"/>
                                        </p:tgtEl>
                                      </p:cBhvr>
                                    </p:animEffect>
                                    <p:animScale>
                                      <p:cBhvr>
                                        <p:cTn id="25" dur="250" autoRev="1" fill="hold"/>
                                        <p:tgtEl>
                                          <p:spTgt spid="10"/>
                                        </p:tgtEl>
                                      </p:cBhvr>
                                      <p:by x="105000" y="105000"/>
                                    </p:animScale>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62109AA5-B451-4A71-9976-985FCE8032D8}"/>
              </a:ext>
            </a:extLst>
          </p:cNvPr>
          <p:cNvPicPr>
            <a:picLocks noChangeAspect="1"/>
          </p:cNvPicPr>
          <p:nvPr/>
        </p:nvPicPr>
        <p:blipFill rotWithShape="1">
          <a:blip r:embed="rId3">
            <a:duotone>
              <a:prstClr val="black"/>
              <a:schemeClr val="accent3">
                <a:tint val="45000"/>
                <a:satMod val="400000"/>
              </a:schemeClr>
            </a:duotone>
            <a:extLst>
              <a:ext uri="{BEBA8EAE-BF5A-486C-A8C5-ECC9F3942E4B}">
                <a14:imgProps xmlns:a14="http://schemas.microsoft.com/office/drawing/2010/main">
                  <a14:imgLayer r:embed="rId4">
                    <a14:imgEffect>
                      <a14:sharpenSoften amount="-39000"/>
                    </a14:imgEffect>
                  </a14:imgLayer>
                </a14:imgProps>
              </a:ext>
              <a:ext uri="{28A0092B-C50C-407E-A947-70E740481C1C}">
                <a14:useLocalDpi xmlns:a14="http://schemas.microsoft.com/office/drawing/2010/main" val="0"/>
              </a:ext>
            </a:extLst>
          </a:blip>
          <a:srcRect l="27378" r="17122" b="19270"/>
          <a:stretch/>
        </p:blipFill>
        <p:spPr>
          <a:xfrm flipH="1">
            <a:off x="1863306" y="1986141"/>
            <a:ext cx="3223788" cy="3470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矩形 2">
            <a:extLst>
              <a:ext uri="{FF2B5EF4-FFF2-40B4-BE49-F238E27FC236}">
                <a16:creationId xmlns="" xmlns:a16="http://schemas.microsoft.com/office/drawing/2014/main" id="{0AFED9DB-128F-4A46-9484-5FB441FD56DC}"/>
              </a:ext>
            </a:extLst>
          </p:cNvPr>
          <p:cNvSpPr/>
          <p:nvPr/>
        </p:nvSpPr>
        <p:spPr>
          <a:xfrm>
            <a:off x="5254036" y="361919"/>
            <a:ext cx="1723549" cy="707886"/>
          </a:xfrm>
          <a:prstGeom prst="rect">
            <a:avLst/>
          </a:prstGeom>
        </p:spPr>
        <p:txBody>
          <a:bodyPr wrap="none">
            <a:spAutoFit/>
          </a:bodyPr>
          <a:lstStyle/>
          <a:p>
            <a:r>
              <a:rPr lang="zh-CN" altLang="en-US" sz="4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领导力</a:t>
            </a:r>
          </a:p>
        </p:txBody>
      </p:sp>
      <p:cxnSp>
        <p:nvCxnSpPr>
          <p:cNvPr id="4" name="直接连接符 3">
            <a:extLst>
              <a:ext uri="{FF2B5EF4-FFF2-40B4-BE49-F238E27FC236}">
                <a16:creationId xmlns="" xmlns:a16="http://schemas.microsoft.com/office/drawing/2014/main" id="{9CEAA6C3-2245-4E5C-9F94-A3647CFCA434}"/>
              </a:ext>
            </a:extLst>
          </p:cNvPr>
          <p:cNvCxnSpPr>
            <a:cxnSpLocks/>
          </p:cNvCxnSpPr>
          <p:nvPr/>
        </p:nvCxnSpPr>
        <p:spPr>
          <a:xfrm>
            <a:off x="0" y="724697"/>
            <a:ext cx="4882551"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5" name="直接连接符 4">
            <a:extLst>
              <a:ext uri="{FF2B5EF4-FFF2-40B4-BE49-F238E27FC236}">
                <a16:creationId xmlns="" xmlns:a16="http://schemas.microsoft.com/office/drawing/2014/main" id="{78A096E2-34D8-4493-9F64-B3BD0BC5CD2E}"/>
              </a:ext>
            </a:extLst>
          </p:cNvPr>
          <p:cNvCxnSpPr>
            <a:cxnSpLocks/>
          </p:cNvCxnSpPr>
          <p:nvPr/>
        </p:nvCxnSpPr>
        <p:spPr>
          <a:xfrm>
            <a:off x="7159925" y="724697"/>
            <a:ext cx="5032075"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
        <p:nvSpPr>
          <p:cNvPr id="7" name="TextBox 34">
            <a:extLst>
              <a:ext uri="{FF2B5EF4-FFF2-40B4-BE49-F238E27FC236}">
                <a16:creationId xmlns="" xmlns:a16="http://schemas.microsoft.com/office/drawing/2014/main" id="{06F18C83-E7C9-4549-9871-A969EB12AE18}"/>
              </a:ext>
            </a:extLst>
          </p:cNvPr>
          <p:cNvSpPr txBox="1"/>
          <p:nvPr/>
        </p:nvSpPr>
        <p:spPr>
          <a:xfrm>
            <a:off x="6244875" y="2265431"/>
            <a:ext cx="5032075" cy="347007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zh-CN"/>
            </a:defPPr>
            <a:lvl1pPr fontAlgn="base">
              <a:lnSpc>
                <a:spcPct val="130000"/>
              </a:lnSpc>
              <a:spcBef>
                <a:spcPct val="0"/>
              </a:spcBef>
              <a:spcAft>
                <a:spcPct val="0"/>
              </a:spcAft>
              <a:defRPr sz="1467">
                <a:solidFill>
                  <a:schemeClr val="tx1">
                    <a:lumMod val="50000"/>
                    <a:lumOff val="50000"/>
                  </a:schemeClr>
                </a:solidFill>
                <a:cs typeface="+mn-ea"/>
              </a:defRPr>
            </a:lvl1pPr>
          </a:lstStyle>
          <a:p>
            <a:pPr>
              <a:lnSpc>
                <a:spcPct val="150000"/>
              </a:lnSpc>
            </a:pPr>
            <a:r>
              <a:rPr lang="zh-CN" altLang="en-US" sz="2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cs typeface="+mn-cs"/>
                <a:sym typeface="+mn-lt"/>
              </a:rPr>
              <a:t>领导技能主要包括以下内容</a:t>
            </a:r>
            <a:r>
              <a:rPr lang="zh-CN" altLang="en-US" sz="18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cs typeface="+mn-cs"/>
                <a:sym typeface="+mn-lt"/>
              </a:rPr>
              <a:t>：从经验中学习，沟通，倾听，果断，提供建设性反馈。对有效的压力管理的指导；构建技术方面的任职能力，与上级构建良好的关系；与同事构建良好的关系，设置目标，惩罚，召开会议。而发挥领导力的最有效途径，就是领导者以身作则。“身教”往往比“言传”更为有效。领导者要坚持以身作则。</a:t>
            </a:r>
          </a:p>
        </p:txBody>
      </p:sp>
    </p:spTree>
    <p:extLst>
      <p:ext uri="{BB962C8B-B14F-4D97-AF65-F5344CB8AC3E}">
        <p14:creationId xmlns:p14="http://schemas.microsoft.com/office/powerpoint/2010/main" val="25105471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3" name="组合 16390"/>
          <p:cNvGrpSpPr>
            <a:grpSpLocks/>
          </p:cNvGrpSpPr>
          <p:nvPr/>
        </p:nvGrpSpPr>
        <p:grpSpPr bwMode="auto">
          <a:xfrm>
            <a:off x="615470" y="2140259"/>
            <a:ext cx="2320139" cy="1338823"/>
            <a:chOff x="1017588" y="2381250"/>
            <a:chExt cx="3028950" cy="1747838"/>
          </a:xfrm>
        </p:grpSpPr>
        <p:sp>
          <p:nvSpPr>
            <p:cNvPr id="25616" name="任意多边形 39"/>
            <p:cNvSpPr>
              <a:spLocks/>
            </p:cNvSpPr>
            <p:nvPr/>
          </p:nvSpPr>
          <p:spPr bwMode="auto">
            <a:xfrm>
              <a:off x="1017588" y="2381250"/>
              <a:ext cx="3028950" cy="1747838"/>
            </a:xfrm>
            <a:custGeom>
              <a:avLst/>
              <a:gdLst>
                <a:gd name="T0" fmla="*/ 0 w 3028950"/>
                <a:gd name="T1" fmla="*/ 0 h 1747838"/>
                <a:gd name="T2" fmla="*/ 2476500 w 3028950"/>
                <a:gd name="T3" fmla="*/ 0 h 1747838"/>
                <a:gd name="T4" fmla="*/ 3028950 w 3028950"/>
                <a:gd name="T5" fmla="*/ 557213 h 1747838"/>
                <a:gd name="T6" fmla="*/ 3028950 w 3028950"/>
                <a:gd name="T7" fmla="*/ 1098550 h 1747838"/>
                <a:gd name="T8" fmla="*/ 2817193 w 3028950"/>
                <a:gd name="T9" fmla="*/ 1098550 h 1747838"/>
                <a:gd name="T10" fmla="*/ 2772441 w 3028950"/>
                <a:gd name="T11" fmla="*/ 1104507 h 1747838"/>
                <a:gd name="T12" fmla="*/ 1514476 w 3028950"/>
                <a:gd name="T13" fmla="*/ 1747838 h 1747838"/>
                <a:gd name="T14" fmla="*/ 256510 w 3028950"/>
                <a:gd name="T15" fmla="*/ 1104507 h 1747838"/>
                <a:gd name="T16" fmla="*/ 211758 w 3028950"/>
                <a:gd name="T17" fmla="*/ 1098550 h 1747838"/>
                <a:gd name="T18" fmla="*/ 0 w 3028950"/>
                <a:gd name="T19" fmla="*/ 1098550 h 17478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28950" h="1747838">
                  <a:moveTo>
                    <a:pt x="0" y="0"/>
                  </a:moveTo>
                  <a:lnTo>
                    <a:pt x="2476500" y="0"/>
                  </a:lnTo>
                  <a:lnTo>
                    <a:pt x="3028950" y="557213"/>
                  </a:lnTo>
                  <a:lnTo>
                    <a:pt x="3028950" y="1098550"/>
                  </a:lnTo>
                  <a:lnTo>
                    <a:pt x="2817193" y="1098550"/>
                  </a:lnTo>
                  <a:lnTo>
                    <a:pt x="2772441" y="1104507"/>
                  </a:lnTo>
                  <a:cubicBezTo>
                    <a:pt x="2443552" y="1151051"/>
                    <a:pt x="1562055" y="1315682"/>
                    <a:pt x="1514476" y="1747838"/>
                  </a:cubicBezTo>
                  <a:cubicBezTo>
                    <a:pt x="1466896" y="1315682"/>
                    <a:pt x="585399" y="1151051"/>
                    <a:pt x="256510" y="1104507"/>
                  </a:cubicBezTo>
                  <a:lnTo>
                    <a:pt x="211758" y="1098550"/>
                  </a:lnTo>
                  <a:lnTo>
                    <a:pt x="0" y="1098550"/>
                  </a:lnTo>
                  <a:lnTo>
                    <a:pt x="0" y="0"/>
                  </a:lnTo>
                  <a:close/>
                </a:path>
              </a:pathLst>
            </a:custGeom>
            <a:solidFill>
              <a:srgbClr val="FFEE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7" name="Freeform 8"/>
            <p:cNvSpPr>
              <a:spLocks/>
            </p:cNvSpPr>
            <p:nvPr/>
          </p:nvSpPr>
          <p:spPr bwMode="auto">
            <a:xfrm>
              <a:off x="3494088" y="2381250"/>
              <a:ext cx="552450" cy="557213"/>
            </a:xfrm>
            <a:custGeom>
              <a:avLst/>
              <a:gdLst>
                <a:gd name="T0" fmla="*/ 2147483646 w 348"/>
                <a:gd name="T1" fmla="*/ 2147483646 h 351"/>
                <a:gd name="T2" fmla="*/ 0 w 348"/>
                <a:gd name="T3" fmla="*/ 0 h 351"/>
                <a:gd name="T4" fmla="*/ 0 w 348"/>
                <a:gd name="T5" fmla="*/ 2147483646 h 351"/>
                <a:gd name="T6" fmla="*/ 2147483646 w 348"/>
                <a:gd name="T7" fmla="*/ 2147483646 h 351"/>
                <a:gd name="T8" fmla="*/ 2147483646 w 348"/>
                <a:gd name="T9" fmla="*/ 2147483646 h 3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8" h="351">
                  <a:moveTo>
                    <a:pt x="348" y="351"/>
                  </a:moveTo>
                  <a:lnTo>
                    <a:pt x="0" y="0"/>
                  </a:lnTo>
                  <a:lnTo>
                    <a:pt x="0" y="351"/>
                  </a:lnTo>
                  <a:lnTo>
                    <a:pt x="348" y="351"/>
                  </a:lnTo>
                  <a:close/>
                </a:path>
              </a:pathLst>
            </a:custGeom>
            <a:solidFill>
              <a:srgbClr val="BE8C8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5604" name="组合 16389"/>
          <p:cNvGrpSpPr>
            <a:grpSpLocks/>
          </p:cNvGrpSpPr>
          <p:nvPr/>
        </p:nvGrpSpPr>
        <p:grpSpPr bwMode="auto">
          <a:xfrm>
            <a:off x="3527010" y="2128819"/>
            <a:ext cx="2314059" cy="1338823"/>
            <a:chOff x="4438650" y="2381250"/>
            <a:chExt cx="3021013" cy="1747838"/>
          </a:xfrm>
          <a:solidFill>
            <a:srgbClr val="00B050"/>
          </a:solidFill>
        </p:grpSpPr>
        <p:sp>
          <p:nvSpPr>
            <p:cNvPr id="25614" name="任意多边形 40"/>
            <p:cNvSpPr>
              <a:spLocks/>
            </p:cNvSpPr>
            <p:nvPr/>
          </p:nvSpPr>
          <p:spPr bwMode="auto">
            <a:xfrm>
              <a:off x="4438650" y="2381250"/>
              <a:ext cx="3021013" cy="1747838"/>
            </a:xfrm>
            <a:custGeom>
              <a:avLst/>
              <a:gdLst>
                <a:gd name="T0" fmla="*/ 0 w 3021013"/>
                <a:gd name="T1" fmla="*/ 0 h 1747838"/>
                <a:gd name="T2" fmla="*/ 2468563 w 3021013"/>
                <a:gd name="T3" fmla="*/ 0 h 1747838"/>
                <a:gd name="T4" fmla="*/ 3021013 w 3021013"/>
                <a:gd name="T5" fmla="*/ 557213 h 1747838"/>
                <a:gd name="T6" fmla="*/ 3021013 w 3021013"/>
                <a:gd name="T7" fmla="*/ 1098550 h 1747838"/>
                <a:gd name="T8" fmla="*/ 2784650 w 3021013"/>
                <a:gd name="T9" fmla="*/ 1098550 h 1747838"/>
                <a:gd name="T10" fmla="*/ 2739897 w 3021013"/>
                <a:gd name="T11" fmla="*/ 1104507 h 1747838"/>
                <a:gd name="T12" fmla="*/ 1481932 w 3021013"/>
                <a:gd name="T13" fmla="*/ 1747838 h 1747838"/>
                <a:gd name="T14" fmla="*/ 223966 w 3021013"/>
                <a:gd name="T15" fmla="*/ 1104507 h 1747838"/>
                <a:gd name="T16" fmla="*/ 179214 w 3021013"/>
                <a:gd name="T17" fmla="*/ 1098550 h 1747838"/>
                <a:gd name="T18" fmla="*/ 0 w 3021013"/>
                <a:gd name="T19" fmla="*/ 1098550 h 17478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21013" h="1747838">
                  <a:moveTo>
                    <a:pt x="0" y="0"/>
                  </a:moveTo>
                  <a:lnTo>
                    <a:pt x="2468563" y="0"/>
                  </a:lnTo>
                  <a:lnTo>
                    <a:pt x="3021013" y="557213"/>
                  </a:lnTo>
                  <a:lnTo>
                    <a:pt x="3021013" y="1098550"/>
                  </a:lnTo>
                  <a:lnTo>
                    <a:pt x="2784650" y="1098550"/>
                  </a:lnTo>
                  <a:lnTo>
                    <a:pt x="2739897" y="1104507"/>
                  </a:lnTo>
                  <a:cubicBezTo>
                    <a:pt x="2411009" y="1151051"/>
                    <a:pt x="1529511" y="1315682"/>
                    <a:pt x="1481932" y="1747838"/>
                  </a:cubicBezTo>
                  <a:cubicBezTo>
                    <a:pt x="1434352" y="1315682"/>
                    <a:pt x="552855" y="1151051"/>
                    <a:pt x="223966" y="1104507"/>
                  </a:cubicBezTo>
                  <a:lnTo>
                    <a:pt x="179214" y="1098550"/>
                  </a:lnTo>
                  <a:lnTo>
                    <a:pt x="0" y="1098550"/>
                  </a:lnTo>
                  <a:lnTo>
                    <a:pt x="0" y="0"/>
                  </a:lnTo>
                  <a:close/>
                </a:path>
              </a:pathLst>
            </a:custGeom>
            <a:solidFill>
              <a:srgbClr val="FFEE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5" name="Freeform 12"/>
            <p:cNvSpPr>
              <a:spLocks/>
            </p:cNvSpPr>
            <p:nvPr/>
          </p:nvSpPr>
          <p:spPr bwMode="auto">
            <a:xfrm>
              <a:off x="6907213" y="2381250"/>
              <a:ext cx="552450" cy="557213"/>
            </a:xfrm>
            <a:custGeom>
              <a:avLst/>
              <a:gdLst>
                <a:gd name="T0" fmla="*/ 2147483646 w 348"/>
                <a:gd name="T1" fmla="*/ 2147483646 h 351"/>
                <a:gd name="T2" fmla="*/ 0 w 348"/>
                <a:gd name="T3" fmla="*/ 0 h 351"/>
                <a:gd name="T4" fmla="*/ 0 w 348"/>
                <a:gd name="T5" fmla="*/ 2147483646 h 351"/>
                <a:gd name="T6" fmla="*/ 2147483646 w 348"/>
                <a:gd name="T7" fmla="*/ 2147483646 h 351"/>
                <a:gd name="T8" fmla="*/ 2147483646 w 348"/>
                <a:gd name="T9" fmla="*/ 2147483646 h 3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8" h="351">
                  <a:moveTo>
                    <a:pt x="348" y="351"/>
                  </a:moveTo>
                  <a:lnTo>
                    <a:pt x="0" y="0"/>
                  </a:lnTo>
                  <a:lnTo>
                    <a:pt x="0" y="351"/>
                  </a:lnTo>
                  <a:lnTo>
                    <a:pt x="348" y="351"/>
                  </a:lnTo>
                  <a:close/>
                </a:path>
              </a:pathLst>
            </a:custGeom>
            <a:solidFill>
              <a:srgbClr val="BE8C8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5605" name="组合 16391"/>
          <p:cNvGrpSpPr>
            <a:grpSpLocks/>
          </p:cNvGrpSpPr>
          <p:nvPr/>
        </p:nvGrpSpPr>
        <p:grpSpPr bwMode="auto">
          <a:xfrm>
            <a:off x="6400558" y="2140259"/>
            <a:ext cx="2312843" cy="1338823"/>
            <a:chOff x="8154988" y="2381250"/>
            <a:chExt cx="3019425" cy="1747838"/>
          </a:xfrm>
        </p:grpSpPr>
        <p:sp>
          <p:nvSpPr>
            <p:cNvPr id="25612" name="任意多边形 41"/>
            <p:cNvSpPr>
              <a:spLocks/>
            </p:cNvSpPr>
            <p:nvPr/>
          </p:nvSpPr>
          <p:spPr bwMode="auto">
            <a:xfrm>
              <a:off x="8154988" y="2381250"/>
              <a:ext cx="3019425" cy="1747838"/>
            </a:xfrm>
            <a:custGeom>
              <a:avLst/>
              <a:gdLst>
                <a:gd name="T0" fmla="*/ 0 w 3019425"/>
                <a:gd name="T1" fmla="*/ 0 h 1747838"/>
                <a:gd name="T2" fmla="*/ 2466975 w 3019425"/>
                <a:gd name="T3" fmla="*/ 0 h 1747838"/>
                <a:gd name="T4" fmla="*/ 3019425 w 3019425"/>
                <a:gd name="T5" fmla="*/ 557213 h 1747838"/>
                <a:gd name="T6" fmla="*/ 3019425 w 3019425"/>
                <a:gd name="T7" fmla="*/ 1098550 h 1747838"/>
                <a:gd name="T8" fmla="*/ 2783061 w 3019425"/>
                <a:gd name="T9" fmla="*/ 1098550 h 1747838"/>
                <a:gd name="T10" fmla="*/ 2738309 w 3019425"/>
                <a:gd name="T11" fmla="*/ 1104507 h 1747838"/>
                <a:gd name="T12" fmla="*/ 1480344 w 3019425"/>
                <a:gd name="T13" fmla="*/ 1747838 h 1747838"/>
                <a:gd name="T14" fmla="*/ 222378 w 3019425"/>
                <a:gd name="T15" fmla="*/ 1104507 h 1747838"/>
                <a:gd name="T16" fmla="*/ 177626 w 3019425"/>
                <a:gd name="T17" fmla="*/ 1098550 h 1747838"/>
                <a:gd name="T18" fmla="*/ 0 w 3019425"/>
                <a:gd name="T19" fmla="*/ 1098550 h 17478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19425" h="1747838">
                  <a:moveTo>
                    <a:pt x="0" y="0"/>
                  </a:moveTo>
                  <a:lnTo>
                    <a:pt x="2466975" y="0"/>
                  </a:lnTo>
                  <a:lnTo>
                    <a:pt x="3019425" y="557213"/>
                  </a:lnTo>
                  <a:lnTo>
                    <a:pt x="3019425" y="1098550"/>
                  </a:lnTo>
                  <a:lnTo>
                    <a:pt x="2783061" y="1098550"/>
                  </a:lnTo>
                  <a:lnTo>
                    <a:pt x="2738309" y="1104507"/>
                  </a:lnTo>
                  <a:cubicBezTo>
                    <a:pt x="2409420" y="1151051"/>
                    <a:pt x="1527923" y="1315682"/>
                    <a:pt x="1480344" y="1747838"/>
                  </a:cubicBezTo>
                  <a:cubicBezTo>
                    <a:pt x="1432764" y="1315682"/>
                    <a:pt x="551267" y="1151051"/>
                    <a:pt x="222378" y="1104507"/>
                  </a:cubicBezTo>
                  <a:lnTo>
                    <a:pt x="177626" y="1098550"/>
                  </a:lnTo>
                  <a:lnTo>
                    <a:pt x="0" y="1098550"/>
                  </a:lnTo>
                  <a:lnTo>
                    <a:pt x="0" y="0"/>
                  </a:lnTo>
                  <a:close/>
                </a:path>
              </a:pathLst>
            </a:custGeom>
            <a:solidFill>
              <a:srgbClr val="FFEE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3" name="Freeform 16"/>
            <p:cNvSpPr>
              <a:spLocks/>
            </p:cNvSpPr>
            <p:nvPr/>
          </p:nvSpPr>
          <p:spPr bwMode="auto">
            <a:xfrm>
              <a:off x="10621963" y="2381250"/>
              <a:ext cx="552450" cy="557213"/>
            </a:xfrm>
            <a:custGeom>
              <a:avLst/>
              <a:gdLst>
                <a:gd name="T0" fmla="*/ 2147483646 w 348"/>
                <a:gd name="T1" fmla="*/ 2147483646 h 351"/>
                <a:gd name="T2" fmla="*/ 0 w 348"/>
                <a:gd name="T3" fmla="*/ 0 h 351"/>
                <a:gd name="T4" fmla="*/ 0 w 348"/>
                <a:gd name="T5" fmla="*/ 2147483646 h 351"/>
                <a:gd name="T6" fmla="*/ 2147483646 w 348"/>
                <a:gd name="T7" fmla="*/ 2147483646 h 351"/>
                <a:gd name="T8" fmla="*/ 2147483646 w 348"/>
                <a:gd name="T9" fmla="*/ 2147483646 h 3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8" h="351">
                  <a:moveTo>
                    <a:pt x="348" y="351"/>
                  </a:moveTo>
                  <a:lnTo>
                    <a:pt x="0" y="0"/>
                  </a:lnTo>
                  <a:lnTo>
                    <a:pt x="0" y="351"/>
                  </a:lnTo>
                  <a:lnTo>
                    <a:pt x="348" y="351"/>
                  </a:lnTo>
                  <a:close/>
                </a:path>
              </a:pathLst>
            </a:custGeom>
            <a:solidFill>
              <a:srgbClr val="BE8C8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5606" name="矩形 13"/>
          <p:cNvSpPr>
            <a:spLocks noChangeArrowheads="1"/>
          </p:cNvSpPr>
          <p:nvPr/>
        </p:nvSpPr>
        <p:spPr bwMode="auto">
          <a:xfrm>
            <a:off x="572667" y="3816923"/>
            <a:ext cx="2492990" cy="1338828"/>
          </a:xfrm>
          <a:prstGeom prst="rect">
            <a:avLst/>
          </a:prstGeom>
          <a:extLst/>
        </p:spPr>
        <p:txBody>
          <a:bodyPr wrap="squar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p>
        </p:txBody>
      </p:sp>
      <p:sp>
        <p:nvSpPr>
          <p:cNvPr id="25607" name="矩形 13"/>
          <p:cNvSpPr>
            <a:spLocks noChangeArrowheads="1"/>
          </p:cNvSpPr>
          <p:nvPr/>
        </p:nvSpPr>
        <p:spPr bwMode="auto">
          <a:xfrm>
            <a:off x="3471051" y="3816923"/>
            <a:ext cx="2492990" cy="1338828"/>
          </a:xfrm>
          <a:prstGeom prst="rect">
            <a:avLst/>
          </a:prstGeom>
          <a:extLst/>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p>
        </p:txBody>
      </p:sp>
      <p:sp>
        <p:nvSpPr>
          <p:cNvPr id="25608" name="矩形 13"/>
          <p:cNvSpPr>
            <a:spLocks noChangeArrowheads="1"/>
          </p:cNvSpPr>
          <p:nvPr/>
        </p:nvSpPr>
        <p:spPr bwMode="auto">
          <a:xfrm>
            <a:off x="6387408" y="3816923"/>
            <a:ext cx="2492990" cy="1338828"/>
          </a:xfrm>
          <a:prstGeom prst="rect">
            <a:avLst/>
          </a:prstGeom>
          <a:extLst/>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p>
        </p:txBody>
      </p:sp>
      <p:sp>
        <p:nvSpPr>
          <p:cNvPr id="25609" name="矩形 13"/>
          <p:cNvSpPr>
            <a:spLocks noChangeArrowheads="1"/>
          </p:cNvSpPr>
          <p:nvPr/>
        </p:nvSpPr>
        <p:spPr bwMode="auto">
          <a:xfrm>
            <a:off x="852936" y="2353668"/>
            <a:ext cx="16112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Clr>
                <a:schemeClr val="accent1"/>
              </a:buClr>
              <a:buNone/>
            </a:pPr>
            <a:r>
              <a:rPr lang="zh-CN" altLang="en-US" dirty="0">
                <a:solidFill>
                  <a:srgbClr val="3B3B3B"/>
                </a:solidFill>
                <a:latin typeface="微软雅黑" panose="020B0503020204020204" pitchFamily="34" charset="-122"/>
                <a:ea typeface="微软雅黑" panose="020B0503020204020204" pitchFamily="34" charset="-122"/>
              </a:rPr>
              <a:t>技能进修</a:t>
            </a:r>
          </a:p>
        </p:txBody>
      </p:sp>
      <p:sp>
        <p:nvSpPr>
          <p:cNvPr id="25610" name="矩形 13"/>
          <p:cNvSpPr>
            <a:spLocks noChangeArrowheads="1"/>
          </p:cNvSpPr>
          <p:nvPr/>
        </p:nvSpPr>
        <p:spPr bwMode="auto">
          <a:xfrm>
            <a:off x="3756992" y="2353668"/>
            <a:ext cx="16099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Clr>
                <a:schemeClr val="accent1"/>
              </a:buClr>
              <a:buNone/>
            </a:pPr>
            <a:r>
              <a:rPr lang="zh-CN" altLang="en-US" dirty="0">
                <a:solidFill>
                  <a:srgbClr val="3B3B3B"/>
                </a:solidFill>
                <a:latin typeface="微软雅黑" panose="020B0503020204020204" pitchFamily="34" charset="-122"/>
                <a:ea typeface="微软雅黑" panose="020B0503020204020204" pitchFamily="34" charset="-122"/>
              </a:rPr>
              <a:t>总结经验</a:t>
            </a:r>
          </a:p>
        </p:txBody>
      </p:sp>
      <p:sp>
        <p:nvSpPr>
          <p:cNvPr id="25611" name="矩形 13"/>
          <p:cNvSpPr>
            <a:spLocks noChangeArrowheads="1"/>
          </p:cNvSpPr>
          <p:nvPr/>
        </p:nvSpPr>
        <p:spPr bwMode="auto">
          <a:xfrm>
            <a:off x="6635057" y="2353668"/>
            <a:ext cx="16099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Clr>
                <a:schemeClr val="accent1"/>
              </a:buClr>
              <a:buNone/>
            </a:pPr>
            <a:r>
              <a:rPr lang="zh-CN" altLang="en-US" dirty="0">
                <a:solidFill>
                  <a:srgbClr val="3B3B3B"/>
                </a:solidFill>
                <a:latin typeface="微软雅黑" panose="020B0503020204020204" pitchFamily="34" charset="-122"/>
                <a:ea typeface="微软雅黑" panose="020B0503020204020204" pitchFamily="34" charset="-122"/>
              </a:rPr>
              <a:t>消化技能</a:t>
            </a:r>
          </a:p>
        </p:txBody>
      </p:sp>
      <p:sp>
        <p:nvSpPr>
          <p:cNvPr id="17" name="矩形 16">
            <a:extLst>
              <a:ext uri="{FF2B5EF4-FFF2-40B4-BE49-F238E27FC236}">
                <a16:creationId xmlns="" xmlns:a16="http://schemas.microsoft.com/office/drawing/2014/main" id="{87FB6499-7B8D-4BA9-9989-E873CC7B3A3C}"/>
              </a:ext>
            </a:extLst>
          </p:cNvPr>
          <p:cNvSpPr/>
          <p:nvPr/>
        </p:nvSpPr>
        <p:spPr>
          <a:xfrm>
            <a:off x="4805462" y="361919"/>
            <a:ext cx="2236510" cy="707886"/>
          </a:xfrm>
          <a:prstGeom prst="rect">
            <a:avLst/>
          </a:prstGeom>
        </p:spPr>
        <p:txBody>
          <a:bodyPr wrap="none">
            <a:spAutoFit/>
          </a:bodyPr>
          <a:lstStyle/>
          <a:p>
            <a:r>
              <a:rPr lang="zh-CN" altLang="en-US" sz="4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专业技能</a:t>
            </a:r>
          </a:p>
        </p:txBody>
      </p:sp>
      <p:cxnSp>
        <p:nvCxnSpPr>
          <p:cNvPr id="18" name="直接连接符 17">
            <a:extLst>
              <a:ext uri="{FF2B5EF4-FFF2-40B4-BE49-F238E27FC236}">
                <a16:creationId xmlns="" xmlns:a16="http://schemas.microsoft.com/office/drawing/2014/main" id="{272C4F26-4A24-4B99-9CE1-33B65A304557}"/>
              </a:ext>
            </a:extLst>
          </p:cNvPr>
          <p:cNvCxnSpPr>
            <a:cxnSpLocks/>
          </p:cNvCxnSpPr>
          <p:nvPr/>
        </p:nvCxnSpPr>
        <p:spPr>
          <a:xfrm>
            <a:off x="0" y="724697"/>
            <a:ext cx="4596494"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 xmlns:a16="http://schemas.microsoft.com/office/drawing/2014/main" id="{8BA40B4E-67B1-4E0D-A26D-F8AEA58C1CFE}"/>
              </a:ext>
            </a:extLst>
          </p:cNvPr>
          <p:cNvCxnSpPr>
            <a:cxnSpLocks/>
          </p:cNvCxnSpPr>
          <p:nvPr/>
        </p:nvCxnSpPr>
        <p:spPr>
          <a:xfrm>
            <a:off x="7240245" y="724697"/>
            <a:ext cx="4951755"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grpSp>
        <p:nvGrpSpPr>
          <p:cNvPr id="24" name="组合 16391">
            <a:extLst>
              <a:ext uri="{FF2B5EF4-FFF2-40B4-BE49-F238E27FC236}">
                <a16:creationId xmlns="" xmlns:a16="http://schemas.microsoft.com/office/drawing/2014/main" id="{4261DB05-4259-4275-B70D-B28E42232A64}"/>
              </a:ext>
            </a:extLst>
          </p:cNvPr>
          <p:cNvGrpSpPr>
            <a:grpSpLocks/>
          </p:cNvGrpSpPr>
          <p:nvPr/>
        </p:nvGrpSpPr>
        <p:grpSpPr bwMode="auto">
          <a:xfrm>
            <a:off x="9272890" y="2141936"/>
            <a:ext cx="2312843" cy="1338823"/>
            <a:chOff x="8154988" y="2381250"/>
            <a:chExt cx="3019425" cy="1747838"/>
          </a:xfrm>
        </p:grpSpPr>
        <p:sp>
          <p:nvSpPr>
            <p:cNvPr id="25" name="任意多边形 41">
              <a:extLst>
                <a:ext uri="{FF2B5EF4-FFF2-40B4-BE49-F238E27FC236}">
                  <a16:creationId xmlns="" xmlns:a16="http://schemas.microsoft.com/office/drawing/2014/main" id="{5F7EED3B-EF9B-4B6F-926C-28E945D2F6D3}"/>
                </a:ext>
              </a:extLst>
            </p:cNvPr>
            <p:cNvSpPr>
              <a:spLocks/>
            </p:cNvSpPr>
            <p:nvPr/>
          </p:nvSpPr>
          <p:spPr bwMode="auto">
            <a:xfrm>
              <a:off x="8154988" y="2381250"/>
              <a:ext cx="3019425" cy="1747838"/>
            </a:xfrm>
            <a:custGeom>
              <a:avLst/>
              <a:gdLst>
                <a:gd name="T0" fmla="*/ 0 w 3019425"/>
                <a:gd name="T1" fmla="*/ 0 h 1747838"/>
                <a:gd name="T2" fmla="*/ 2466975 w 3019425"/>
                <a:gd name="T3" fmla="*/ 0 h 1747838"/>
                <a:gd name="T4" fmla="*/ 3019425 w 3019425"/>
                <a:gd name="T5" fmla="*/ 557213 h 1747838"/>
                <a:gd name="T6" fmla="*/ 3019425 w 3019425"/>
                <a:gd name="T7" fmla="*/ 1098550 h 1747838"/>
                <a:gd name="T8" fmla="*/ 2783061 w 3019425"/>
                <a:gd name="T9" fmla="*/ 1098550 h 1747838"/>
                <a:gd name="T10" fmla="*/ 2738309 w 3019425"/>
                <a:gd name="T11" fmla="*/ 1104507 h 1747838"/>
                <a:gd name="T12" fmla="*/ 1480344 w 3019425"/>
                <a:gd name="T13" fmla="*/ 1747838 h 1747838"/>
                <a:gd name="T14" fmla="*/ 222378 w 3019425"/>
                <a:gd name="T15" fmla="*/ 1104507 h 1747838"/>
                <a:gd name="T16" fmla="*/ 177626 w 3019425"/>
                <a:gd name="T17" fmla="*/ 1098550 h 1747838"/>
                <a:gd name="T18" fmla="*/ 0 w 3019425"/>
                <a:gd name="T19" fmla="*/ 1098550 h 17478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19425" h="1747838">
                  <a:moveTo>
                    <a:pt x="0" y="0"/>
                  </a:moveTo>
                  <a:lnTo>
                    <a:pt x="2466975" y="0"/>
                  </a:lnTo>
                  <a:lnTo>
                    <a:pt x="3019425" y="557213"/>
                  </a:lnTo>
                  <a:lnTo>
                    <a:pt x="3019425" y="1098550"/>
                  </a:lnTo>
                  <a:lnTo>
                    <a:pt x="2783061" y="1098550"/>
                  </a:lnTo>
                  <a:lnTo>
                    <a:pt x="2738309" y="1104507"/>
                  </a:lnTo>
                  <a:cubicBezTo>
                    <a:pt x="2409420" y="1151051"/>
                    <a:pt x="1527923" y="1315682"/>
                    <a:pt x="1480344" y="1747838"/>
                  </a:cubicBezTo>
                  <a:cubicBezTo>
                    <a:pt x="1432764" y="1315682"/>
                    <a:pt x="551267" y="1151051"/>
                    <a:pt x="222378" y="1104507"/>
                  </a:cubicBezTo>
                  <a:lnTo>
                    <a:pt x="177626" y="1098550"/>
                  </a:lnTo>
                  <a:lnTo>
                    <a:pt x="0" y="1098550"/>
                  </a:lnTo>
                  <a:lnTo>
                    <a:pt x="0" y="0"/>
                  </a:lnTo>
                  <a:close/>
                </a:path>
              </a:pathLst>
            </a:custGeom>
            <a:solidFill>
              <a:srgbClr val="FFEE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Freeform 16">
              <a:extLst>
                <a:ext uri="{FF2B5EF4-FFF2-40B4-BE49-F238E27FC236}">
                  <a16:creationId xmlns="" xmlns:a16="http://schemas.microsoft.com/office/drawing/2014/main" id="{2E8C9F16-7F02-47B6-9676-7C367CD30E6C}"/>
                </a:ext>
              </a:extLst>
            </p:cNvPr>
            <p:cNvSpPr>
              <a:spLocks/>
            </p:cNvSpPr>
            <p:nvPr/>
          </p:nvSpPr>
          <p:spPr bwMode="auto">
            <a:xfrm>
              <a:off x="10621963" y="2381250"/>
              <a:ext cx="552450" cy="557213"/>
            </a:xfrm>
            <a:custGeom>
              <a:avLst/>
              <a:gdLst>
                <a:gd name="T0" fmla="*/ 2147483646 w 348"/>
                <a:gd name="T1" fmla="*/ 2147483646 h 351"/>
                <a:gd name="T2" fmla="*/ 0 w 348"/>
                <a:gd name="T3" fmla="*/ 0 h 351"/>
                <a:gd name="T4" fmla="*/ 0 w 348"/>
                <a:gd name="T5" fmla="*/ 2147483646 h 351"/>
                <a:gd name="T6" fmla="*/ 2147483646 w 348"/>
                <a:gd name="T7" fmla="*/ 2147483646 h 351"/>
                <a:gd name="T8" fmla="*/ 2147483646 w 348"/>
                <a:gd name="T9" fmla="*/ 2147483646 h 3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8" h="351">
                  <a:moveTo>
                    <a:pt x="348" y="351"/>
                  </a:moveTo>
                  <a:lnTo>
                    <a:pt x="0" y="0"/>
                  </a:lnTo>
                  <a:lnTo>
                    <a:pt x="0" y="351"/>
                  </a:lnTo>
                  <a:lnTo>
                    <a:pt x="348" y="351"/>
                  </a:lnTo>
                  <a:close/>
                </a:path>
              </a:pathLst>
            </a:custGeom>
            <a:solidFill>
              <a:srgbClr val="BE8C8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7" name="矩形 13">
            <a:extLst>
              <a:ext uri="{FF2B5EF4-FFF2-40B4-BE49-F238E27FC236}">
                <a16:creationId xmlns="" xmlns:a16="http://schemas.microsoft.com/office/drawing/2014/main" id="{218A84F4-6020-4E00-8709-BCE6EA76D0A0}"/>
              </a:ext>
            </a:extLst>
          </p:cNvPr>
          <p:cNvSpPr>
            <a:spLocks noChangeArrowheads="1"/>
          </p:cNvSpPr>
          <p:nvPr/>
        </p:nvSpPr>
        <p:spPr bwMode="auto">
          <a:xfrm>
            <a:off x="9490137" y="2353668"/>
            <a:ext cx="16099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Clr>
                <a:schemeClr val="accent1"/>
              </a:buClr>
              <a:buNone/>
            </a:pPr>
            <a:r>
              <a:rPr lang="zh-CN" altLang="en-US" dirty="0">
                <a:solidFill>
                  <a:srgbClr val="3B3B3B"/>
                </a:solidFill>
                <a:latin typeface="微软雅黑" panose="020B0503020204020204" pitchFamily="34" charset="-122"/>
                <a:ea typeface="微软雅黑" panose="020B0503020204020204" pitchFamily="34" charset="-122"/>
              </a:rPr>
              <a:t>结合实践</a:t>
            </a:r>
          </a:p>
        </p:txBody>
      </p:sp>
      <p:sp>
        <p:nvSpPr>
          <p:cNvPr id="28" name="矩形 13">
            <a:extLst>
              <a:ext uri="{FF2B5EF4-FFF2-40B4-BE49-F238E27FC236}">
                <a16:creationId xmlns="" xmlns:a16="http://schemas.microsoft.com/office/drawing/2014/main" id="{BA695587-55AD-4DEF-983D-7A1E12C15997}"/>
              </a:ext>
            </a:extLst>
          </p:cNvPr>
          <p:cNvSpPr>
            <a:spLocks noChangeArrowheads="1"/>
          </p:cNvSpPr>
          <p:nvPr/>
        </p:nvSpPr>
        <p:spPr bwMode="auto">
          <a:xfrm>
            <a:off x="9182816" y="3816923"/>
            <a:ext cx="2492990" cy="1338828"/>
          </a:xfrm>
          <a:prstGeom prst="rect">
            <a:avLst/>
          </a:prstGeom>
          <a:extLst/>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p>
        </p:txBody>
      </p:sp>
    </p:spTree>
    <p:extLst>
      <p:ext uri="{BB962C8B-B14F-4D97-AF65-F5344CB8AC3E}">
        <p14:creationId xmlns:p14="http://schemas.microsoft.com/office/powerpoint/2010/main" val="23922297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22" presetClass="entr" presetSubtype="4"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par>
                                <p:cTn id="11" presetID="22" presetClass="entr" presetSubtype="4"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down)">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5603"/>
                                        </p:tgtEl>
                                        <p:attrNameLst>
                                          <p:attrName>style.visibility</p:attrName>
                                        </p:attrNameLst>
                                      </p:cBhvr>
                                      <p:to>
                                        <p:strVal val="visible"/>
                                      </p:to>
                                    </p:set>
                                    <p:animEffect transition="in" filter="barn(inVertical)">
                                      <p:cBhvr>
                                        <p:cTn id="18" dur="500"/>
                                        <p:tgtEl>
                                          <p:spTgt spid="25603"/>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25609"/>
                                        </p:tgtEl>
                                        <p:attrNameLst>
                                          <p:attrName>style.visibility</p:attrName>
                                        </p:attrNameLst>
                                      </p:cBhvr>
                                      <p:to>
                                        <p:strVal val="visible"/>
                                      </p:to>
                                    </p:set>
                                    <p:animEffect transition="in" filter="barn(inVertical)">
                                      <p:cBhvr>
                                        <p:cTn id="21" dur="500"/>
                                        <p:tgtEl>
                                          <p:spTgt spid="25609"/>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5606"/>
                                        </p:tgtEl>
                                        <p:attrNameLst>
                                          <p:attrName>style.visibility</p:attrName>
                                        </p:attrNameLst>
                                      </p:cBhvr>
                                      <p:to>
                                        <p:strVal val="visible"/>
                                      </p:to>
                                    </p:set>
                                    <p:animEffect transition="in" filter="barn(inVertical)">
                                      <p:cBhvr>
                                        <p:cTn id="24" dur="500"/>
                                        <p:tgtEl>
                                          <p:spTgt spid="2560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25604"/>
                                        </p:tgtEl>
                                        <p:attrNameLst>
                                          <p:attrName>style.visibility</p:attrName>
                                        </p:attrNameLst>
                                      </p:cBhvr>
                                      <p:to>
                                        <p:strVal val="visible"/>
                                      </p:to>
                                    </p:set>
                                    <p:animEffect transition="in" filter="barn(inVertical)">
                                      <p:cBhvr>
                                        <p:cTn id="29" dur="500"/>
                                        <p:tgtEl>
                                          <p:spTgt spid="25604"/>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25610"/>
                                        </p:tgtEl>
                                        <p:attrNameLst>
                                          <p:attrName>style.visibility</p:attrName>
                                        </p:attrNameLst>
                                      </p:cBhvr>
                                      <p:to>
                                        <p:strVal val="visible"/>
                                      </p:to>
                                    </p:set>
                                    <p:animEffect transition="in" filter="barn(inVertical)">
                                      <p:cBhvr>
                                        <p:cTn id="32" dur="500"/>
                                        <p:tgtEl>
                                          <p:spTgt spid="25610"/>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25607"/>
                                        </p:tgtEl>
                                        <p:attrNameLst>
                                          <p:attrName>style.visibility</p:attrName>
                                        </p:attrNameLst>
                                      </p:cBhvr>
                                      <p:to>
                                        <p:strVal val="visible"/>
                                      </p:to>
                                    </p:set>
                                    <p:animEffect transition="in" filter="barn(inVertical)">
                                      <p:cBhvr>
                                        <p:cTn id="35" dur="500"/>
                                        <p:tgtEl>
                                          <p:spTgt spid="25607"/>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25611"/>
                                        </p:tgtEl>
                                        <p:attrNameLst>
                                          <p:attrName>style.visibility</p:attrName>
                                        </p:attrNameLst>
                                      </p:cBhvr>
                                      <p:to>
                                        <p:strVal val="visible"/>
                                      </p:to>
                                    </p:set>
                                    <p:animEffect transition="in" filter="barn(inVertical)">
                                      <p:cBhvr>
                                        <p:cTn id="40" dur="500"/>
                                        <p:tgtEl>
                                          <p:spTgt spid="25611"/>
                                        </p:tgtEl>
                                      </p:cBhvr>
                                    </p:animEffect>
                                  </p:childTnLst>
                                </p:cTn>
                              </p:par>
                              <p:par>
                                <p:cTn id="41" presetID="16" presetClass="entr" presetSubtype="21" fill="hold" nodeType="withEffect">
                                  <p:stCondLst>
                                    <p:cond delay="0"/>
                                  </p:stCondLst>
                                  <p:childTnLst>
                                    <p:set>
                                      <p:cBhvr>
                                        <p:cTn id="42" dur="1" fill="hold">
                                          <p:stCondLst>
                                            <p:cond delay="0"/>
                                          </p:stCondLst>
                                        </p:cTn>
                                        <p:tgtEl>
                                          <p:spTgt spid="25605"/>
                                        </p:tgtEl>
                                        <p:attrNameLst>
                                          <p:attrName>style.visibility</p:attrName>
                                        </p:attrNameLst>
                                      </p:cBhvr>
                                      <p:to>
                                        <p:strVal val="visible"/>
                                      </p:to>
                                    </p:set>
                                    <p:animEffect transition="in" filter="barn(inVertical)">
                                      <p:cBhvr>
                                        <p:cTn id="43" dur="500"/>
                                        <p:tgtEl>
                                          <p:spTgt spid="25605"/>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25608"/>
                                        </p:tgtEl>
                                        <p:attrNameLst>
                                          <p:attrName>style.visibility</p:attrName>
                                        </p:attrNameLst>
                                      </p:cBhvr>
                                      <p:to>
                                        <p:strVal val="visible"/>
                                      </p:to>
                                    </p:set>
                                    <p:animEffect transition="in" filter="barn(inVertical)">
                                      <p:cBhvr>
                                        <p:cTn id="46" dur="500"/>
                                        <p:tgtEl>
                                          <p:spTgt spid="25608"/>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arn(inVertical)">
                                      <p:cBhvr>
                                        <p:cTn id="51" dur="500"/>
                                        <p:tgtEl>
                                          <p:spTgt spid="24"/>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barn(inVertical)">
                                      <p:cBhvr>
                                        <p:cTn id="54" dur="500"/>
                                        <p:tgtEl>
                                          <p:spTgt spid="28"/>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barn(inVertical)">
                                      <p:cBhvr>
                                        <p:cTn id="5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6" grpId="0"/>
      <p:bldP spid="25607" grpId="0"/>
      <p:bldP spid="25608" grpId="0"/>
      <p:bldP spid="25609" grpId="0"/>
      <p:bldP spid="25610" grpId="0"/>
      <p:bldP spid="25611" grpId="0"/>
      <p:bldP spid="17" grpId="0"/>
      <p:bldP spid="27"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5400000">
            <a:off x="2418517" y="3906186"/>
            <a:ext cx="2056319" cy="2048849"/>
            <a:chOff x="2274297" y="577851"/>
            <a:chExt cx="2702660" cy="2692842"/>
          </a:xfrm>
          <a:solidFill>
            <a:srgbClr val="FFEEE2"/>
          </a:solidFill>
          <a:effectLst>
            <a:outerShdw blurRad="50800" dist="38100" dir="5400000" algn="t" rotWithShape="0">
              <a:prstClr val="black">
                <a:alpha val="40000"/>
              </a:prstClr>
            </a:outerShdw>
          </a:effectLst>
        </p:grpSpPr>
        <p:sp>
          <p:nvSpPr>
            <p:cNvPr id="3" name="空心弧 2"/>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rot="16200000">
            <a:off x="3859950" y="1366638"/>
            <a:ext cx="2056319" cy="2048849"/>
            <a:chOff x="2274297" y="577851"/>
            <a:chExt cx="2702660" cy="2692842"/>
          </a:xfrm>
          <a:solidFill>
            <a:srgbClr val="BE8C83"/>
          </a:solidFill>
          <a:effectLst>
            <a:outerShdw blurRad="50800" dist="38100" dir="5400000" algn="t" rotWithShape="0">
              <a:prstClr val="black">
                <a:alpha val="40000"/>
              </a:prstClr>
            </a:outerShdw>
          </a:effectLst>
        </p:grpSpPr>
        <p:sp>
          <p:nvSpPr>
            <p:cNvPr id="7" name="空心弧 6"/>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8" name="矩形 7"/>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9" name="矩形 8"/>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grpSp>
        <p:nvGrpSpPr>
          <p:cNvPr id="10" name="组合 9"/>
          <p:cNvGrpSpPr/>
          <p:nvPr/>
        </p:nvGrpSpPr>
        <p:grpSpPr>
          <a:xfrm rot="5400000">
            <a:off x="5305594" y="3906186"/>
            <a:ext cx="2056319" cy="2048849"/>
            <a:chOff x="2274297" y="577851"/>
            <a:chExt cx="2702660" cy="2692842"/>
          </a:xfrm>
          <a:solidFill>
            <a:srgbClr val="FFEEE2"/>
          </a:solidFill>
          <a:effectLst>
            <a:outerShdw blurRad="50800" dist="38100" dir="5400000" algn="t" rotWithShape="0">
              <a:prstClr val="black">
                <a:alpha val="40000"/>
              </a:prstClr>
            </a:outerShdw>
          </a:effectLst>
        </p:grpSpPr>
        <p:sp>
          <p:nvSpPr>
            <p:cNvPr id="11" name="空心弧 10"/>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rot="16200000">
            <a:off x="6747027" y="1366638"/>
            <a:ext cx="2056319" cy="2048849"/>
            <a:chOff x="2274297" y="577851"/>
            <a:chExt cx="2702660" cy="2692842"/>
          </a:xfrm>
          <a:solidFill>
            <a:srgbClr val="BE8C83"/>
          </a:solidFill>
          <a:effectLst>
            <a:outerShdw blurRad="50800" dist="38100" dir="5400000" algn="t" rotWithShape="0">
              <a:prstClr val="black">
                <a:alpha val="40000"/>
              </a:prstClr>
            </a:outerShdw>
          </a:effectLst>
        </p:grpSpPr>
        <p:sp>
          <p:nvSpPr>
            <p:cNvPr id="15" name="空心弧 14"/>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16" name="矩形 15"/>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7" name="矩形 16"/>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sp>
        <p:nvSpPr>
          <p:cNvPr id="18" name="矩形 17"/>
          <p:cNvSpPr/>
          <p:nvPr/>
        </p:nvSpPr>
        <p:spPr>
          <a:xfrm>
            <a:off x="1131267" y="3419222"/>
            <a:ext cx="9144000" cy="483227"/>
          </a:xfrm>
          <a:prstGeom prst="rect">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24"/>
          <p:cNvSpPr txBox="1"/>
          <p:nvPr/>
        </p:nvSpPr>
        <p:spPr>
          <a:xfrm>
            <a:off x="3097497" y="3326386"/>
            <a:ext cx="697627" cy="646331"/>
          </a:xfrm>
          <a:prstGeom prst="rect">
            <a:avLst/>
          </a:prstGeom>
          <a:noFill/>
        </p:spPr>
        <p:txBody>
          <a:bodyPr wrap="none" rtlCol="0">
            <a:spAutoFit/>
          </a:bodyPr>
          <a:lstStyle/>
          <a:p>
            <a:r>
              <a:rPr lang="en-US" altLang="zh-CN" sz="3600" b="1" dirty="0">
                <a:solidFill>
                  <a:srgbClr val="BE8C83"/>
                </a:solidFill>
                <a:latin typeface="Arial Unicode MS" pitchFamily="34" charset="-122"/>
                <a:ea typeface="Arial Unicode MS" pitchFamily="34" charset="-122"/>
                <a:cs typeface="Arial Unicode MS" pitchFamily="34" charset="-122"/>
              </a:rPr>
              <a:t>01</a:t>
            </a:r>
            <a:endParaRPr lang="zh-CN" altLang="en-US" sz="900" b="1" dirty="0">
              <a:solidFill>
                <a:srgbClr val="BE8C83"/>
              </a:solidFill>
              <a:latin typeface="Arial Unicode MS" pitchFamily="34" charset="-122"/>
              <a:ea typeface="Arial Unicode MS" pitchFamily="34" charset="-122"/>
              <a:cs typeface="Arial Unicode MS" pitchFamily="34" charset="-122"/>
            </a:endParaRPr>
          </a:p>
        </p:txBody>
      </p:sp>
      <p:sp>
        <p:nvSpPr>
          <p:cNvPr id="21" name="TextBox 26"/>
          <p:cNvSpPr txBox="1"/>
          <p:nvPr/>
        </p:nvSpPr>
        <p:spPr>
          <a:xfrm>
            <a:off x="4539661" y="3326386"/>
            <a:ext cx="697627" cy="646331"/>
          </a:xfrm>
          <a:prstGeom prst="rect">
            <a:avLst/>
          </a:prstGeom>
          <a:noFill/>
        </p:spPr>
        <p:txBody>
          <a:bodyPr wrap="none" rtlCol="0">
            <a:spAutoFit/>
          </a:bodyPr>
          <a:lstStyle/>
          <a:p>
            <a:r>
              <a:rPr lang="en-US" altLang="zh-CN" sz="3600" b="1" dirty="0">
                <a:solidFill>
                  <a:schemeClr val="tx1">
                    <a:lumMod val="75000"/>
                    <a:lumOff val="25000"/>
                  </a:schemeClr>
                </a:solidFill>
                <a:latin typeface="Arial Unicode MS" pitchFamily="34" charset="-122"/>
                <a:ea typeface="Arial Unicode MS" pitchFamily="34" charset="-122"/>
                <a:cs typeface="Arial Unicode MS" pitchFamily="34" charset="-122"/>
              </a:rPr>
              <a:t>02</a:t>
            </a:r>
            <a:endParaRPr lang="zh-CN" altLang="en-US" sz="900" b="1" dirty="0">
              <a:solidFill>
                <a:schemeClr val="tx1">
                  <a:lumMod val="75000"/>
                  <a:lumOff val="25000"/>
                </a:schemeClr>
              </a:solidFill>
              <a:latin typeface="Arial Unicode MS" pitchFamily="34" charset="-122"/>
              <a:ea typeface="Arial Unicode MS" pitchFamily="34" charset="-122"/>
              <a:cs typeface="Arial Unicode MS" pitchFamily="34" charset="-122"/>
            </a:endParaRPr>
          </a:p>
        </p:txBody>
      </p:sp>
      <p:sp>
        <p:nvSpPr>
          <p:cNvPr id="23" name="TextBox 28"/>
          <p:cNvSpPr txBox="1"/>
          <p:nvPr/>
        </p:nvSpPr>
        <p:spPr>
          <a:xfrm>
            <a:off x="7426738" y="3326386"/>
            <a:ext cx="697627" cy="646331"/>
          </a:xfrm>
          <a:prstGeom prst="rect">
            <a:avLst/>
          </a:prstGeom>
          <a:noFill/>
        </p:spPr>
        <p:txBody>
          <a:bodyPr wrap="none" rtlCol="0">
            <a:spAutoFit/>
          </a:bodyPr>
          <a:lstStyle/>
          <a:p>
            <a:r>
              <a:rPr lang="en-US" altLang="zh-CN" sz="3600" b="1" dirty="0">
                <a:solidFill>
                  <a:schemeClr val="tx1">
                    <a:lumMod val="75000"/>
                    <a:lumOff val="25000"/>
                  </a:schemeClr>
                </a:solidFill>
                <a:latin typeface="Arial Unicode MS" pitchFamily="34" charset="-122"/>
                <a:ea typeface="Arial Unicode MS" pitchFamily="34" charset="-122"/>
                <a:cs typeface="Arial Unicode MS" pitchFamily="34" charset="-122"/>
              </a:rPr>
              <a:t>04</a:t>
            </a:r>
            <a:endParaRPr lang="zh-CN" altLang="en-US" sz="900" b="1" dirty="0">
              <a:solidFill>
                <a:schemeClr val="tx1">
                  <a:lumMod val="75000"/>
                  <a:lumOff val="25000"/>
                </a:schemeClr>
              </a:solidFill>
              <a:latin typeface="Arial Unicode MS" pitchFamily="34" charset="-122"/>
              <a:ea typeface="Arial Unicode MS" pitchFamily="34" charset="-122"/>
              <a:cs typeface="Arial Unicode MS" pitchFamily="34" charset="-122"/>
            </a:endParaRPr>
          </a:p>
        </p:txBody>
      </p:sp>
      <p:sp>
        <p:nvSpPr>
          <p:cNvPr id="25" name="TextBox 30"/>
          <p:cNvSpPr txBox="1"/>
          <p:nvPr/>
        </p:nvSpPr>
        <p:spPr>
          <a:xfrm>
            <a:off x="5955770" y="3326386"/>
            <a:ext cx="697627" cy="646331"/>
          </a:xfrm>
          <a:prstGeom prst="rect">
            <a:avLst/>
          </a:prstGeom>
          <a:noFill/>
        </p:spPr>
        <p:txBody>
          <a:bodyPr wrap="none" rtlCol="0">
            <a:spAutoFit/>
          </a:bodyPr>
          <a:lstStyle/>
          <a:p>
            <a:r>
              <a:rPr lang="en-US" altLang="zh-CN" sz="3600" b="1" dirty="0">
                <a:solidFill>
                  <a:srgbClr val="BE8C83"/>
                </a:solidFill>
                <a:latin typeface="Arial Unicode MS" pitchFamily="34" charset="-122"/>
                <a:ea typeface="Arial Unicode MS" pitchFamily="34" charset="-122"/>
                <a:cs typeface="Arial Unicode MS" pitchFamily="34" charset="-122"/>
              </a:rPr>
              <a:t>03</a:t>
            </a:r>
            <a:endParaRPr lang="zh-CN" altLang="en-US" sz="900" b="1" dirty="0">
              <a:solidFill>
                <a:srgbClr val="BE8C83"/>
              </a:solidFill>
              <a:latin typeface="Arial Unicode MS" pitchFamily="34" charset="-122"/>
              <a:ea typeface="Arial Unicode MS" pitchFamily="34" charset="-122"/>
              <a:cs typeface="Arial Unicode MS" pitchFamily="34" charset="-122"/>
            </a:endParaRPr>
          </a:p>
        </p:txBody>
      </p:sp>
      <p:sp>
        <p:nvSpPr>
          <p:cNvPr id="27" name="矩形 26"/>
          <p:cNvSpPr/>
          <p:nvPr/>
        </p:nvSpPr>
        <p:spPr>
          <a:xfrm>
            <a:off x="2910197" y="5428735"/>
            <a:ext cx="1107996" cy="369332"/>
          </a:xfrm>
          <a:prstGeom prst="rect">
            <a:avLst/>
          </a:prstGeom>
        </p:spPr>
        <p:txBody>
          <a:bodyPr wrap="none">
            <a:spAutoFit/>
          </a:bodyPr>
          <a:lstStyle/>
          <a:p>
            <a:r>
              <a:rPr lang="zh-CN" altLang="en-US" dirty="0">
                <a:solidFill>
                  <a:srgbClr val="BE8C83"/>
                </a:solidFill>
                <a:latin typeface="微软雅黑" panose="020B0503020204020204" pitchFamily="34" charset="-122"/>
                <a:ea typeface="微软雅黑" panose="020B0503020204020204" pitchFamily="34" charset="-122"/>
              </a:rPr>
              <a:t>输入标题</a:t>
            </a:r>
            <a:endParaRPr lang="en-US" altLang="zh-CN" dirty="0">
              <a:solidFill>
                <a:srgbClr val="BE8C83"/>
              </a:solidFill>
              <a:latin typeface="微软雅黑" panose="020B0503020204020204" pitchFamily="34" charset="-122"/>
              <a:ea typeface="微软雅黑" panose="020B0503020204020204" pitchFamily="34" charset="-122"/>
            </a:endParaRPr>
          </a:p>
        </p:txBody>
      </p:sp>
      <p:sp>
        <p:nvSpPr>
          <p:cNvPr id="28" name="矩形 27"/>
          <p:cNvSpPr/>
          <p:nvPr/>
        </p:nvSpPr>
        <p:spPr>
          <a:xfrm>
            <a:off x="4346618" y="1537214"/>
            <a:ext cx="1107996" cy="369332"/>
          </a:xfrm>
          <a:prstGeom prst="rect">
            <a:avLst/>
          </a:prstGeom>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输入标题</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5790766" y="5406948"/>
            <a:ext cx="1107996" cy="369332"/>
          </a:xfrm>
          <a:prstGeom prst="rect">
            <a:avLst/>
          </a:prstGeom>
        </p:spPr>
        <p:txBody>
          <a:bodyPr wrap="none">
            <a:spAutoFit/>
          </a:bodyPr>
          <a:lstStyle/>
          <a:p>
            <a:r>
              <a:rPr lang="zh-CN" altLang="en-US" dirty="0">
                <a:solidFill>
                  <a:srgbClr val="BE8C83"/>
                </a:solidFill>
                <a:latin typeface="微软雅黑" panose="020B0503020204020204" pitchFamily="34" charset="-122"/>
                <a:ea typeface="微软雅黑" panose="020B0503020204020204" pitchFamily="34" charset="-122"/>
              </a:rPr>
              <a:t>输入标题</a:t>
            </a:r>
            <a:endParaRPr lang="en-US" altLang="zh-CN" dirty="0">
              <a:solidFill>
                <a:srgbClr val="BE8C83"/>
              </a:solidFill>
              <a:latin typeface="微软雅黑" panose="020B0503020204020204" pitchFamily="34" charset="-122"/>
              <a:ea typeface="微软雅黑" panose="020B0503020204020204" pitchFamily="34" charset="-122"/>
            </a:endParaRPr>
          </a:p>
        </p:txBody>
      </p:sp>
      <p:sp>
        <p:nvSpPr>
          <p:cNvPr id="30" name="矩形 29"/>
          <p:cNvSpPr/>
          <p:nvPr/>
        </p:nvSpPr>
        <p:spPr>
          <a:xfrm>
            <a:off x="7250534" y="1561087"/>
            <a:ext cx="1107996" cy="369332"/>
          </a:xfrm>
          <a:prstGeom prst="rect">
            <a:avLst/>
          </a:prstGeom>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输入标题</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7579384" y="4686013"/>
            <a:ext cx="2743807" cy="1569660"/>
          </a:xfrm>
          <a:prstGeom prst="rect">
            <a:avLst/>
          </a:prstGeom>
        </p:spPr>
        <p:txBody>
          <a:bodyPr wrap="square">
            <a:spAutoFit/>
          </a:bodyPr>
          <a:lstStyle>
            <a:defPPr>
              <a:defRPr lang="zh-CN"/>
            </a:defPPr>
            <a:lvl1pPr algn="ctr">
              <a:lnSpc>
                <a:spcPct val="100000"/>
              </a:lnSpc>
              <a:spcBef>
                <a:spcPct val="0"/>
              </a:spcBef>
              <a:buFontTx/>
              <a:buNone/>
              <a:defRPr sz="36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pPr fontAlgn="base">
              <a:lnSpc>
                <a:spcPct val="120000"/>
              </a:lnSpc>
              <a:spcAft>
                <a:spcPct val="0"/>
              </a:spcAft>
            </a:pPr>
            <a:r>
              <a:rPr lang="zh-CN" altLang="en-US" sz="1600" b="0" dirty="0">
                <a:cs typeface="+mn-ea"/>
                <a:sym typeface="+mn-lt"/>
              </a:rPr>
              <a:t>创造力是领导者活动的根本属性，一个称职的领导者，应当是创造新世界的设想者和组织者。勇于开拓创断是现代领导者的基本特征。</a:t>
            </a:r>
            <a:endParaRPr lang="en-US" altLang="zh-CN" sz="1600" b="0" dirty="0">
              <a:cs typeface="+mn-ea"/>
              <a:sym typeface="+mn-lt"/>
            </a:endParaRPr>
          </a:p>
        </p:txBody>
      </p:sp>
      <p:sp>
        <p:nvSpPr>
          <p:cNvPr id="32" name="文本框 31"/>
          <p:cNvSpPr txBox="1"/>
          <p:nvPr/>
        </p:nvSpPr>
        <p:spPr>
          <a:xfrm>
            <a:off x="8228007" y="4054385"/>
            <a:ext cx="1415772" cy="584775"/>
          </a:xfrm>
          <a:prstGeom prst="rect">
            <a:avLst/>
          </a:prstGeom>
        </p:spPr>
        <p:txBody>
          <a:bodyPr wrap="none">
            <a:spAutoFit/>
          </a:bodyPr>
          <a:lstStyle>
            <a:defPPr>
              <a:defRPr lang="zh-CN"/>
            </a:defPPr>
            <a:lvl1pPr algn="ctr">
              <a:lnSpc>
                <a:spcPct val="100000"/>
              </a:lnSpc>
              <a:spcBef>
                <a:spcPct val="0"/>
              </a:spcBef>
              <a:buFontTx/>
              <a:buNone/>
              <a:defRPr sz="36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3200" b="1" dirty="0">
                <a:sym typeface="+mn-lt"/>
              </a:rPr>
              <a:t>领导力</a:t>
            </a:r>
          </a:p>
        </p:txBody>
      </p:sp>
      <p:sp>
        <p:nvSpPr>
          <p:cNvPr id="33" name="Freeform 5"/>
          <p:cNvSpPr>
            <a:spLocks noEditPoints="1"/>
          </p:cNvSpPr>
          <p:nvPr/>
        </p:nvSpPr>
        <p:spPr bwMode="auto">
          <a:xfrm>
            <a:off x="4672081" y="2238418"/>
            <a:ext cx="457071" cy="438978"/>
          </a:xfrm>
          <a:custGeom>
            <a:avLst/>
            <a:gdLst>
              <a:gd name="T0" fmla="*/ 188 w 200"/>
              <a:gd name="T1" fmla="*/ 0 h 192"/>
              <a:gd name="T2" fmla="*/ 44 w 200"/>
              <a:gd name="T3" fmla="*/ 0 h 192"/>
              <a:gd name="T4" fmla="*/ 40 w 200"/>
              <a:gd name="T5" fmla="*/ 0 h 192"/>
              <a:gd name="T6" fmla="*/ 32 w 200"/>
              <a:gd name="T7" fmla="*/ 0 h 192"/>
              <a:gd name="T8" fmla="*/ 32 w 200"/>
              <a:gd name="T9" fmla="*/ 36 h 192"/>
              <a:gd name="T10" fmla="*/ 0 w 200"/>
              <a:gd name="T11" fmla="*/ 36 h 192"/>
              <a:gd name="T12" fmla="*/ 0 w 200"/>
              <a:gd name="T13" fmla="*/ 48 h 192"/>
              <a:gd name="T14" fmla="*/ 0 w 200"/>
              <a:gd name="T15" fmla="*/ 152 h 192"/>
              <a:gd name="T16" fmla="*/ 40 w 200"/>
              <a:gd name="T17" fmla="*/ 192 h 192"/>
              <a:gd name="T18" fmla="*/ 64 w 200"/>
              <a:gd name="T19" fmla="*/ 192 h 192"/>
              <a:gd name="T20" fmla="*/ 136 w 200"/>
              <a:gd name="T21" fmla="*/ 192 h 192"/>
              <a:gd name="T22" fmla="*/ 160 w 200"/>
              <a:gd name="T23" fmla="*/ 192 h 192"/>
              <a:gd name="T24" fmla="*/ 200 w 200"/>
              <a:gd name="T25" fmla="*/ 152 h 192"/>
              <a:gd name="T26" fmla="*/ 200 w 200"/>
              <a:gd name="T27" fmla="*/ 12 h 192"/>
              <a:gd name="T28" fmla="*/ 200 w 200"/>
              <a:gd name="T29" fmla="*/ 0 h 192"/>
              <a:gd name="T30" fmla="*/ 188 w 200"/>
              <a:gd name="T31" fmla="*/ 0 h 192"/>
              <a:gd name="T32" fmla="*/ 32 w 200"/>
              <a:gd name="T33" fmla="*/ 140 h 192"/>
              <a:gd name="T34" fmla="*/ 22 w 200"/>
              <a:gd name="T35" fmla="*/ 166 h 192"/>
              <a:gd name="T36" fmla="*/ 12 w 200"/>
              <a:gd name="T37" fmla="*/ 140 h 192"/>
              <a:gd name="T38" fmla="*/ 12 w 200"/>
              <a:gd name="T39" fmla="*/ 48 h 192"/>
              <a:gd name="T40" fmla="*/ 32 w 200"/>
              <a:gd name="T41" fmla="*/ 48 h 192"/>
              <a:gd name="T42" fmla="*/ 32 w 200"/>
              <a:gd name="T43" fmla="*/ 140 h 192"/>
              <a:gd name="T44" fmla="*/ 188 w 200"/>
              <a:gd name="T45" fmla="*/ 140 h 192"/>
              <a:gd name="T46" fmla="*/ 148 w 200"/>
              <a:gd name="T47" fmla="*/ 180 h 192"/>
              <a:gd name="T48" fmla="*/ 136 w 200"/>
              <a:gd name="T49" fmla="*/ 180 h 192"/>
              <a:gd name="T50" fmla="*/ 64 w 200"/>
              <a:gd name="T51" fmla="*/ 180 h 192"/>
              <a:gd name="T52" fmla="*/ 52 w 200"/>
              <a:gd name="T53" fmla="*/ 180 h 192"/>
              <a:gd name="T54" fmla="*/ 35 w 200"/>
              <a:gd name="T55" fmla="*/ 176 h 192"/>
              <a:gd name="T56" fmla="*/ 44 w 200"/>
              <a:gd name="T57" fmla="*/ 152 h 192"/>
              <a:gd name="T58" fmla="*/ 44 w 200"/>
              <a:gd name="T59" fmla="*/ 12 h 192"/>
              <a:gd name="T60" fmla="*/ 188 w 200"/>
              <a:gd name="T61" fmla="*/ 12 h 192"/>
              <a:gd name="T62" fmla="*/ 188 w 200"/>
              <a:gd name="T63" fmla="*/ 140 h 192"/>
              <a:gd name="T64" fmla="*/ 100 w 200"/>
              <a:gd name="T65" fmla="*/ 128 h 192"/>
              <a:gd name="T66" fmla="*/ 60 w 200"/>
              <a:gd name="T67" fmla="*/ 128 h 192"/>
              <a:gd name="T68" fmla="*/ 60 w 200"/>
              <a:gd name="T69" fmla="*/ 140 h 192"/>
              <a:gd name="T70" fmla="*/ 100 w 200"/>
              <a:gd name="T71" fmla="*/ 140 h 192"/>
              <a:gd name="T72" fmla="*/ 100 w 200"/>
              <a:gd name="T73" fmla="*/ 128 h 192"/>
              <a:gd name="T74" fmla="*/ 100 w 200"/>
              <a:gd name="T75" fmla="*/ 108 h 192"/>
              <a:gd name="T76" fmla="*/ 60 w 200"/>
              <a:gd name="T77" fmla="*/ 108 h 192"/>
              <a:gd name="T78" fmla="*/ 60 w 200"/>
              <a:gd name="T79" fmla="*/ 120 h 192"/>
              <a:gd name="T80" fmla="*/ 100 w 200"/>
              <a:gd name="T81" fmla="*/ 120 h 192"/>
              <a:gd name="T82" fmla="*/ 100 w 200"/>
              <a:gd name="T83" fmla="*/ 108 h 192"/>
              <a:gd name="T84" fmla="*/ 100 w 200"/>
              <a:gd name="T85" fmla="*/ 88 h 192"/>
              <a:gd name="T86" fmla="*/ 60 w 200"/>
              <a:gd name="T87" fmla="*/ 88 h 192"/>
              <a:gd name="T88" fmla="*/ 60 w 200"/>
              <a:gd name="T89" fmla="*/ 100 h 192"/>
              <a:gd name="T90" fmla="*/ 100 w 200"/>
              <a:gd name="T91" fmla="*/ 100 h 192"/>
              <a:gd name="T92" fmla="*/ 100 w 200"/>
              <a:gd name="T93" fmla="*/ 88 h 192"/>
              <a:gd name="T94" fmla="*/ 168 w 200"/>
              <a:gd name="T95" fmla="*/ 36 h 192"/>
              <a:gd name="T96" fmla="*/ 60 w 200"/>
              <a:gd name="T97" fmla="*/ 36 h 192"/>
              <a:gd name="T98" fmla="*/ 60 w 200"/>
              <a:gd name="T99" fmla="*/ 52 h 192"/>
              <a:gd name="T100" fmla="*/ 168 w 200"/>
              <a:gd name="T101" fmla="*/ 52 h 192"/>
              <a:gd name="T102" fmla="*/ 168 w 200"/>
              <a:gd name="T103" fmla="*/ 36 h 192"/>
              <a:gd name="T104" fmla="*/ 100 w 200"/>
              <a:gd name="T105" fmla="*/ 68 h 192"/>
              <a:gd name="T106" fmla="*/ 60 w 200"/>
              <a:gd name="T107" fmla="*/ 68 h 192"/>
              <a:gd name="T108" fmla="*/ 60 w 200"/>
              <a:gd name="T109" fmla="*/ 80 h 192"/>
              <a:gd name="T110" fmla="*/ 100 w 200"/>
              <a:gd name="T111" fmla="*/ 80 h 192"/>
              <a:gd name="T112" fmla="*/ 100 w 200"/>
              <a:gd name="T113" fmla="*/ 68 h 192"/>
              <a:gd name="T114" fmla="*/ 112 w 200"/>
              <a:gd name="T115" fmla="*/ 140 h 192"/>
              <a:gd name="T116" fmla="*/ 168 w 200"/>
              <a:gd name="T117" fmla="*/ 140 h 192"/>
              <a:gd name="T118" fmla="*/ 168 w 200"/>
              <a:gd name="T119" fmla="*/ 68 h 192"/>
              <a:gd name="T120" fmla="*/ 112 w 200"/>
              <a:gd name="T121" fmla="*/ 68 h 192"/>
              <a:gd name="T122" fmla="*/ 112 w 200"/>
              <a:gd name="T123"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0" h="192">
                <a:moveTo>
                  <a:pt x="188" y="0"/>
                </a:moveTo>
                <a:cubicBezTo>
                  <a:pt x="44" y="0"/>
                  <a:pt x="44" y="0"/>
                  <a:pt x="44" y="0"/>
                </a:cubicBezTo>
                <a:cubicBezTo>
                  <a:pt x="40" y="0"/>
                  <a:pt x="40" y="0"/>
                  <a:pt x="40" y="0"/>
                </a:cubicBezTo>
                <a:cubicBezTo>
                  <a:pt x="32" y="0"/>
                  <a:pt x="32" y="0"/>
                  <a:pt x="32" y="0"/>
                </a:cubicBezTo>
                <a:cubicBezTo>
                  <a:pt x="32" y="36"/>
                  <a:pt x="32" y="36"/>
                  <a:pt x="32" y="36"/>
                </a:cubicBezTo>
                <a:cubicBezTo>
                  <a:pt x="0" y="36"/>
                  <a:pt x="0" y="36"/>
                  <a:pt x="0" y="36"/>
                </a:cubicBezTo>
                <a:cubicBezTo>
                  <a:pt x="0" y="48"/>
                  <a:pt x="0" y="48"/>
                  <a:pt x="0" y="48"/>
                </a:cubicBezTo>
                <a:cubicBezTo>
                  <a:pt x="0" y="152"/>
                  <a:pt x="0" y="152"/>
                  <a:pt x="0" y="152"/>
                </a:cubicBezTo>
                <a:cubicBezTo>
                  <a:pt x="0" y="174"/>
                  <a:pt x="17" y="192"/>
                  <a:pt x="40" y="192"/>
                </a:cubicBezTo>
                <a:cubicBezTo>
                  <a:pt x="64" y="192"/>
                  <a:pt x="64" y="192"/>
                  <a:pt x="64" y="192"/>
                </a:cubicBezTo>
                <a:cubicBezTo>
                  <a:pt x="136" y="192"/>
                  <a:pt x="136" y="192"/>
                  <a:pt x="136" y="192"/>
                </a:cubicBezTo>
                <a:cubicBezTo>
                  <a:pt x="160" y="192"/>
                  <a:pt x="160" y="192"/>
                  <a:pt x="160" y="192"/>
                </a:cubicBezTo>
                <a:cubicBezTo>
                  <a:pt x="182" y="192"/>
                  <a:pt x="200" y="174"/>
                  <a:pt x="200" y="152"/>
                </a:cubicBezTo>
                <a:cubicBezTo>
                  <a:pt x="200" y="12"/>
                  <a:pt x="200" y="12"/>
                  <a:pt x="200" y="12"/>
                </a:cubicBezTo>
                <a:cubicBezTo>
                  <a:pt x="200" y="0"/>
                  <a:pt x="200" y="0"/>
                  <a:pt x="200" y="0"/>
                </a:cubicBezTo>
                <a:lnTo>
                  <a:pt x="188" y="0"/>
                </a:lnTo>
                <a:close/>
                <a:moveTo>
                  <a:pt x="32" y="140"/>
                </a:moveTo>
                <a:cubicBezTo>
                  <a:pt x="32" y="150"/>
                  <a:pt x="28" y="159"/>
                  <a:pt x="22" y="166"/>
                </a:cubicBezTo>
                <a:cubicBezTo>
                  <a:pt x="15" y="159"/>
                  <a:pt x="12" y="150"/>
                  <a:pt x="12" y="140"/>
                </a:cubicBezTo>
                <a:cubicBezTo>
                  <a:pt x="12" y="48"/>
                  <a:pt x="12" y="48"/>
                  <a:pt x="12" y="48"/>
                </a:cubicBezTo>
                <a:cubicBezTo>
                  <a:pt x="32" y="48"/>
                  <a:pt x="32" y="48"/>
                  <a:pt x="32" y="48"/>
                </a:cubicBezTo>
                <a:lnTo>
                  <a:pt x="32" y="140"/>
                </a:lnTo>
                <a:close/>
                <a:moveTo>
                  <a:pt x="188" y="140"/>
                </a:moveTo>
                <a:cubicBezTo>
                  <a:pt x="188" y="162"/>
                  <a:pt x="170" y="180"/>
                  <a:pt x="148" y="180"/>
                </a:cubicBezTo>
                <a:cubicBezTo>
                  <a:pt x="136" y="180"/>
                  <a:pt x="136" y="180"/>
                  <a:pt x="136" y="180"/>
                </a:cubicBezTo>
                <a:cubicBezTo>
                  <a:pt x="64" y="180"/>
                  <a:pt x="64" y="180"/>
                  <a:pt x="64" y="180"/>
                </a:cubicBezTo>
                <a:cubicBezTo>
                  <a:pt x="52" y="180"/>
                  <a:pt x="52" y="180"/>
                  <a:pt x="52" y="180"/>
                </a:cubicBezTo>
                <a:cubicBezTo>
                  <a:pt x="46" y="180"/>
                  <a:pt x="40" y="178"/>
                  <a:pt x="35" y="176"/>
                </a:cubicBezTo>
                <a:cubicBezTo>
                  <a:pt x="40" y="169"/>
                  <a:pt x="44" y="161"/>
                  <a:pt x="44" y="152"/>
                </a:cubicBezTo>
                <a:cubicBezTo>
                  <a:pt x="44" y="12"/>
                  <a:pt x="44" y="12"/>
                  <a:pt x="44" y="12"/>
                </a:cubicBezTo>
                <a:cubicBezTo>
                  <a:pt x="188" y="12"/>
                  <a:pt x="188" y="12"/>
                  <a:pt x="188" y="12"/>
                </a:cubicBezTo>
                <a:lnTo>
                  <a:pt x="188" y="140"/>
                </a:lnTo>
                <a:close/>
                <a:moveTo>
                  <a:pt x="100" y="128"/>
                </a:moveTo>
                <a:cubicBezTo>
                  <a:pt x="60" y="128"/>
                  <a:pt x="60" y="128"/>
                  <a:pt x="60" y="128"/>
                </a:cubicBezTo>
                <a:cubicBezTo>
                  <a:pt x="60" y="140"/>
                  <a:pt x="60" y="140"/>
                  <a:pt x="60" y="140"/>
                </a:cubicBezTo>
                <a:cubicBezTo>
                  <a:pt x="100" y="140"/>
                  <a:pt x="100" y="140"/>
                  <a:pt x="100" y="140"/>
                </a:cubicBezTo>
                <a:lnTo>
                  <a:pt x="100" y="128"/>
                </a:lnTo>
                <a:close/>
                <a:moveTo>
                  <a:pt x="100" y="108"/>
                </a:moveTo>
                <a:cubicBezTo>
                  <a:pt x="60" y="108"/>
                  <a:pt x="60" y="108"/>
                  <a:pt x="60" y="108"/>
                </a:cubicBezTo>
                <a:cubicBezTo>
                  <a:pt x="60" y="120"/>
                  <a:pt x="60" y="120"/>
                  <a:pt x="60" y="120"/>
                </a:cubicBezTo>
                <a:cubicBezTo>
                  <a:pt x="100" y="120"/>
                  <a:pt x="100" y="120"/>
                  <a:pt x="100" y="120"/>
                </a:cubicBezTo>
                <a:lnTo>
                  <a:pt x="100" y="108"/>
                </a:lnTo>
                <a:close/>
                <a:moveTo>
                  <a:pt x="100" y="88"/>
                </a:moveTo>
                <a:cubicBezTo>
                  <a:pt x="60" y="88"/>
                  <a:pt x="60" y="88"/>
                  <a:pt x="60" y="88"/>
                </a:cubicBezTo>
                <a:cubicBezTo>
                  <a:pt x="60" y="100"/>
                  <a:pt x="60" y="100"/>
                  <a:pt x="60" y="100"/>
                </a:cubicBezTo>
                <a:cubicBezTo>
                  <a:pt x="100" y="100"/>
                  <a:pt x="100" y="100"/>
                  <a:pt x="100" y="100"/>
                </a:cubicBezTo>
                <a:lnTo>
                  <a:pt x="100" y="88"/>
                </a:lnTo>
                <a:close/>
                <a:moveTo>
                  <a:pt x="168" y="36"/>
                </a:moveTo>
                <a:cubicBezTo>
                  <a:pt x="60" y="36"/>
                  <a:pt x="60" y="36"/>
                  <a:pt x="60" y="36"/>
                </a:cubicBezTo>
                <a:cubicBezTo>
                  <a:pt x="60" y="52"/>
                  <a:pt x="60" y="52"/>
                  <a:pt x="60" y="52"/>
                </a:cubicBezTo>
                <a:cubicBezTo>
                  <a:pt x="168" y="52"/>
                  <a:pt x="168" y="52"/>
                  <a:pt x="168" y="52"/>
                </a:cubicBezTo>
                <a:lnTo>
                  <a:pt x="168" y="36"/>
                </a:lnTo>
                <a:close/>
                <a:moveTo>
                  <a:pt x="100" y="68"/>
                </a:moveTo>
                <a:cubicBezTo>
                  <a:pt x="60" y="68"/>
                  <a:pt x="60" y="68"/>
                  <a:pt x="60" y="68"/>
                </a:cubicBezTo>
                <a:cubicBezTo>
                  <a:pt x="60" y="80"/>
                  <a:pt x="60" y="80"/>
                  <a:pt x="60" y="80"/>
                </a:cubicBezTo>
                <a:cubicBezTo>
                  <a:pt x="100" y="80"/>
                  <a:pt x="100" y="80"/>
                  <a:pt x="100" y="80"/>
                </a:cubicBezTo>
                <a:lnTo>
                  <a:pt x="100" y="68"/>
                </a:lnTo>
                <a:close/>
                <a:moveTo>
                  <a:pt x="112" y="140"/>
                </a:moveTo>
                <a:cubicBezTo>
                  <a:pt x="168" y="140"/>
                  <a:pt x="168" y="140"/>
                  <a:pt x="168" y="140"/>
                </a:cubicBezTo>
                <a:cubicBezTo>
                  <a:pt x="168" y="68"/>
                  <a:pt x="168" y="68"/>
                  <a:pt x="168" y="68"/>
                </a:cubicBezTo>
                <a:cubicBezTo>
                  <a:pt x="112" y="68"/>
                  <a:pt x="112" y="68"/>
                  <a:pt x="112" y="68"/>
                </a:cubicBezTo>
                <a:lnTo>
                  <a:pt x="112" y="140"/>
                </a:lnTo>
                <a:close/>
              </a:path>
            </a:pathLst>
          </a:custGeom>
          <a:solidFill>
            <a:srgbClr val="BE8C8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9"/>
          <p:cNvSpPr>
            <a:spLocks noEditPoints="1"/>
          </p:cNvSpPr>
          <p:nvPr/>
        </p:nvSpPr>
        <p:spPr bwMode="auto">
          <a:xfrm>
            <a:off x="3247140" y="4583634"/>
            <a:ext cx="481845" cy="475706"/>
          </a:xfrm>
          <a:custGeom>
            <a:avLst/>
            <a:gdLst>
              <a:gd name="T0" fmla="*/ 190 w 196"/>
              <a:gd name="T1" fmla="*/ 166 h 194"/>
              <a:gd name="T2" fmla="*/ 143 w 196"/>
              <a:gd name="T3" fmla="*/ 120 h 194"/>
              <a:gd name="T4" fmla="*/ 142 w 196"/>
              <a:gd name="T5" fmla="*/ 118 h 194"/>
              <a:gd name="T6" fmla="*/ 154 w 196"/>
              <a:gd name="T7" fmla="*/ 76 h 194"/>
              <a:gd name="T8" fmla="*/ 77 w 196"/>
              <a:gd name="T9" fmla="*/ 0 h 194"/>
              <a:gd name="T10" fmla="*/ 0 w 196"/>
              <a:gd name="T11" fmla="*/ 76 h 194"/>
              <a:gd name="T12" fmla="*/ 77 w 196"/>
              <a:gd name="T13" fmla="*/ 153 h 194"/>
              <a:gd name="T14" fmla="*/ 119 w 196"/>
              <a:gd name="T15" fmla="*/ 141 h 194"/>
              <a:gd name="T16" fmla="*/ 120 w 196"/>
              <a:gd name="T17" fmla="*/ 143 h 194"/>
              <a:gd name="T18" fmla="*/ 167 w 196"/>
              <a:gd name="T19" fmla="*/ 189 h 194"/>
              <a:gd name="T20" fmla="*/ 178 w 196"/>
              <a:gd name="T21" fmla="*/ 194 h 194"/>
              <a:gd name="T22" fmla="*/ 190 w 196"/>
              <a:gd name="T23" fmla="*/ 189 h 194"/>
              <a:gd name="T24" fmla="*/ 190 w 196"/>
              <a:gd name="T25" fmla="*/ 166 h 194"/>
              <a:gd name="T26" fmla="*/ 77 w 196"/>
              <a:gd name="T27" fmla="*/ 129 h 194"/>
              <a:gd name="T28" fmla="*/ 25 w 196"/>
              <a:gd name="T29" fmla="*/ 76 h 194"/>
              <a:gd name="T30" fmla="*/ 77 w 196"/>
              <a:gd name="T31" fmla="*/ 24 h 194"/>
              <a:gd name="T32" fmla="*/ 130 w 196"/>
              <a:gd name="T33" fmla="*/ 76 h 194"/>
              <a:gd name="T34" fmla="*/ 77 w 196"/>
              <a:gd name="T35" fmla="*/ 12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gradFill>
            <a:gsLst>
              <a:gs pos="0">
                <a:srgbClr val="FFEEE2"/>
              </a:gs>
              <a:gs pos="100000">
                <a:srgbClr val="FFEEE2"/>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13"/>
          <p:cNvSpPr>
            <a:spLocks noEditPoints="1"/>
          </p:cNvSpPr>
          <p:nvPr/>
        </p:nvSpPr>
        <p:spPr bwMode="auto">
          <a:xfrm>
            <a:off x="6155714" y="4688177"/>
            <a:ext cx="402107" cy="402107"/>
          </a:xfrm>
          <a:custGeom>
            <a:avLst/>
            <a:gdLst>
              <a:gd name="T0" fmla="*/ 0 w 200"/>
              <a:gd name="T1" fmla="*/ 180 h 200"/>
              <a:gd name="T2" fmla="*/ 12 w 200"/>
              <a:gd name="T3" fmla="*/ 168 h 200"/>
              <a:gd name="T4" fmla="*/ 188 w 200"/>
              <a:gd name="T5" fmla="*/ 168 h 200"/>
              <a:gd name="T6" fmla="*/ 200 w 200"/>
              <a:gd name="T7" fmla="*/ 180 h 200"/>
              <a:gd name="T8" fmla="*/ 84 w 200"/>
              <a:gd name="T9" fmla="*/ 88 h 200"/>
              <a:gd name="T10" fmla="*/ 116 w 200"/>
              <a:gd name="T11" fmla="*/ 88 h 200"/>
              <a:gd name="T12" fmla="*/ 168 w 200"/>
              <a:gd name="T13" fmla="*/ 88 h 200"/>
              <a:gd name="T14" fmla="*/ 168 w 200"/>
              <a:gd name="T15" fmla="*/ 176 h 200"/>
              <a:gd name="T16" fmla="*/ 116 w 200"/>
              <a:gd name="T17" fmla="*/ 176 h 200"/>
              <a:gd name="T18" fmla="*/ 84 w 200"/>
              <a:gd name="T19" fmla="*/ 176 h 200"/>
              <a:gd name="T20" fmla="*/ 32 w 200"/>
              <a:gd name="T21" fmla="*/ 176 h 200"/>
              <a:gd name="T22" fmla="*/ 32 w 200"/>
              <a:gd name="T23" fmla="*/ 88 h 200"/>
              <a:gd name="T24" fmla="*/ 144 w 200"/>
              <a:gd name="T25" fmla="*/ 172 h 200"/>
              <a:gd name="T26" fmla="*/ 144 w 200"/>
              <a:gd name="T27" fmla="*/ 148 h 200"/>
              <a:gd name="T28" fmla="*/ 168 w 200"/>
              <a:gd name="T29" fmla="*/ 144 h 200"/>
              <a:gd name="T30" fmla="*/ 144 w 200"/>
              <a:gd name="T31" fmla="*/ 144 h 200"/>
              <a:gd name="T32" fmla="*/ 168 w 200"/>
              <a:gd name="T33" fmla="*/ 92 h 200"/>
              <a:gd name="T34" fmla="*/ 116 w 200"/>
              <a:gd name="T35" fmla="*/ 172 h 200"/>
              <a:gd name="T36" fmla="*/ 116 w 200"/>
              <a:gd name="T37" fmla="*/ 148 h 200"/>
              <a:gd name="T38" fmla="*/ 140 w 200"/>
              <a:gd name="T39" fmla="*/ 144 h 200"/>
              <a:gd name="T40" fmla="*/ 116 w 200"/>
              <a:gd name="T41" fmla="*/ 144 h 200"/>
              <a:gd name="T42" fmla="*/ 140 w 200"/>
              <a:gd name="T43" fmla="*/ 92 h 200"/>
              <a:gd name="T44" fmla="*/ 88 w 200"/>
              <a:gd name="T45" fmla="*/ 172 h 200"/>
              <a:gd name="T46" fmla="*/ 88 w 200"/>
              <a:gd name="T47" fmla="*/ 148 h 200"/>
              <a:gd name="T48" fmla="*/ 112 w 200"/>
              <a:gd name="T49" fmla="*/ 144 h 200"/>
              <a:gd name="T50" fmla="*/ 88 w 200"/>
              <a:gd name="T51" fmla="*/ 144 h 200"/>
              <a:gd name="T52" fmla="*/ 112 w 200"/>
              <a:gd name="T53" fmla="*/ 92 h 200"/>
              <a:gd name="T54" fmla="*/ 60 w 200"/>
              <a:gd name="T55" fmla="*/ 172 h 200"/>
              <a:gd name="T56" fmla="*/ 60 w 200"/>
              <a:gd name="T57" fmla="*/ 148 h 200"/>
              <a:gd name="T58" fmla="*/ 84 w 200"/>
              <a:gd name="T59" fmla="*/ 144 h 200"/>
              <a:gd name="T60" fmla="*/ 60 w 200"/>
              <a:gd name="T61" fmla="*/ 144 h 200"/>
              <a:gd name="T62" fmla="*/ 84 w 200"/>
              <a:gd name="T63" fmla="*/ 92 h 200"/>
              <a:gd name="T64" fmla="*/ 32 w 200"/>
              <a:gd name="T65" fmla="*/ 172 h 200"/>
              <a:gd name="T66" fmla="*/ 32 w 200"/>
              <a:gd name="T67" fmla="*/ 148 h 200"/>
              <a:gd name="T68" fmla="*/ 56 w 200"/>
              <a:gd name="T69" fmla="*/ 144 h 200"/>
              <a:gd name="T70" fmla="*/ 32 w 200"/>
              <a:gd name="T71" fmla="*/ 144 h 200"/>
              <a:gd name="T72" fmla="*/ 56 w 200"/>
              <a:gd name="T73" fmla="*/ 92 h 200"/>
              <a:gd name="T74" fmla="*/ 0 w 200"/>
              <a:gd name="T75" fmla="*/ 36 h 200"/>
              <a:gd name="T76" fmla="*/ 28 w 200"/>
              <a:gd name="T77" fmla="*/ 56 h 200"/>
              <a:gd name="T78" fmla="*/ 140 w 200"/>
              <a:gd name="T79" fmla="*/ 16 h 200"/>
              <a:gd name="T80" fmla="*/ 172 w 200"/>
              <a:gd name="T81" fmla="*/ 16 h 200"/>
              <a:gd name="T82" fmla="*/ 200 w 200"/>
              <a:gd name="T83" fmla="*/ 80 h 200"/>
              <a:gd name="T84" fmla="*/ 144 w 200"/>
              <a:gd name="T85" fmla="*/ 12 h 200"/>
              <a:gd name="T86" fmla="*/ 168 w 200"/>
              <a:gd name="T87" fmla="*/ 52 h 200"/>
              <a:gd name="T88" fmla="*/ 32 w 200"/>
              <a:gd name="T89" fmla="*/ 12 h 200"/>
              <a:gd name="T90" fmla="*/ 56 w 200"/>
              <a:gd name="T91" fmla="*/ 5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0" h="200">
                <a:moveTo>
                  <a:pt x="180" y="200"/>
                </a:moveTo>
                <a:cubicBezTo>
                  <a:pt x="20" y="200"/>
                  <a:pt x="20" y="200"/>
                  <a:pt x="20" y="200"/>
                </a:cubicBezTo>
                <a:cubicBezTo>
                  <a:pt x="9" y="200"/>
                  <a:pt x="0" y="191"/>
                  <a:pt x="0" y="180"/>
                </a:cubicBezTo>
                <a:cubicBezTo>
                  <a:pt x="0" y="88"/>
                  <a:pt x="0" y="88"/>
                  <a:pt x="0" y="88"/>
                </a:cubicBezTo>
                <a:cubicBezTo>
                  <a:pt x="13" y="88"/>
                  <a:pt x="13" y="88"/>
                  <a:pt x="13"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8" y="88"/>
                </a:cubicBezTo>
                <a:cubicBezTo>
                  <a:pt x="200" y="88"/>
                  <a:pt x="200" y="88"/>
                  <a:pt x="200" y="88"/>
                </a:cubicBezTo>
                <a:cubicBezTo>
                  <a:pt x="200" y="180"/>
                  <a:pt x="200" y="180"/>
                  <a:pt x="200" y="180"/>
                </a:cubicBezTo>
                <a:cubicBezTo>
                  <a:pt x="200" y="191"/>
                  <a:pt x="191" y="200"/>
                  <a:pt x="180" y="200"/>
                </a:cubicBezTo>
                <a:close/>
                <a:moveTo>
                  <a:pt x="60" y="88"/>
                </a:moveTo>
                <a:cubicBezTo>
                  <a:pt x="84" y="88"/>
                  <a:pt x="84" y="88"/>
                  <a:pt x="84" y="88"/>
                </a:cubicBezTo>
                <a:cubicBezTo>
                  <a:pt x="88" y="88"/>
                  <a:pt x="88" y="88"/>
                  <a:pt x="88" y="88"/>
                </a:cubicBezTo>
                <a:cubicBezTo>
                  <a:pt x="112" y="88"/>
                  <a:pt x="112" y="88"/>
                  <a:pt x="112" y="88"/>
                </a:cubicBezTo>
                <a:cubicBezTo>
                  <a:pt x="116" y="88"/>
                  <a:pt x="116" y="88"/>
                  <a:pt x="116" y="88"/>
                </a:cubicBezTo>
                <a:cubicBezTo>
                  <a:pt x="140" y="88"/>
                  <a:pt x="140" y="88"/>
                  <a:pt x="140" y="88"/>
                </a:cubicBezTo>
                <a:cubicBezTo>
                  <a:pt x="144" y="88"/>
                  <a:pt x="144" y="88"/>
                  <a:pt x="144" y="88"/>
                </a:cubicBezTo>
                <a:cubicBezTo>
                  <a:pt x="168" y="88"/>
                  <a:pt x="168" y="88"/>
                  <a:pt x="168" y="88"/>
                </a:cubicBezTo>
                <a:cubicBezTo>
                  <a:pt x="172" y="88"/>
                  <a:pt x="172" y="88"/>
                  <a:pt x="172" y="88"/>
                </a:cubicBezTo>
                <a:cubicBezTo>
                  <a:pt x="172" y="176"/>
                  <a:pt x="172" y="176"/>
                  <a:pt x="172" y="176"/>
                </a:cubicBezTo>
                <a:cubicBezTo>
                  <a:pt x="168" y="176"/>
                  <a:pt x="168" y="176"/>
                  <a:pt x="168" y="176"/>
                </a:cubicBezTo>
                <a:cubicBezTo>
                  <a:pt x="144" y="176"/>
                  <a:pt x="144" y="176"/>
                  <a:pt x="144" y="176"/>
                </a:cubicBezTo>
                <a:cubicBezTo>
                  <a:pt x="140" y="176"/>
                  <a:pt x="140" y="176"/>
                  <a:pt x="140" y="176"/>
                </a:cubicBezTo>
                <a:cubicBezTo>
                  <a:pt x="116" y="176"/>
                  <a:pt x="116" y="176"/>
                  <a:pt x="116" y="176"/>
                </a:cubicBezTo>
                <a:cubicBezTo>
                  <a:pt x="112" y="176"/>
                  <a:pt x="112" y="176"/>
                  <a:pt x="112" y="176"/>
                </a:cubicBezTo>
                <a:cubicBezTo>
                  <a:pt x="88" y="176"/>
                  <a:pt x="88" y="176"/>
                  <a:pt x="88" y="176"/>
                </a:cubicBezTo>
                <a:cubicBezTo>
                  <a:pt x="84" y="176"/>
                  <a:pt x="84" y="176"/>
                  <a:pt x="84" y="176"/>
                </a:cubicBezTo>
                <a:cubicBezTo>
                  <a:pt x="60" y="176"/>
                  <a:pt x="60" y="176"/>
                  <a:pt x="60" y="176"/>
                </a:cubicBezTo>
                <a:cubicBezTo>
                  <a:pt x="56" y="176"/>
                  <a:pt x="56" y="176"/>
                  <a:pt x="56" y="176"/>
                </a:cubicBezTo>
                <a:cubicBezTo>
                  <a:pt x="32" y="176"/>
                  <a:pt x="32" y="176"/>
                  <a:pt x="32" y="176"/>
                </a:cubicBezTo>
                <a:cubicBezTo>
                  <a:pt x="28" y="176"/>
                  <a:pt x="28" y="176"/>
                  <a:pt x="28" y="176"/>
                </a:cubicBezTo>
                <a:cubicBezTo>
                  <a:pt x="28" y="88"/>
                  <a:pt x="28" y="88"/>
                  <a:pt x="28" y="88"/>
                </a:cubicBezTo>
                <a:cubicBezTo>
                  <a:pt x="32" y="88"/>
                  <a:pt x="32" y="88"/>
                  <a:pt x="32" y="88"/>
                </a:cubicBezTo>
                <a:cubicBezTo>
                  <a:pt x="56" y="88"/>
                  <a:pt x="56" y="88"/>
                  <a:pt x="56" y="88"/>
                </a:cubicBezTo>
                <a:lnTo>
                  <a:pt x="60" y="88"/>
                </a:lnTo>
                <a:close/>
                <a:moveTo>
                  <a:pt x="144" y="172"/>
                </a:moveTo>
                <a:cubicBezTo>
                  <a:pt x="168" y="172"/>
                  <a:pt x="168" y="172"/>
                  <a:pt x="168" y="172"/>
                </a:cubicBezTo>
                <a:cubicBezTo>
                  <a:pt x="168" y="148"/>
                  <a:pt x="168" y="148"/>
                  <a:pt x="168" y="148"/>
                </a:cubicBezTo>
                <a:cubicBezTo>
                  <a:pt x="144" y="148"/>
                  <a:pt x="144" y="148"/>
                  <a:pt x="144" y="148"/>
                </a:cubicBezTo>
                <a:lnTo>
                  <a:pt x="144" y="172"/>
                </a:lnTo>
                <a:close/>
                <a:moveTo>
                  <a:pt x="144" y="144"/>
                </a:moveTo>
                <a:cubicBezTo>
                  <a:pt x="168" y="144"/>
                  <a:pt x="168" y="144"/>
                  <a:pt x="168" y="144"/>
                </a:cubicBezTo>
                <a:cubicBezTo>
                  <a:pt x="168" y="120"/>
                  <a:pt x="168" y="120"/>
                  <a:pt x="168" y="120"/>
                </a:cubicBezTo>
                <a:cubicBezTo>
                  <a:pt x="144" y="120"/>
                  <a:pt x="144" y="120"/>
                  <a:pt x="144" y="120"/>
                </a:cubicBezTo>
                <a:lnTo>
                  <a:pt x="144" y="144"/>
                </a:lnTo>
                <a:close/>
                <a:moveTo>
                  <a:pt x="144" y="116"/>
                </a:moveTo>
                <a:cubicBezTo>
                  <a:pt x="168" y="116"/>
                  <a:pt x="168" y="116"/>
                  <a:pt x="168" y="116"/>
                </a:cubicBezTo>
                <a:cubicBezTo>
                  <a:pt x="168" y="92"/>
                  <a:pt x="168" y="92"/>
                  <a:pt x="168" y="92"/>
                </a:cubicBezTo>
                <a:cubicBezTo>
                  <a:pt x="144" y="92"/>
                  <a:pt x="144" y="92"/>
                  <a:pt x="144" y="92"/>
                </a:cubicBezTo>
                <a:lnTo>
                  <a:pt x="144" y="116"/>
                </a:lnTo>
                <a:close/>
                <a:moveTo>
                  <a:pt x="116" y="172"/>
                </a:moveTo>
                <a:cubicBezTo>
                  <a:pt x="140" y="172"/>
                  <a:pt x="140" y="172"/>
                  <a:pt x="140" y="172"/>
                </a:cubicBezTo>
                <a:cubicBezTo>
                  <a:pt x="140" y="148"/>
                  <a:pt x="140" y="148"/>
                  <a:pt x="140" y="148"/>
                </a:cubicBezTo>
                <a:cubicBezTo>
                  <a:pt x="116" y="148"/>
                  <a:pt x="116" y="148"/>
                  <a:pt x="116" y="148"/>
                </a:cubicBezTo>
                <a:lnTo>
                  <a:pt x="116" y="172"/>
                </a:lnTo>
                <a:close/>
                <a:moveTo>
                  <a:pt x="116" y="144"/>
                </a:moveTo>
                <a:cubicBezTo>
                  <a:pt x="140" y="144"/>
                  <a:pt x="140" y="144"/>
                  <a:pt x="140" y="144"/>
                </a:cubicBezTo>
                <a:cubicBezTo>
                  <a:pt x="140" y="120"/>
                  <a:pt x="140" y="120"/>
                  <a:pt x="140" y="120"/>
                </a:cubicBezTo>
                <a:cubicBezTo>
                  <a:pt x="116" y="120"/>
                  <a:pt x="116" y="120"/>
                  <a:pt x="116" y="120"/>
                </a:cubicBezTo>
                <a:lnTo>
                  <a:pt x="116" y="144"/>
                </a:lnTo>
                <a:close/>
                <a:moveTo>
                  <a:pt x="116" y="116"/>
                </a:moveTo>
                <a:cubicBezTo>
                  <a:pt x="140" y="116"/>
                  <a:pt x="140" y="116"/>
                  <a:pt x="140" y="116"/>
                </a:cubicBezTo>
                <a:cubicBezTo>
                  <a:pt x="140" y="92"/>
                  <a:pt x="140" y="92"/>
                  <a:pt x="140" y="92"/>
                </a:cubicBezTo>
                <a:cubicBezTo>
                  <a:pt x="116" y="92"/>
                  <a:pt x="116" y="92"/>
                  <a:pt x="116" y="92"/>
                </a:cubicBezTo>
                <a:lnTo>
                  <a:pt x="116" y="116"/>
                </a:lnTo>
                <a:close/>
                <a:moveTo>
                  <a:pt x="88" y="172"/>
                </a:moveTo>
                <a:cubicBezTo>
                  <a:pt x="112" y="172"/>
                  <a:pt x="112" y="172"/>
                  <a:pt x="112" y="172"/>
                </a:cubicBezTo>
                <a:cubicBezTo>
                  <a:pt x="112" y="148"/>
                  <a:pt x="112" y="148"/>
                  <a:pt x="112" y="148"/>
                </a:cubicBezTo>
                <a:cubicBezTo>
                  <a:pt x="88" y="148"/>
                  <a:pt x="88" y="148"/>
                  <a:pt x="88" y="148"/>
                </a:cubicBezTo>
                <a:lnTo>
                  <a:pt x="88" y="172"/>
                </a:lnTo>
                <a:close/>
                <a:moveTo>
                  <a:pt x="88" y="144"/>
                </a:moveTo>
                <a:cubicBezTo>
                  <a:pt x="112" y="144"/>
                  <a:pt x="112" y="144"/>
                  <a:pt x="112" y="144"/>
                </a:cubicBezTo>
                <a:cubicBezTo>
                  <a:pt x="112" y="120"/>
                  <a:pt x="112" y="120"/>
                  <a:pt x="112" y="120"/>
                </a:cubicBezTo>
                <a:cubicBezTo>
                  <a:pt x="88" y="120"/>
                  <a:pt x="88" y="120"/>
                  <a:pt x="88" y="120"/>
                </a:cubicBezTo>
                <a:lnTo>
                  <a:pt x="88" y="144"/>
                </a:lnTo>
                <a:close/>
                <a:moveTo>
                  <a:pt x="88" y="116"/>
                </a:moveTo>
                <a:cubicBezTo>
                  <a:pt x="112" y="116"/>
                  <a:pt x="112" y="116"/>
                  <a:pt x="112" y="116"/>
                </a:cubicBezTo>
                <a:cubicBezTo>
                  <a:pt x="112" y="92"/>
                  <a:pt x="112" y="92"/>
                  <a:pt x="112" y="92"/>
                </a:cubicBezTo>
                <a:cubicBezTo>
                  <a:pt x="88" y="92"/>
                  <a:pt x="88" y="92"/>
                  <a:pt x="88" y="92"/>
                </a:cubicBezTo>
                <a:lnTo>
                  <a:pt x="88" y="116"/>
                </a:lnTo>
                <a:close/>
                <a:moveTo>
                  <a:pt x="60" y="172"/>
                </a:moveTo>
                <a:cubicBezTo>
                  <a:pt x="84" y="172"/>
                  <a:pt x="84" y="172"/>
                  <a:pt x="84" y="172"/>
                </a:cubicBezTo>
                <a:cubicBezTo>
                  <a:pt x="84" y="148"/>
                  <a:pt x="84" y="148"/>
                  <a:pt x="84" y="148"/>
                </a:cubicBezTo>
                <a:cubicBezTo>
                  <a:pt x="60" y="148"/>
                  <a:pt x="60" y="148"/>
                  <a:pt x="60" y="148"/>
                </a:cubicBezTo>
                <a:lnTo>
                  <a:pt x="60" y="172"/>
                </a:lnTo>
                <a:close/>
                <a:moveTo>
                  <a:pt x="60" y="144"/>
                </a:moveTo>
                <a:cubicBezTo>
                  <a:pt x="84" y="144"/>
                  <a:pt x="84" y="144"/>
                  <a:pt x="84" y="144"/>
                </a:cubicBezTo>
                <a:cubicBezTo>
                  <a:pt x="84" y="120"/>
                  <a:pt x="84" y="120"/>
                  <a:pt x="84" y="120"/>
                </a:cubicBezTo>
                <a:cubicBezTo>
                  <a:pt x="60" y="120"/>
                  <a:pt x="60" y="120"/>
                  <a:pt x="60" y="120"/>
                </a:cubicBezTo>
                <a:lnTo>
                  <a:pt x="60" y="144"/>
                </a:lnTo>
                <a:close/>
                <a:moveTo>
                  <a:pt x="60" y="116"/>
                </a:moveTo>
                <a:cubicBezTo>
                  <a:pt x="84" y="116"/>
                  <a:pt x="84" y="116"/>
                  <a:pt x="84" y="116"/>
                </a:cubicBezTo>
                <a:cubicBezTo>
                  <a:pt x="84" y="92"/>
                  <a:pt x="84" y="92"/>
                  <a:pt x="84" y="92"/>
                </a:cubicBezTo>
                <a:cubicBezTo>
                  <a:pt x="60" y="92"/>
                  <a:pt x="60" y="92"/>
                  <a:pt x="60" y="92"/>
                </a:cubicBezTo>
                <a:lnTo>
                  <a:pt x="60" y="116"/>
                </a:lnTo>
                <a:close/>
                <a:moveTo>
                  <a:pt x="32" y="172"/>
                </a:moveTo>
                <a:cubicBezTo>
                  <a:pt x="56" y="172"/>
                  <a:pt x="56" y="172"/>
                  <a:pt x="56" y="172"/>
                </a:cubicBezTo>
                <a:cubicBezTo>
                  <a:pt x="56" y="148"/>
                  <a:pt x="56" y="148"/>
                  <a:pt x="56" y="148"/>
                </a:cubicBezTo>
                <a:cubicBezTo>
                  <a:pt x="32" y="148"/>
                  <a:pt x="32" y="148"/>
                  <a:pt x="32" y="148"/>
                </a:cubicBezTo>
                <a:lnTo>
                  <a:pt x="32" y="172"/>
                </a:lnTo>
                <a:close/>
                <a:moveTo>
                  <a:pt x="32" y="144"/>
                </a:moveTo>
                <a:cubicBezTo>
                  <a:pt x="56" y="144"/>
                  <a:pt x="56" y="144"/>
                  <a:pt x="56" y="144"/>
                </a:cubicBezTo>
                <a:cubicBezTo>
                  <a:pt x="56" y="120"/>
                  <a:pt x="56" y="120"/>
                  <a:pt x="56" y="120"/>
                </a:cubicBezTo>
                <a:cubicBezTo>
                  <a:pt x="32" y="120"/>
                  <a:pt x="32" y="120"/>
                  <a:pt x="32" y="120"/>
                </a:cubicBezTo>
                <a:lnTo>
                  <a:pt x="32" y="144"/>
                </a:lnTo>
                <a:close/>
                <a:moveTo>
                  <a:pt x="32" y="116"/>
                </a:moveTo>
                <a:cubicBezTo>
                  <a:pt x="56" y="116"/>
                  <a:pt x="56" y="116"/>
                  <a:pt x="56" y="116"/>
                </a:cubicBezTo>
                <a:cubicBezTo>
                  <a:pt x="56" y="92"/>
                  <a:pt x="56" y="92"/>
                  <a:pt x="56" y="92"/>
                </a:cubicBezTo>
                <a:cubicBezTo>
                  <a:pt x="32" y="92"/>
                  <a:pt x="32" y="92"/>
                  <a:pt x="32" y="92"/>
                </a:cubicBezTo>
                <a:lnTo>
                  <a:pt x="32" y="116"/>
                </a:lnTo>
                <a:close/>
                <a:moveTo>
                  <a:pt x="0" y="36"/>
                </a:moveTo>
                <a:cubicBezTo>
                  <a:pt x="0" y="25"/>
                  <a:pt x="9" y="16"/>
                  <a:pt x="20" y="16"/>
                </a:cubicBezTo>
                <a:cubicBezTo>
                  <a:pt x="28" y="16"/>
                  <a:pt x="28" y="16"/>
                  <a:pt x="28" y="16"/>
                </a:cubicBezTo>
                <a:cubicBezTo>
                  <a:pt x="28" y="56"/>
                  <a:pt x="28" y="56"/>
                  <a:pt x="28" y="56"/>
                </a:cubicBezTo>
                <a:cubicBezTo>
                  <a:pt x="44" y="56"/>
                  <a:pt x="44" y="56"/>
                  <a:pt x="60" y="56"/>
                </a:cubicBezTo>
                <a:cubicBezTo>
                  <a:pt x="60" y="16"/>
                  <a:pt x="60" y="16"/>
                  <a:pt x="60" y="16"/>
                </a:cubicBezTo>
                <a:cubicBezTo>
                  <a:pt x="140" y="16"/>
                  <a:pt x="140" y="16"/>
                  <a:pt x="140" y="16"/>
                </a:cubicBezTo>
                <a:cubicBezTo>
                  <a:pt x="140" y="56"/>
                  <a:pt x="140" y="56"/>
                  <a:pt x="140" y="56"/>
                </a:cubicBezTo>
                <a:cubicBezTo>
                  <a:pt x="156" y="56"/>
                  <a:pt x="156" y="56"/>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5" y="80"/>
                  <a:pt x="96" y="80"/>
                  <a:pt x="0" y="80"/>
                </a:cubicBezTo>
                <a:lnTo>
                  <a:pt x="0" y="36"/>
                </a:lnTo>
                <a:close/>
                <a:moveTo>
                  <a:pt x="144" y="12"/>
                </a:moveTo>
                <a:cubicBezTo>
                  <a:pt x="144" y="5"/>
                  <a:pt x="150" y="0"/>
                  <a:pt x="156" y="0"/>
                </a:cubicBezTo>
                <a:cubicBezTo>
                  <a:pt x="163" y="0"/>
                  <a:pt x="168" y="5"/>
                  <a:pt x="168" y="12"/>
                </a:cubicBezTo>
                <a:cubicBezTo>
                  <a:pt x="168" y="52"/>
                  <a:pt x="168" y="52"/>
                  <a:pt x="168" y="52"/>
                </a:cubicBezTo>
                <a:cubicBezTo>
                  <a:pt x="168" y="52"/>
                  <a:pt x="159" y="52"/>
                  <a:pt x="144" y="52"/>
                </a:cubicBezTo>
                <a:cubicBezTo>
                  <a:pt x="144" y="45"/>
                  <a:pt x="144" y="12"/>
                  <a:pt x="144" y="12"/>
                </a:cubicBezTo>
                <a:close/>
                <a:moveTo>
                  <a:pt x="32" y="12"/>
                </a:moveTo>
                <a:cubicBezTo>
                  <a:pt x="32" y="5"/>
                  <a:pt x="38" y="0"/>
                  <a:pt x="44" y="0"/>
                </a:cubicBezTo>
                <a:cubicBezTo>
                  <a:pt x="51" y="0"/>
                  <a:pt x="56" y="5"/>
                  <a:pt x="56" y="12"/>
                </a:cubicBezTo>
                <a:cubicBezTo>
                  <a:pt x="56" y="52"/>
                  <a:pt x="56" y="52"/>
                  <a:pt x="56" y="52"/>
                </a:cubicBezTo>
                <a:cubicBezTo>
                  <a:pt x="56" y="52"/>
                  <a:pt x="43" y="52"/>
                  <a:pt x="32" y="52"/>
                </a:cubicBezTo>
                <a:cubicBezTo>
                  <a:pt x="32" y="54"/>
                  <a:pt x="32" y="12"/>
                  <a:pt x="32" y="12"/>
                </a:cubicBezTo>
                <a:close/>
              </a:path>
            </a:pathLst>
          </a:custGeom>
          <a:gradFill>
            <a:gsLst>
              <a:gs pos="0">
                <a:srgbClr val="FFEEE2"/>
              </a:gs>
              <a:gs pos="100000">
                <a:srgbClr val="FFEEE2"/>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17"/>
          <p:cNvSpPr>
            <a:spLocks noEditPoints="1"/>
          </p:cNvSpPr>
          <p:nvPr/>
        </p:nvSpPr>
        <p:spPr bwMode="auto">
          <a:xfrm>
            <a:off x="7579384" y="2316647"/>
            <a:ext cx="450296" cy="327312"/>
          </a:xfrm>
          <a:custGeom>
            <a:avLst/>
            <a:gdLst>
              <a:gd name="T0" fmla="*/ 199 w 200"/>
              <a:gd name="T1" fmla="*/ 115 h 184"/>
              <a:gd name="T2" fmla="*/ 164 w 200"/>
              <a:gd name="T3" fmla="*/ 0 h 184"/>
              <a:gd name="T4" fmla="*/ 35 w 200"/>
              <a:gd name="T5" fmla="*/ 0 h 184"/>
              <a:gd name="T6" fmla="*/ 0 w 200"/>
              <a:gd name="T7" fmla="*/ 115 h 184"/>
              <a:gd name="T8" fmla="*/ 0 w 200"/>
              <a:gd name="T9" fmla="*/ 115 h 184"/>
              <a:gd name="T10" fmla="*/ 0 w 200"/>
              <a:gd name="T11" fmla="*/ 172 h 184"/>
              <a:gd name="T12" fmla="*/ 12 w 200"/>
              <a:gd name="T13" fmla="*/ 184 h 184"/>
              <a:gd name="T14" fmla="*/ 188 w 200"/>
              <a:gd name="T15" fmla="*/ 184 h 184"/>
              <a:gd name="T16" fmla="*/ 200 w 200"/>
              <a:gd name="T17" fmla="*/ 172 h 184"/>
              <a:gd name="T18" fmla="*/ 200 w 200"/>
              <a:gd name="T19" fmla="*/ 115 h 184"/>
              <a:gd name="T20" fmla="*/ 199 w 200"/>
              <a:gd name="T21" fmla="*/ 115 h 184"/>
              <a:gd name="T22" fmla="*/ 143 w 200"/>
              <a:gd name="T23" fmla="*/ 112 h 184"/>
              <a:gd name="T24" fmla="*/ 125 w 200"/>
              <a:gd name="T25" fmla="*/ 148 h 184"/>
              <a:gd name="T26" fmla="*/ 73 w 200"/>
              <a:gd name="T27" fmla="*/ 148 h 184"/>
              <a:gd name="T28" fmla="*/ 54 w 200"/>
              <a:gd name="T29" fmla="*/ 112 h 184"/>
              <a:gd name="T30" fmla="*/ 20 w 200"/>
              <a:gd name="T31" fmla="*/ 112 h 184"/>
              <a:gd name="T32" fmla="*/ 50 w 200"/>
              <a:gd name="T33" fmla="*/ 12 h 184"/>
              <a:gd name="T34" fmla="*/ 149 w 200"/>
              <a:gd name="T35" fmla="*/ 12 h 184"/>
              <a:gd name="T36" fmla="*/ 180 w 200"/>
              <a:gd name="T37" fmla="*/ 112 h 184"/>
              <a:gd name="T38" fmla="*/ 143 w 200"/>
              <a:gd name="T39" fmla="*/ 112 h 184"/>
              <a:gd name="T40" fmla="*/ 138 w 200"/>
              <a:gd name="T41" fmla="*/ 48 h 184"/>
              <a:gd name="T42" fmla="*/ 61 w 200"/>
              <a:gd name="T43" fmla="*/ 48 h 184"/>
              <a:gd name="T44" fmla="*/ 59 w 200"/>
              <a:gd name="T45" fmla="*/ 56 h 184"/>
              <a:gd name="T46" fmla="*/ 140 w 200"/>
              <a:gd name="T47" fmla="*/ 56 h 184"/>
              <a:gd name="T48" fmla="*/ 138 w 200"/>
              <a:gd name="T49" fmla="*/ 48 h 184"/>
              <a:gd name="T50" fmla="*/ 132 w 200"/>
              <a:gd name="T51" fmla="*/ 28 h 184"/>
              <a:gd name="T52" fmla="*/ 67 w 200"/>
              <a:gd name="T53" fmla="*/ 28 h 184"/>
              <a:gd name="T54" fmla="*/ 65 w 200"/>
              <a:gd name="T55" fmla="*/ 36 h 184"/>
              <a:gd name="T56" fmla="*/ 134 w 200"/>
              <a:gd name="T57" fmla="*/ 36 h 184"/>
              <a:gd name="T58" fmla="*/ 132 w 200"/>
              <a:gd name="T59" fmla="*/ 28 h 184"/>
              <a:gd name="T60" fmla="*/ 47 w 200"/>
              <a:gd name="T61" fmla="*/ 96 h 184"/>
              <a:gd name="T62" fmla="*/ 152 w 200"/>
              <a:gd name="T63" fmla="*/ 96 h 184"/>
              <a:gd name="T64" fmla="*/ 149 w 200"/>
              <a:gd name="T65" fmla="*/ 88 h 184"/>
              <a:gd name="T66" fmla="*/ 50 w 200"/>
              <a:gd name="T67" fmla="*/ 88 h 184"/>
              <a:gd name="T68" fmla="*/ 47 w 200"/>
              <a:gd name="T69" fmla="*/ 96 h 184"/>
              <a:gd name="T70" fmla="*/ 144 w 200"/>
              <a:gd name="T71" fmla="*/ 68 h 184"/>
              <a:gd name="T72" fmla="*/ 55 w 200"/>
              <a:gd name="T73" fmla="*/ 68 h 184"/>
              <a:gd name="T74" fmla="*/ 53 w 200"/>
              <a:gd name="T75" fmla="*/ 76 h 184"/>
              <a:gd name="T76" fmla="*/ 146 w 200"/>
              <a:gd name="T77" fmla="*/ 76 h 184"/>
              <a:gd name="T78" fmla="*/ 144 w 200"/>
              <a:gd name="T79" fmla="*/ 6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0" h="184">
                <a:moveTo>
                  <a:pt x="199" y="115"/>
                </a:moveTo>
                <a:cubicBezTo>
                  <a:pt x="164" y="0"/>
                  <a:pt x="164" y="0"/>
                  <a:pt x="164" y="0"/>
                </a:cubicBezTo>
                <a:cubicBezTo>
                  <a:pt x="35" y="0"/>
                  <a:pt x="35" y="0"/>
                  <a:pt x="35" y="0"/>
                </a:cubicBezTo>
                <a:cubicBezTo>
                  <a:pt x="0" y="115"/>
                  <a:pt x="0" y="115"/>
                  <a:pt x="0" y="115"/>
                </a:cubicBezTo>
                <a:cubicBezTo>
                  <a:pt x="0" y="115"/>
                  <a:pt x="0" y="115"/>
                  <a:pt x="0" y="115"/>
                </a:cubicBezTo>
                <a:cubicBezTo>
                  <a:pt x="0" y="172"/>
                  <a:pt x="0" y="172"/>
                  <a:pt x="0" y="172"/>
                </a:cubicBezTo>
                <a:cubicBezTo>
                  <a:pt x="0" y="178"/>
                  <a:pt x="5" y="184"/>
                  <a:pt x="12" y="184"/>
                </a:cubicBezTo>
                <a:cubicBezTo>
                  <a:pt x="188" y="184"/>
                  <a:pt x="188" y="184"/>
                  <a:pt x="188" y="184"/>
                </a:cubicBezTo>
                <a:cubicBezTo>
                  <a:pt x="194" y="184"/>
                  <a:pt x="200" y="178"/>
                  <a:pt x="200" y="172"/>
                </a:cubicBezTo>
                <a:cubicBezTo>
                  <a:pt x="200" y="115"/>
                  <a:pt x="200" y="115"/>
                  <a:pt x="200" y="115"/>
                </a:cubicBezTo>
                <a:cubicBezTo>
                  <a:pt x="199" y="115"/>
                  <a:pt x="199" y="115"/>
                  <a:pt x="199" y="115"/>
                </a:cubicBezTo>
                <a:close/>
                <a:moveTo>
                  <a:pt x="143" y="112"/>
                </a:moveTo>
                <a:cubicBezTo>
                  <a:pt x="125" y="148"/>
                  <a:pt x="125" y="148"/>
                  <a:pt x="125" y="148"/>
                </a:cubicBezTo>
                <a:cubicBezTo>
                  <a:pt x="73" y="148"/>
                  <a:pt x="73" y="148"/>
                  <a:pt x="73" y="148"/>
                </a:cubicBezTo>
                <a:cubicBezTo>
                  <a:pt x="54" y="112"/>
                  <a:pt x="54" y="112"/>
                  <a:pt x="54" y="112"/>
                </a:cubicBezTo>
                <a:cubicBezTo>
                  <a:pt x="20" y="112"/>
                  <a:pt x="20" y="112"/>
                  <a:pt x="20" y="112"/>
                </a:cubicBezTo>
                <a:cubicBezTo>
                  <a:pt x="50" y="12"/>
                  <a:pt x="50" y="12"/>
                  <a:pt x="50" y="12"/>
                </a:cubicBezTo>
                <a:cubicBezTo>
                  <a:pt x="149" y="12"/>
                  <a:pt x="149" y="12"/>
                  <a:pt x="149" y="12"/>
                </a:cubicBezTo>
                <a:cubicBezTo>
                  <a:pt x="180" y="112"/>
                  <a:pt x="180" y="112"/>
                  <a:pt x="180" y="112"/>
                </a:cubicBezTo>
                <a:lnTo>
                  <a:pt x="143" y="112"/>
                </a:lnTo>
                <a:close/>
                <a:moveTo>
                  <a:pt x="138" y="48"/>
                </a:moveTo>
                <a:cubicBezTo>
                  <a:pt x="61" y="48"/>
                  <a:pt x="61" y="48"/>
                  <a:pt x="61" y="48"/>
                </a:cubicBezTo>
                <a:cubicBezTo>
                  <a:pt x="59" y="56"/>
                  <a:pt x="59" y="56"/>
                  <a:pt x="59" y="56"/>
                </a:cubicBezTo>
                <a:cubicBezTo>
                  <a:pt x="140" y="56"/>
                  <a:pt x="140" y="56"/>
                  <a:pt x="140" y="56"/>
                </a:cubicBezTo>
                <a:lnTo>
                  <a:pt x="138" y="48"/>
                </a:lnTo>
                <a:close/>
                <a:moveTo>
                  <a:pt x="132" y="28"/>
                </a:moveTo>
                <a:cubicBezTo>
                  <a:pt x="67" y="28"/>
                  <a:pt x="67" y="28"/>
                  <a:pt x="67" y="28"/>
                </a:cubicBezTo>
                <a:cubicBezTo>
                  <a:pt x="65" y="36"/>
                  <a:pt x="65" y="36"/>
                  <a:pt x="65" y="36"/>
                </a:cubicBezTo>
                <a:cubicBezTo>
                  <a:pt x="134" y="36"/>
                  <a:pt x="134" y="36"/>
                  <a:pt x="134" y="36"/>
                </a:cubicBezTo>
                <a:lnTo>
                  <a:pt x="132" y="28"/>
                </a:lnTo>
                <a:close/>
                <a:moveTo>
                  <a:pt x="47" y="96"/>
                </a:moveTo>
                <a:cubicBezTo>
                  <a:pt x="152" y="96"/>
                  <a:pt x="152" y="96"/>
                  <a:pt x="152" y="96"/>
                </a:cubicBezTo>
                <a:cubicBezTo>
                  <a:pt x="149" y="88"/>
                  <a:pt x="149" y="88"/>
                  <a:pt x="149" y="88"/>
                </a:cubicBezTo>
                <a:cubicBezTo>
                  <a:pt x="50" y="88"/>
                  <a:pt x="50" y="88"/>
                  <a:pt x="50" y="88"/>
                </a:cubicBezTo>
                <a:lnTo>
                  <a:pt x="47" y="96"/>
                </a:lnTo>
                <a:close/>
                <a:moveTo>
                  <a:pt x="144" y="68"/>
                </a:moveTo>
                <a:cubicBezTo>
                  <a:pt x="55" y="68"/>
                  <a:pt x="55" y="68"/>
                  <a:pt x="55" y="68"/>
                </a:cubicBezTo>
                <a:cubicBezTo>
                  <a:pt x="53" y="76"/>
                  <a:pt x="53" y="76"/>
                  <a:pt x="53" y="76"/>
                </a:cubicBezTo>
                <a:cubicBezTo>
                  <a:pt x="146" y="76"/>
                  <a:pt x="146" y="76"/>
                  <a:pt x="146" y="76"/>
                </a:cubicBezTo>
                <a:lnTo>
                  <a:pt x="144" y="68"/>
                </a:lnTo>
                <a:close/>
              </a:path>
            </a:pathLst>
          </a:custGeom>
          <a:solidFill>
            <a:srgbClr val="BE8C8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矩形 36">
            <a:extLst>
              <a:ext uri="{FF2B5EF4-FFF2-40B4-BE49-F238E27FC236}">
                <a16:creationId xmlns="" xmlns:a16="http://schemas.microsoft.com/office/drawing/2014/main" id="{A495DE80-64AA-479F-9E0E-6B36C7C58DDB}"/>
              </a:ext>
            </a:extLst>
          </p:cNvPr>
          <p:cNvSpPr/>
          <p:nvPr/>
        </p:nvSpPr>
        <p:spPr>
          <a:xfrm>
            <a:off x="5254036" y="361919"/>
            <a:ext cx="1723549" cy="707886"/>
          </a:xfrm>
          <a:prstGeom prst="rect">
            <a:avLst/>
          </a:prstGeom>
        </p:spPr>
        <p:txBody>
          <a:bodyPr wrap="none">
            <a:spAutoFit/>
          </a:bodyPr>
          <a:lstStyle/>
          <a:p>
            <a:r>
              <a:rPr lang="zh-CN" altLang="en-US" sz="4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领导力</a:t>
            </a:r>
          </a:p>
        </p:txBody>
      </p:sp>
      <p:cxnSp>
        <p:nvCxnSpPr>
          <p:cNvPr id="38" name="直接连接符 37">
            <a:extLst>
              <a:ext uri="{FF2B5EF4-FFF2-40B4-BE49-F238E27FC236}">
                <a16:creationId xmlns="" xmlns:a16="http://schemas.microsoft.com/office/drawing/2014/main" id="{4FC85652-3DEA-4C0D-87D6-91ED425F0321}"/>
              </a:ext>
            </a:extLst>
          </p:cNvPr>
          <p:cNvCxnSpPr>
            <a:cxnSpLocks/>
          </p:cNvCxnSpPr>
          <p:nvPr/>
        </p:nvCxnSpPr>
        <p:spPr>
          <a:xfrm>
            <a:off x="0" y="724697"/>
            <a:ext cx="4882551"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 xmlns:a16="http://schemas.microsoft.com/office/drawing/2014/main" id="{84CF5A21-2261-4020-923D-7FF69D2E7B61}"/>
              </a:ext>
            </a:extLst>
          </p:cNvPr>
          <p:cNvCxnSpPr>
            <a:cxnSpLocks/>
          </p:cNvCxnSpPr>
          <p:nvPr/>
        </p:nvCxnSpPr>
        <p:spPr>
          <a:xfrm>
            <a:off x="7159925" y="724697"/>
            <a:ext cx="5032075"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718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par>
                                <p:cTn id="8" presetID="22" presetClass="entr" presetSubtype="4"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wipe(down)">
                                      <p:cBhvr>
                                        <p:cTn id="10" dur="500"/>
                                        <p:tgtEl>
                                          <p:spTgt spid="38"/>
                                        </p:tgtEl>
                                      </p:cBhvr>
                                    </p:animEffect>
                                  </p:childTnLst>
                                </p:cTn>
                              </p:par>
                              <p:par>
                                <p:cTn id="11" presetID="22" presetClass="entr" presetSubtype="4"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down)">
                                      <p:cBhvr>
                                        <p:cTn id="13" dur="500"/>
                                        <p:tgtEl>
                                          <p:spTgt spid="39"/>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arn(inVertical)">
                                      <p:cBhvr>
                                        <p:cTn id="18" dur="500"/>
                                        <p:tgtEl>
                                          <p:spTgt spid="18"/>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arn(inVertical)">
                                      <p:cBhvr>
                                        <p:cTn id="21" dur="500"/>
                                        <p:tgtEl>
                                          <p:spTgt spid="19"/>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barn(inVertical)">
                                      <p:cBhvr>
                                        <p:cTn id="24" dur="500"/>
                                        <p:tgtEl>
                                          <p:spTgt spid="21"/>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arn(inVertical)">
                                      <p:cBhvr>
                                        <p:cTn id="27" dur="500"/>
                                        <p:tgtEl>
                                          <p:spTgt spid="23"/>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barn(inVertical)">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barn(inVertical)">
                                      <p:cBhvr>
                                        <p:cTn id="35" dur="500"/>
                                        <p:tgtEl>
                                          <p:spTgt spid="34"/>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barn(inVertical)">
                                      <p:cBhvr>
                                        <p:cTn id="38" dur="500"/>
                                        <p:tgtEl>
                                          <p:spTgt spid="27"/>
                                        </p:tgtEl>
                                      </p:cBhvr>
                                    </p:animEffect>
                                  </p:childTnLst>
                                </p:cTn>
                              </p:par>
                              <p:par>
                                <p:cTn id="39" presetID="16" presetClass="entr" presetSubtype="21" fill="hold"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barn(inVertical)">
                                      <p:cBhvr>
                                        <p:cTn id="41" dur="500"/>
                                        <p:tgtEl>
                                          <p:spTgt spid="2"/>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barn(inVertical)">
                                      <p:cBhvr>
                                        <p:cTn id="46" dur="500"/>
                                        <p:tgtEl>
                                          <p:spTgt spid="6"/>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barn(inVertical)">
                                      <p:cBhvr>
                                        <p:cTn id="49" dur="500"/>
                                        <p:tgtEl>
                                          <p:spTgt spid="28"/>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barn(inVertical)">
                                      <p:cBhvr>
                                        <p:cTn id="52" dur="500"/>
                                        <p:tgtEl>
                                          <p:spTgt spid="33"/>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barn(inVertical)">
                                      <p:cBhvr>
                                        <p:cTn id="57" dur="500"/>
                                        <p:tgtEl>
                                          <p:spTgt spid="35"/>
                                        </p:tgtEl>
                                      </p:cBhvr>
                                    </p:animEffect>
                                  </p:childTnLst>
                                </p:cTn>
                              </p:par>
                              <p:par>
                                <p:cTn id="58" presetID="16" presetClass="entr" presetSubtype="21" fill="hold"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barn(inVertical)">
                                      <p:cBhvr>
                                        <p:cTn id="60" dur="500"/>
                                        <p:tgtEl>
                                          <p:spTgt spid="10"/>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barn(inVertical)">
                                      <p:cBhvr>
                                        <p:cTn id="63" dur="500"/>
                                        <p:tgtEl>
                                          <p:spTgt spid="29"/>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barn(inVertical)">
                                      <p:cBhvr>
                                        <p:cTn id="68" dur="500"/>
                                        <p:tgtEl>
                                          <p:spTgt spid="30"/>
                                        </p:tgtEl>
                                      </p:cBhvr>
                                    </p:animEffect>
                                  </p:childTnLst>
                                </p:cTn>
                              </p:par>
                              <p:par>
                                <p:cTn id="69" presetID="16" presetClass="entr" presetSubtype="21" fill="hold" grpId="0" nodeType="with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barn(inVertical)">
                                      <p:cBhvr>
                                        <p:cTn id="71" dur="500"/>
                                        <p:tgtEl>
                                          <p:spTgt spid="36"/>
                                        </p:tgtEl>
                                      </p:cBhvr>
                                    </p:animEffect>
                                  </p:childTnLst>
                                </p:cTn>
                              </p:par>
                              <p:par>
                                <p:cTn id="72" presetID="16" presetClass="entr" presetSubtype="21" fill="hold" nodeType="with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barn(inVertical)">
                                      <p:cBhvr>
                                        <p:cTn id="74" dur="500"/>
                                        <p:tgtEl>
                                          <p:spTgt spid="14"/>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down)">
                                      <p:cBhvr>
                                        <p:cTn id="79" dur="500"/>
                                        <p:tgtEl>
                                          <p:spTgt spid="32"/>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wipe(down)">
                                      <p:cBhvr>
                                        <p:cTn id="8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1" grpId="0"/>
      <p:bldP spid="23" grpId="0"/>
      <p:bldP spid="25" grpId="0"/>
      <p:bldP spid="27" grpId="0"/>
      <p:bldP spid="28" grpId="0"/>
      <p:bldP spid="29" grpId="0"/>
      <p:bldP spid="30" grpId="0"/>
      <p:bldP spid="31" grpId="0"/>
      <p:bldP spid="32" grpId="0"/>
      <p:bldP spid="33" grpId="0" animBg="1"/>
      <p:bldP spid="34" grpId="0" animBg="1"/>
      <p:bldP spid="35" grpId="0" animBg="1"/>
      <p:bldP spid="36" grpId="0" animBg="1"/>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2A173D9E-A162-499B-8E20-4F6AA62A1564}"/>
              </a:ext>
            </a:extLst>
          </p:cNvPr>
          <p:cNvSpPr/>
          <p:nvPr/>
        </p:nvSpPr>
        <p:spPr>
          <a:xfrm>
            <a:off x="4805462" y="361919"/>
            <a:ext cx="2236510" cy="707886"/>
          </a:xfrm>
          <a:prstGeom prst="rect">
            <a:avLst/>
          </a:prstGeom>
        </p:spPr>
        <p:txBody>
          <a:bodyPr wrap="none">
            <a:spAutoFit/>
          </a:bodyPr>
          <a:lstStyle/>
          <a:p>
            <a:r>
              <a:rPr lang="zh-CN" altLang="en-US" sz="4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协调技能</a:t>
            </a:r>
          </a:p>
        </p:txBody>
      </p:sp>
      <p:cxnSp>
        <p:nvCxnSpPr>
          <p:cNvPr id="3" name="直接连接符 2">
            <a:extLst>
              <a:ext uri="{FF2B5EF4-FFF2-40B4-BE49-F238E27FC236}">
                <a16:creationId xmlns="" xmlns:a16="http://schemas.microsoft.com/office/drawing/2014/main" id="{F1A1C1D9-413F-4273-8F39-172DAA29E7BD}"/>
              </a:ext>
            </a:extLst>
          </p:cNvPr>
          <p:cNvCxnSpPr>
            <a:cxnSpLocks/>
          </p:cNvCxnSpPr>
          <p:nvPr/>
        </p:nvCxnSpPr>
        <p:spPr>
          <a:xfrm>
            <a:off x="0" y="724697"/>
            <a:ext cx="4596494"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4" name="直接连接符 3">
            <a:extLst>
              <a:ext uri="{FF2B5EF4-FFF2-40B4-BE49-F238E27FC236}">
                <a16:creationId xmlns="" xmlns:a16="http://schemas.microsoft.com/office/drawing/2014/main" id="{6A4988F4-FFD0-4CF3-B1C9-0CA1B0B0334E}"/>
              </a:ext>
            </a:extLst>
          </p:cNvPr>
          <p:cNvCxnSpPr>
            <a:cxnSpLocks/>
          </p:cNvCxnSpPr>
          <p:nvPr/>
        </p:nvCxnSpPr>
        <p:spPr>
          <a:xfrm>
            <a:off x="7240245" y="724697"/>
            <a:ext cx="4951755"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
        <p:nvSpPr>
          <p:cNvPr id="27" name="TextBox 25">
            <a:extLst>
              <a:ext uri="{FF2B5EF4-FFF2-40B4-BE49-F238E27FC236}">
                <a16:creationId xmlns="" xmlns:a16="http://schemas.microsoft.com/office/drawing/2014/main" id="{89472509-36CB-48E2-A623-6F9C6F5D6428}"/>
              </a:ext>
            </a:extLst>
          </p:cNvPr>
          <p:cNvSpPr txBox="1"/>
          <p:nvPr/>
        </p:nvSpPr>
        <p:spPr>
          <a:xfrm>
            <a:off x="1031306" y="1295305"/>
            <a:ext cx="10129387" cy="93564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zh-CN"/>
            </a:defPPr>
            <a:lvl1pPr fontAlgn="base">
              <a:lnSpc>
                <a:spcPct val="120000"/>
              </a:lnSpc>
              <a:spcBef>
                <a:spcPct val="0"/>
              </a:spcBef>
              <a:spcAft>
                <a:spcPct val="0"/>
              </a:spcAft>
              <a:defRPr sz="1100">
                <a:solidFill>
                  <a:schemeClr val="tx1">
                    <a:lumMod val="50000"/>
                    <a:lumOff val="50000"/>
                  </a:schemeClr>
                </a:solidFill>
                <a:cs typeface="+mn-ea"/>
              </a:defRPr>
            </a:lvl1pPr>
          </a:lstStyle>
          <a:p>
            <a:pPr algn="ctr">
              <a:lnSpc>
                <a:spcPct val="150000"/>
              </a:lnSpc>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cs typeface="+mn-cs"/>
              </a:rPr>
              <a:t>作为领导者</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cs typeface="+mn-cs"/>
              </a:rPr>
              <a:t>,</a:t>
            </a: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cs typeface="+mn-cs"/>
              </a:rPr>
              <a:t>必须协调好上下级之间的关系，包括上下级机关，领导与群众之间的关系。同时同级之间的关系，包括平行的部门、单位、职权之间的关系也同样重要。只有把组织内部和外部的这些方面的关系都协调好了，才能创造良好的内部和外部的关系环境，保证计划、决策的顺利推行和组织目标的最终实现。</a:t>
            </a:r>
          </a:p>
        </p:txBody>
      </p:sp>
      <p:grpSp>
        <p:nvGrpSpPr>
          <p:cNvPr id="28" name="组合 27">
            <a:extLst>
              <a:ext uri="{FF2B5EF4-FFF2-40B4-BE49-F238E27FC236}">
                <a16:creationId xmlns="" xmlns:a16="http://schemas.microsoft.com/office/drawing/2014/main" id="{A090B866-CDE9-4258-8483-2E88478D2B08}"/>
              </a:ext>
            </a:extLst>
          </p:cNvPr>
          <p:cNvGrpSpPr/>
          <p:nvPr/>
        </p:nvGrpSpPr>
        <p:grpSpPr>
          <a:xfrm>
            <a:off x="1166384" y="2281866"/>
            <a:ext cx="9859230" cy="3789072"/>
            <a:chOff x="1166384" y="2661786"/>
            <a:chExt cx="9859230" cy="3789072"/>
          </a:xfrm>
        </p:grpSpPr>
        <p:sp>
          <p:nvSpPr>
            <p:cNvPr id="29" name="Arc 682">
              <a:extLst>
                <a:ext uri="{FF2B5EF4-FFF2-40B4-BE49-F238E27FC236}">
                  <a16:creationId xmlns="" xmlns:a16="http://schemas.microsoft.com/office/drawing/2014/main" id="{621C49C4-7C2D-492E-98FC-D4E3F1A041CE}"/>
                </a:ext>
              </a:extLst>
            </p:cNvPr>
            <p:cNvSpPr>
              <a:spLocks/>
            </p:cNvSpPr>
            <p:nvPr/>
          </p:nvSpPr>
          <p:spPr bwMode="auto">
            <a:xfrm rot="17697518">
              <a:off x="2798799" y="2765013"/>
              <a:ext cx="805113" cy="796293"/>
            </a:xfrm>
            <a:custGeom>
              <a:avLst/>
              <a:gdLst>
                <a:gd name="T0" fmla="*/ 2147483647 w 21600"/>
                <a:gd name="T1" fmla="*/ 0 h 21356"/>
                <a:gd name="T2" fmla="*/ 2147483647 w 21600"/>
                <a:gd name="T3" fmla="*/ 2147483647 h 21356"/>
                <a:gd name="T4" fmla="*/ 0 w 21600"/>
                <a:gd name="T5" fmla="*/ 2147483647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38100">
              <a:solidFill>
                <a:sysClr val="window" lastClr="FFFFFF"/>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685800" eaLnBrk="1" fontAlgn="base" latinLnBrk="1" hangingPunct="1">
                <a:lnSpc>
                  <a:spcPct val="100000"/>
                </a:lnSpc>
                <a:spcBef>
                  <a:spcPct val="0"/>
                </a:spcBef>
                <a:spcAft>
                  <a:spcPct val="0"/>
                </a:spcAft>
                <a:buClrTx/>
                <a:buSzTx/>
                <a:buFontTx/>
                <a:buNone/>
                <a:tabLst/>
                <a:defRPr/>
              </a:pPr>
              <a:endParaRPr kumimoji="1" lang="zh-CN" altLang="en-US" sz="2400" b="0" i="0" u="none" strike="noStrike" kern="0" cap="none" spc="0" normalizeH="0" baseline="0" noProof="0">
                <a:ln>
                  <a:noFill/>
                </a:ln>
                <a:solidFill>
                  <a:prstClr val="white">
                    <a:lumMod val="65000"/>
                  </a:prstClr>
                </a:solidFill>
                <a:effectLst/>
                <a:uLnTx/>
                <a:uFillTx/>
                <a:latin typeface="Arial"/>
                <a:ea typeface="Gulim" pitchFamily="34" charset="-127"/>
              </a:endParaRPr>
            </a:p>
          </p:txBody>
        </p:sp>
        <p:sp>
          <p:nvSpPr>
            <p:cNvPr id="30" name="Freeform 673">
              <a:extLst>
                <a:ext uri="{FF2B5EF4-FFF2-40B4-BE49-F238E27FC236}">
                  <a16:creationId xmlns="" xmlns:a16="http://schemas.microsoft.com/office/drawing/2014/main" id="{A454A9D1-C11F-4779-B296-606F15C64084}"/>
                </a:ext>
              </a:extLst>
            </p:cNvPr>
            <p:cNvSpPr>
              <a:spLocks noEditPoints="1"/>
            </p:cNvSpPr>
            <p:nvPr/>
          </p:nvSpPr>
          <p:spPr bwMode="auto">
            <a:xfrm rot="20226370">
              <a:off x="3540034" y="2681570"/>
              <a:ext cx="2086489" cy="2087748"/>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FFEEE2">
                <a:alpha val="79999"/>
              </a:srgbClr>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marL="0" marR="0" lvl="0" indent="0" defTabSz="1219170" eaLnBrk="1" fontAlgn="base" latinLnBrk="1" hangingPunct="1">
                <a:lnSpc>
                  <a:spcPct val="100000"/>
                </a:lnSpc>
                <a:spcBef>
                  <a:spcPct val="0"/>
                </a:spcBef>
                <a:spcAft>
                  <a:spcPct val="0"/>
                </a:spcAft>
                <a:buClrTx/>
                <a:buSzTx/>
                <a:buFontTx/>
                <a:buNone/>
                <a:tabLst/>
                <a:defRPr/>
              </a:pPr>
              <a:endParaRPr kumimoji="1" lang="zh-CN" altLang="en-US" sz="2400" b="0" i="0" u="none" strike="noStrike" kern="0" cap="none" spc="0" normalizeH="0" baseline="0" noProof="0">
                <a:ln>
                  <a:noFill/>
                </a:ln>
                <a:solidFill>
                  <a:prstClr val="white">
                    <a:lumMod val="65000"/>
                  </a:prstClr>
                </a:solidFill>
                <a:effectLst/>
                <a:uLnTx/>
                <a:uFillTx/>
                <a:latin typeface="Arial"/>
                <a:ea typeface="Gulim" pitchFamily="34" charset="-127"/>
              </a:endParaRPr>
            </a:p>
          </p:txBody>
        </p:sp>
        <p:sp>
          <p:nvSpPr>
            <p:cNvPr id="31" name="Freeform 675">
              <a:extLst>
                <a:ext uri="{FF2B5EF4-FFF2-40B4-BE49-F238E27FC236}">
                  <a16:creationId xmlns="" xmlns:a16="http://schemas.microsoft.com/office/drawing/2014/main" id="{831813A4-68E4-4638-86C1-947A0F652E0D}"/>
                </a:ext>
              </a:extLst>
            </p:cNvPr>
            <p:cNvSpPr>
              <a:spLocks noEditPoints="1"/>
            </p:cNvSpPr>
            <p:nvPr/>
          </p:nvSpPr>
          <p:spPr bwMode="auto">
            <a:xfrm rot="20226370">
              <a:off x="1166384" y="3402605"/>
              <a:ext cx="2721506" cy="2721505"/>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rgbClr val="FFEEE2">
                <a:alpha val="79999"/>
              </a:srgbClr>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marL="0" marR="0" lvl="0" indent="0" defTabSz="1219170" eaLnBrk="1" fontAlgn="base" latinLnBrk="1" hangingPunct="1">
                <a:lnSpc>
                  <a:spcPct val="100000"/>
                </a:lnSpc>
                <a:spcBef>
                  <a:spcPct val="0"/>
                </a:spcBef>
                <a:spcAft>
                  <a:spcPct val="0"/>
                </a:spcAft>
                <a:buClrTx/>
                <a:buSzTx/>
                <a:buFontTx/>
                <a:buNone/>
                <a:tabLst/>
                <a:defRPr/>
              </a:pPr>
              <a:endParaRPr kumimoji="1" lang="zh-CN" altLang="en-US" sz="2400" b="0" i="0" u="none" strike="noStrike" kern="0" cap="none" spc="0" normalizeH="0" baseline="0" noProof="0">
                <a:ln>
                  <a:noFill/>
                </a:ln>
                <a:solidFill>
                  <a:prstClr val="white">
                    <a:lumMod val="65000"/>
                  </a:prstClr>
                </a:solidFill>
                <a:effectLst/>
                <a:uLnTx/>
                <a:uFillTx/>
                <a:latin typeface="Arial"/>
                <a:ea typeface="Gulim" pitchFamily="34" charset="-127"/>
              </a:endParaRPr>
            </a:p>
          </p:txBody>
        </p:sp>
        <p:sp>
          <p:nvSpPr>
            <p:cNvPr id="32" name="Oval 676">
              <a:extLst>
                <a:ext uri="{FF2B5EF4-FFF2-40B4-BE49-F238E27FC236}">
                  <a16:creationId xmlns="" xmlns:a16="http://schemas.microsoft.com/office/drawing/2014/main" id="{E48FD756-9288-4875-987F-B58E64062AA5}"/>
                </a:ext>
              </a:extLst>
            </p:cNvPr>
            <p:cNvSpPr>
              <a:spLocks noChangeArrowheads="1"/>
            </p:cNvSpPr>
            <p:nvPr/>
          </p:nvSpPr>
          <p:spPr bwMode="auto">
            <a:xfrm>
              <a:off x="1457247" y="3693682"/>
              <a:ext cx="2139405" cy="2138147"/>
            </a:xfrm>
            <a:prstGeom prst="ellipse">
              <a:avLst/>
            </a:prstGeom>
            <a:solidFill>
              <a:srgbClr val="BE8C83"/>
            </a:solidFill>
            <a:ln w="50800" cap="flat" cmpd="sng" algn="ctr">
              <a:noFill/>
              <a:prstDash val="solid"/>
            </a:ln>
            <a:effectLst>
              <a:outerShdw blurRad="215900" dist="63500" dir="8100000" sx="97000" sy="97000" algn="tr" rotWithShape="0">
                <a:prstClr val="black">
                  <a:alpha val="25000"/>
                </a:prstClr>
              </a:outerShdw>
            </a:effectLst>
            <a:extLst/>
          </p:spPr>
          <p:txBody>
            <a:bodyPr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ko-KR" altLang="en-US" sz="3200" b="0" i="0" u="none" strike="noStrike" kern="0" cap="none" spc="0" normalizeH="0" baseline="0" noProof="0">
                <a:ln>
                  <a:noFill/>
                </a:ln>
                <a:solidFill>
                  <a:prstClr val="white"/>
                </a:solidFill>
                <a:effectLst/>
                <a:uLnTx/>
                <a:uFillTx/>
                <a:latin typeface="Arial"/>
                <a:cs typeface="+mn-cs"/>
              </a:endParaRPr>
            </a:p>
          </p:txBody>
        </p:sp>
        <p:sp>
          <p:nvSpPr>
            <p:cNvPr id="33" name="Oval 677">
              <a:extLst>
                <a:ext uri="{FF2B5EF4-FFF2-40B4-BE49-F238E27FC236}">
                  <a16:creationId xmlns="" xmlns:a16="http://schemas.microsoft.com/office/drawing/2014/main" id="{EE3FDB13-A1CE-4A05-A24C-4A75B5ED5AF2}"/>
                </a:ext>
              </a:extLst>
            </p:cNvPr>
            <p:cNvSpPr>
              <a:spLocks noChangeArrowheads="1"/>
            </p:cNvSpPr>
            <p:nvPr/>
          </p:nvSpPr>
          <p:spPr bwMode="auto">
            <a:xfrm>
              <a:off x="3867652" y="3010609"/>
              <a:ext cx="1430051" cy="1430050"/>
            </a:xfrm>
            <a:prstGeom prst="ellipse">
              <a:avLst/>
            </a:prstGeom>
            <a:solidFill>
              <a:srgbClr val="BE8C83"/>
            </a:solidFill>
            <a:ln w="41275" cap="flat" cmpd="sng" algn="ctr">
              <a:noFill/>
              <a:prstDash val="solid"/>
            </a:ln>
            <a:effectLst>
              <a:outerShdw blurRad="215900" dist="63500" dir="8100000" sx="97000" sy="97000" algn="tr" rotWithShape="0">
                <a:prstClr val="black">
                  <a:alpha val="25000"/>
                </a:prstClr>
              </a:outerShdw>
            </a:effectLst>
            <a:extLst/>
          </p:spPr>
          <p:txBody>
            <a:bodyPr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ko-KR" altLang="en-US" sz="3200" b="0" i="0" u="none" strike="noStrike" kern="0" cap="none" spc="0" normalizeH="0" baseline="0" noProof="0" dirty="0">
                <a:ln>
                  <a:noFill/>
                </a:ln>
                <a:solidFill>
                  <a:prstClr val="white"/>
                </a:solidFill>
                <a:effectLst/>
                <a:uLnTx/>
                <a:uFillTx/>
                <a:latin typeface="Arial"/>
                <a:cs typeface="+mn-cs"/>
              </a:endParaRPr>
            </a:p>
          </p:txBody>
        </p:sp>
        <p:sp>
          <p:nvSpPr>
            <p:cNvPr id="34" name="Freeform 679">
              <a:extLst>
                <a:ext uri="{FF2B5EF4-FFF2-40B4-BE49-F238E27FC236}">
                  <a16:creationId xmlns="" xmlns:a16="http://schemas.microsoft.com/office/drawing/2014/main" id="{CE2A42C8-83FE-4BE0-A275-91FAD63725EC}"/>
                </a:ext>
              </a:extLst>
            </p:cNvPr>
            <p:cNvSpPr>
              <a:spLocks noEditPoints="1"/>
            </p:cNvSpPr>
            <p:nvPr/>
          </p:nvSpPr>
          <p:spPr bwMode="auto">
            <a:xfrm rot="20226370">
              <a:off x="5134441" y="3958840"/>
              <a:ext cx="1828197" cy="1829456"/>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FFEEE2">
                <a:alpha val="79999"/>
              </a:srgbClr>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marL="0" marR="0" lvl="0" indent="0" defTabSz="1219170" eaLnBrk="1" fontAlgn="base" latinLnBrk="1" hangingPunct="1">
                <a:lnSpc>
                  <a:spcPct val="100000"/>
                </a:lnSpc>
                <a:spcBef>
                  <a:spcPct val="0"/>
                </a:spcBef>
                <a:spcAft>
                  <a:spcPct val="0"/>
                </a:spcAft>
                <a:buClrTx/>
                <a:buSzTx/>
                <a:buFontTx/>
                <a:buNone/>
                <a:tabLst/>
                <a:defRPr/>
              </a:pPr>
              <a:endParaRPr kumimoji="1" lang="zh-CN" altLang="en-US" sz="2400" b="0" i="0" u="none" strike="noStrike" kern="0" cap="none" spc="0" normalizeH="0" baseline="0" noProof="0">
                <a:ln>
                  <a:noFill/>
                </a:ln>
                <a:solidFill>
                  <a:prstClr val="white">
                    <a:lumMod val="65000"/>
                  </a:prstClr>
                </a:solidFill>
                <a:effectLst/>
                <a:uLnTx/>
                <a:uFillTx/>
                <a:latin typeface="Arial"/>
                <a:ea typeface="Gulim" pitchFamily="34" charset="-127"/>
              </a:endParaRPr>
            </a:p>
          </p:txBody>
        </p:sp>
        <p:sp>
          <p:nvSpPr>
            <p:cNvPr id="35" name="Oval 680">
              <a:extLst>
                <a:ext uri="{FF2B5EF4-FFF2-40B4-BE49-F238E27FC236}">
                  <a16:creationId xmlns="" xmlns:a16="http://schemas.microsoft.com/office/drawing/2014/main" id="{EFFABBF5-975C-44C7-9232-5429728028A3}"/>
                </a:ext>
              </a:extLst>
            </p:cNvPr>
            <p:cNvSpPr>
              <a:spLocks noChangeArrowheads="1"/>
            </p:cNvSpPr>
            <p:nvPr/>
          </p:nvSpPr>
          <p:spPr bwMode="auto">
            <a:xfrm>
              <a:off x="5421742" y="4247559"/>
              <a:ext cx="1252397" cy="1252397"/>
            </a:xfrm>
            <a:prstGeom prst="ellipse">
              <a:avLst/>
            </a:prstGeom>
            <a:solidFill>
              <a:srgbClr val="BE8C83"/>
            </a:solidFill>
            <a:ln w="38100" cap="flat" cmpd="sng" algn="ctr">
              <a:noFill/>
              <a:prstDash val="solid"/>
            </a:ln>
            <a:effectLst>
              <a:outerShdw blurRad="215900" dist="63500" dir="8100000" sx="97000" sy="97000" algn="tr" rotWithShape="0">
                <a:prstClr val="black">
                  <a:alpha val="25000"/>
                </a:prstClr>
              </a:outerShdw>
            </a:effectLst>
            <a:extLst/>
          </p:spPr>
          <p:txBody>
            <a:bodyPr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ko-KR" altLang="en-US" sz="3200" b="0" i="0" u="none" strike="noStrike" kern="0" cap="none" spc="0" normalizeH="0" baseline="0" noProof="0">
                <a:ln>
                  <a:noFill/>
                </a:ln>
                <a:solidFill>
                  <a:prstClr val="white"/>
                </a:solidFill>
                <a:effectLst/>
                <a:uLnTx/>
                <a:uFillTx/>
                <a:latin typeface="Arial"/>
                <a:cs typeface="+mn-cs"/>
              </a:endParaRPr>
            </a:p>
          </p:txBody>
        </p:sp>
        <p:sp>
          <p:nvSpPr>
            <p:cNvPr id="36" name="Arc 681">
              <a:extLst>
                <a:ext uri="{FF2B5EF4-FFF2-40B4-BE49-F238E27FC236}">
                  <a16:creationId xmlns="" xmlns:a16="http://schemas.microsoft.com/office/drawing/2014/main" id="{F0177A8B-681B-426B-BFE0-670A5CADFD05}"/>
                </a:ext>
              </a:extLst>
            </p:cNvPr>
            <p:cNvSpPr>
              <a:spLocks/>
            </p:cNvSpPr>
            <p:nvPr/>
          </p:nvSpPr>
          <p:spPr bwMode="auto">
            <a:xfrm rot="6452799">
              <a:off x="3849696" y="4288248"/>
              <a:ext cx="1513206" cy="1229717"/>
            </a:xfrm>
            <a:custGeom>
              <a:avLst/>
              <a:gdLst>
                <a:gd name="T0" fmla="*/ 2147483647 w 21600"/>
                <a:gd name="T1" fmla="*/ 0 h 15695"/>
                <a:gd name="T2" fmla="*/ 2147483647 w 21600"/>
                <a:gd name="T3" fmla="*/ 2147483647 h 15695"/>
                <a:gd name="T4" fmla="*/ 0 w 21600"/>
                <a:gd name="T5" fmla="*/ 2147483647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38100">
              <a:solidFill>
                <a:sysClr val="window" lastClr="FFFFFF"/>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685800" eaLnBrk="1" fontAlgn="base" latinLnBrk="1" hangingPunct="1">
                <a:lnSpc>
                  <a:spcPct val="100000"/>
                </a:lnSpc>
                <a:spcBef>
                  <a:spcPct val="0"/>
                </a:spcBef>
                <a:spcAft>
                  <a:spcPct val="0"/>
                </a:spcAft>
                <a:buClrTx/>
                <a:buSzTx/>
                <a:buFontTx/>
                <a:buNone/>
                <a:tabLst/>
                <a:defRPr/>
              </a:pPr>
              <a:endParaRPr kumimoji="1" lang="zh-CN" altLang="en-US" sz="2400" b="0" i="0" u="none" strike="noStrike" kern="0" cap="none" spc="0" normalizeH="0" baseline="0" noProof="0">
                <a:ln>
                  <a:noFill/>
                </a:ln>
                <a:solidFill>
                  <a:prstClr val="white">
                    <a:lumMod val="65000"/>
                  </a:prstClr>
                </a:solidFill>
                <a:effectLst/>
                <a:uLnTx/>
                <a:uFillTx/>
                <a:latin typeface="Arial"/>
                <a:ea typeface="Gulim" pitchFamily="34" charset="-127"/>
              </a:endParaRPr>
            </a:p>
          </p:txBody>
        </p:sp>
        <p:sp>
          <p:nvSpPr>
            <p:cNvPr id="37" name="Arc 683">
              <a:extLst>
                <a:ext uri="{FF2B5EF4-FFF2-40B4-BE49-F238E27FC236}">
                  <a16:creationId xmlns="" xmlns:a16="http://schemas.microsoft.com/office/drawing/2014/main" id="{9DD6F2ED-B315-4F85-A6D6-0EC551DBAEB4}"/>
                </a:ext>
              </a:extLst>
            </p:cNvPr>
            <p:cNvSpPr>
              <a:spLocks/>
            </p:cNvSpPr>
            <p:nvPr/>
          </p:nvSpPr>
          <p:spPr bwMode="auto">
            <a:xfrm rot="20808058">
              <a:off x="5674009" y="3237793"/>
              <a:ext cx="492642" cy="713135"/>
            </a:xfrm>
            <a:custGeom>
              <a:avLst/>
              <a:gdLst>
                <a:gd name="T0" fmla="*/ 2147483647 w 21600"/>
                <a:gd name="T1" fmla="*/ 0 h 31203"/>
                <a:gd name="T2" fmla="*/ 2147483647 w 21600"/>
                <a:gd name="T3" fmla="*/ 2147483647 h 31203"/>
                <a:gd name="T4" fmla="*/ 0 w 21600"/>
                <a:gd name="T5" fmla="*/ 2147483647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38100">
              <a:solidFill>
                <a:sysClr val="window" lastClr="FFFFFF"/>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685800" eaLnBrk="1" fontAlgn="base" latinLnBrk="1" hangingPunct="1">
                <a:lnSpc>
                  <a:spcPct val="100000"/>
                </a:lnSpc>
                <a:spcBef>
                  <a:spcPct val="0"/>
                </a:spcBef>
                <a:spcAft>
                  <a:spcPct val="0"/>
                </a:spcAft>
                <a:buClrTx/>
                <a:buSzTx/>
                <a:buFontTx/>
                <a:buNone/>
                <a:tabLst/>
                <a:defRPr/>
              </a:pPr>
              <a:endParaRPr kumimoji="1" lang="zh-CN" altLang="en-US" sz="2400" b="0" i="0" u="none" strike="noStrike" kern="0" cap="none" spc="0" normalizeH="0" baseline="0" noProof="0">
                <a:ln>
                  <a:noFill/>
                </a:ln>
                <a:solidFill>
                  <a:prstClr val="white">
                    <a:lumMod val="65000"/>
                  </a:prstClr>
                </a:solidFill>
                <a:effectLst/>
                <a:uLnTx/>
                <a:uFillTx/>
                <a:latin typeface="Arial"/>
                <a:ea typeface="Gulim" pitchFamily="34" charset="-127"/>
              </a:endParaRPr>
            </a:p>
          </p:txBody>
        </p:sp>
        <p:sp>
          <p:nvSpPr>
            <p:cNvPr id="38" name="Freeform 673">
              <a:extLst>
                <a:ext uri="{FF2B5EF4-FFF2-40B4-BE49-F238E27FC236}">
                  <a16:creationId xmlns="" xmlns:a16="http://schemas.microsoft.com/office/drawing/2014/main" id="{9A925096-1B3E-434D-94BA-A07B2E54A239}"/>
                </a:ext>
              </a:extLst>
            </p:cNvPr>
            <p:cNvSpPr>
              <a:spLocks noEditPoints="1"/>
            </p:cNvSpPr>
            <p:nvPr/>
          </p:nvSpPr>
          <p:spPr bwMode="auto">
            <a:xfrm rot="20226370">
              <a:off x="6773765" y="4363110"/>
              <a:ext cx="2086489" cy="2087748"/>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FFEEE2">
                <a:alpha val="79999"/>
              </a:srgbClr>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marL="0" marR="0" lvl="0" indent="0" defTabSz="1219170" eaLnBrk="1" fontAlgn="base" latinLnBrk="1" hangingPunct="1">
                <a:lnSpc>
                  <a:spcPct val="100000"/>
                </a:lnSpc>
                <a:spcBef>
                  <a:spcPct val="0"/>
                </a:spcBef>
                <a:spcAft>
                  <a:spcPct val="0"/>
                </a:spcAft>
                <a:buClrTx/>
                <a:buSzTx/>
                <a:buFontTx/>
                <a:buNone/>
                <a:tabLst/>
                <a:defRPr/>
              </a:pPr>
              <a:endParaRPr kumimoji="1" lang="zh-CN" altLang="en-US" sz="2400" b="0" i="0" u="none" strike="noStrike" kern="0" cap="none" spc="0" normalizeH="0" baseline="0" noProof="0">
                <a:ln>
                  <a:noFill/>
                </a:ln>
                <a:solidFill>
                  <a:prstClr val="white">
                    <a:lumMod val="65000"/>
                  </a:prstClr>
                </a:solidFill>
                <a:effectLst/>
                <a:uLnTx/>
                <a:uFillTx/>
                <a:latin typeface="Arial"/>
                <a:ea typeface="Gulim" pitchFamily="34" charset="-127"/>
              </a:endParaRPr>
            </a:p>
          </p:txBody>
        </p:sp>
        <p:sp>
          <p:nvSpPr>
            <p:cNvPr id="39" name="Oval 677">
              <a:extLst>
                <a:ext uri="{FF2B5EF4-FFF2-40B4-BE49-F238E27FC236}">
                  <a16:creationId xmlns="" xmlns:a16="http://schemas.microsoft.com/office/drawing/2014/main" id="{FECC39F0-40BB-4C75-B7B3-72854A09BC28}"/>
                </a:ext>
              </a:extLst>
            </p:cNvPr>
            <p:cNvSpPr>
              <a:spLocks noChangeArrowheads="1"/>
            </p:cNvSpPr>
            <p:nvPr/>
          </p:nvSpPr>
          <p:spPr bwMode="auto">
            <a:xfrm>
              <a:off x="7101383" y="4692149"/>
              <a:ext cx="1430051" cy="1430050"/>
            </a:xfrm>
            <a:prstGeom prst="ellipse">
              <a:avLst/>
            </a:prstGeom>
            <a:solidFill>
              <a:srgbClr val="BE8C83"/>
            </a:solidFill>
            <a:ln w="41275" cap="flat" cmpd="sng" algn="ctr">
              <a:noFill/>
              <a:prstDash val="solid"/>
            </a:ln>
            <a:effectLst>
              <a:outerShdw blurRad="215900" dist="63500" dir="8100000" sx="97000" sy="97000" algn="tr" rotWithShape="0">
                <a:prstClr val="black">
                  <a:alpha val="25000"/>
                </a:prstClr>
              </a:outerShdw>
            </a:effectLst>
            <a:extLst/>
          </p:spPr>
          <p:txBody>
            <a:bodyPr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ko-KR" altLang="en-US" sz="3200" b="0" i="0" u="none" strike="noStrike" kern="0" cap="none" spc="0" normalizeH="0" baseline="0" noProof="0" dirty="0">
                <a:ln>
                  <a:noFill/>
                </a:ln>
                <a:solidFill>
                  <a:prstClr val="white"/>
                </a:solidFill>
                <a:effectLst/>
                <a:uLnTx/>
                <a:uFillTx/>
                <a:latin typeface="Arial"/>
                <a:cs typeface="+mn-cs"/>
              </a:endParaRPr>
            </a:p>
          </p:txBody>
        </p:sp>
        <p:sp>
          <p:nvSpPr>
            <p:cNvPr id="40" name="Freeform 675">
              <a:extLst>
                <a:ext uri="{FF2B5EF4-FFF2-40B4-BE49-F238E27FC236}">
                  <a16:creationId xmlns="" xmlns:a16="http://schemas.microsoft.com/office/drawing/2014/main" id="{470B904F-4646-41DA-8D54-35130F7281EE}"/>
                </a:ext>
              </a:extLst>
            </p:cNvPr>
            <p:cNvSpPr>
              <a:spLocks noEditPoints="1"/>
            </p:cNvSpPr>
            <p:nvPr/>
          </p:nvSpPr>
          <p:spPr bwMode="auto">
            <a:xfrm rot="20226370">
              <a:off x="8304108" y="2661786"/>
              <a:ext cx="2721506" cy="2721505"/>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rgbClr val="FFEEE2">
                <a:alpha val="79999"/>
              </a:srgbClr>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marL="0" marR="0" lvl="0" indent="0" defTabSz="1219170" eaLnBrk="1" fontAlgn="base" latinLnBrk="1" hangingPunct="1">
                <a:lnSpc>
                  <a:spcPct val="100000"/>
                </a:lnSpc>
                <a:spcBef>
                  <a:spcPct val="0"/>
                </a:spcBef>
                <a:spcAft>
                  <a:spcPct val="0"/>
                </a:spcAft>
                <a:buClrTx/>
                <a:buSzTx/>
                <a:buFontTx/>
                <a:buNone/>
                <a:tabLst/>
                <a:defRPr/>
              </a:pPr>
              <a:endParaRPr kumimoji="1" lang="zh-CN" altLang="en-US" sz="2400" b="0" i="0" u="none" strike="noStrike" kern="0" cap="none" spc="0" normalizeH="0" baseline="0" noProof="0">
                <a:ln>
                  <a:noFill/>
                </a:ln>
                <a:solidFill>
                  <a:prstClr val="white">
                    <a:lumMod val="65000"/>
                  </a:prstClr>
                </a:solidFill>
                <a:effectLst/>
                <a:uLnTx/>
                <a:uFillTx/>
                <a:latin typeface="Arial"/>
                <a:ea typeface="Gulim" pitchFamily="34" charset="-127"/>
              </a:endParaRPr>
            </a:p>
          </p:txBody>
        </p:sp>
        <p:sp>
          <p:nvSpPr>
            <p:cNvPr id="41" name="Oval 676">
              <a:extLst>
                <a:ext uri="{FF2B5EF4-FFF2-40B4-BE49-F238E27FC236}">
                  <a16:creationId xmlns="" xmlns:a16="http://schemas.microsoft.com/office/drawing/2014/main" id="{663AE09A-791E-4252-9FCA-98955A5A261C}"/>
                </a:ext>
              </a:extLst>
            </p:cNvPr>
            <p:cNvSpPr>
              <a:spLocks noChangeArrowheads="1"/>
            </p:cNvSpPr>
            <p:nvPr/>
          </p:nvSpPr>
          <p:spPr bwMode="auto">
            <a:xfrm>
              <a:off x="8594970" y="2952864"/>
              <a:ext cx="2139405" cy="2138147"/>
            </a:xfrm>
            <a:prstGeom prst="ellipse">
              <a:avLst/>
            </a:prstGeom>
            <a:solidFill>
              <a:srgbClr val="BE8C83"/>
            </a:solidFill>
            <a:ln w="50800" cap="flat" cmpd="sng" algn="ctr">
              <a:noFill/>
              <a:prstDash val="solid"/>
            </a:ln>
            <a:effectLst>
              <a:outerShdw blurRad="215900" dist="63500" dir="8100000" sx="97000" sy="97000" algn="tr" rotWithShape="0">
                <a:prstClr val="black">
                  <a:alpha val="25000"/>
                </a:prstClr>
              </a:outerShdw>
            </a:effectLst>
            <a:extLst/>
          </p:spPr>
          <p:txBody>
            <a:bodyPr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ko-KR" altLang="en-US" sz="3200" b="0" i="0" u="none" strike="noStrike" kern="0" cap="none" spc="0" normalizeH="0" baseline="0" noProof="0">
                <a:ln>
                  <a:noFill/>
                </a:ln>
                <a:solidFill>
                  <a:prstClr val="white"/>
                </a:solidFill>
                <a:effectLst/>
                <a:uLnTx/>
                <a:uFillTx/>
                <a:latin typeface="Arial"/>
                <a:cs typeface="+mn-cs"/>
              </a:endParaRPr>
            </a:p>
          </p:txBody>
        </p:sp>
        <p:sp>
          <p:nvSpPr>
            <p:cNvPr id="42" name="Arc 682">
              <a:extLst>
                <a:ext uri="{FF2B5EF4-FFF2-40B4-BE49-F238E27FC236}">
                  <a16:creationId xmlns="" xmlns:a16="http://schemas.microsoft.com/office/drawing/2014/main" id="{EA5732B4-8836-4FE7-8EBD-74C87C5AF257}"/>
                </a:ext>
              </a:extLst>
            </p:cNvPr>
            <p:cNvSpPr>
              <a:spLocks/>
            </p:cNvSpPr>
            <p:nvPr/>
          </p:nvSpPr>
          <p:spPr bwMode="auto">
            <a:xfrm rot="16200000">
              <a:off x="7499456" y="3641343"/>
              <a:ext cx="805113" cy="796293"/>
            </a:xfrm>
            <a:custGeom>
              <a:avLst/>
              <a:gdLst>
                <a:gd name="T0" fmla="*/ 2147483647 w 21600"/>
                <a:gd name="T1" fmla="*/ 0 h 21356"/>
                <a:gd name="T2" fmla="*/ 2147483647 w 21600"/>
                <a:gd name="T3" fmla="*/ 2147483647 h 21356"/>
                <a:gd name="T4" fmla="*/ 0 w 21600"/>
                <a:gd name="T5" fmla="*/ 2147483647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38100">
              <a:solidFill>
                <a:sysClr val="window" lastClr="FFFFFF"/>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685800" eaLnBrk="1" fontAlgn="base" latinLnBrk="1" hangingPunct="1">
                <a:lnSpc>
                  <a:spcPct val="100000"/>
                </a:lnSpc>
                <a:spcBef>
                  <a:spcPct val="0"/>
                </a:spcBef>
                <a:spcAft>
                  <a:spcPct val="0"/>
                </a:spcAft>
                <a:buClrTx/>
                <a:buSzTx/>
                <a:buFontTx/>
                <a:buNone/>
                <a:tabLst/>
                <a:defRPr/>
              </a:pPr>
              <a:endParaRPr kumimoji="1" lang="zh-CN" altLang="en-US" sz="2400" b="0" i="0" u="none" strike="noStrike" kern="0" cap="none" spc="0" normalizeH="0" baseline="0" noProof="0">
                <a:ln>
                  <a:noFill/>
                </a:ln>
                <a:solidFill>
                  <a:prstClr val="white">
                    <a:lumMod val="65000"/>
                  </a:prstClr>
                </a:solidFill>
                <a:effectLst/>
                <a:uLnTx/>
                <a:uFillTx/>
                <a:latin typeface="Arial"/>
                <a:ea typeface="Gulim" pitchFamily="34" charset="-127"/>
              </a:endParaRPr>
            </a:p>
          </p:txBody>
        </p:sp>
        <p:sp>
          <p:nvSpPr>
            <p:cNvPr id="43" name="Arc 683">
              <a:extLst>
                <a:ext uri="{FF2B5EF4-FFF2-40B4-BE49-F238E27FC236}">
                  <a16:creationId xmlns="" xmlns:a16="http://schemas.microsoft.com/office/drawing/2014/main" id="{715B13F8-F54A-4F00-8C1C-71BE50D55C7A}"/>
                </a:ext>
              </a:extLst>
            </p:cNvPr>
            <p:cNvSpPr>
              <a:spLocks/>
            </p:cNvSpPr>
            <p:nvPr/>
          </p:nvSpPr>
          <p:spPr bwMode="auto">
            <a:xfrm rot="15755236" flipH="1">
              <a:off x="6337434" y="5661200"/>
              <a:ext cx="492642" cy="713135"/>
            </a:xfrm>
            <a:custGeom>
              <a:avLst/>
              <a:gdLst>
                <a:gd name="T0" fmla="*/ 2147483647 w 21600"/>
                <a:gd name="T1" fmla="*/ 0 h 31203"/>
                <a:gd name="T2" fmla="*/ 2147483647 w 21600"/>
                <a:gd name="T3" fmla="*/ 2147483647 h 31203"/>
                <a:gd name="T4" fmla="*/ 0 w 21600"/>
                <a:gd name="T5" fmla="*/ 2147483647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38100">
              <a:solidFill>
                <a:sysClr val="window" lastClr="FFFFFF"/>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685800" eaLnBrk="1" fontAlgn="base" latinLnBrk="1" hangingPunct="1">
                <a:lnSpc>
                  <a:spcPct val="100000"/>
                </a:lnSpc>
                <a:spcBef>
                  <a:spcPct val="0"/>
                </a:spcBef>
                <a:spcAft>
                  <a:spcPct val="0"/>
                </a:spcAft>
                <a:buClrTx/>
                <a:buSzTx/>
                <a:buFontTx/>
                <a:buNone/>
                <a:tabLst/>
                <a:defRPr/>
              </a:pPr>
              <a:endParaRPr kumimoji="1" lang="zh-CN" altLang="en-US" sz="2400" b="0" i="0" u="none" strike="noStrike" kern="0" cap="none" spc="0" normalizeH="0" baseline="0" noProof="0">
                <a:ln>
                  <a:noFill/>
                </a:ln>
                <a:solidFill>
                  <a:prstClr val="white">
                    <a:lumMod val="65000"/>
                  </a:prstClr>
                </a:solidFill>
                <a:effectLst/>
                <a:uLnTx/>
                <a:uFillTx/>
                <a:latin typeface="Arial"/>
                <a:ea typeface="Gulim" pitchFamily="34" charset="-127"/>
              </a:endParaRPr>
            </a:p>
          </p:txBody>
        </p:sp>
      </p:grpSp>
      <p:sp>
        <p:nvSpPr>
          <p:cNvPr id="44" name="TextBox 21">
            <a:extLst>
              <a:ext uri="{FF2B5EF4-FFF2-40B4-BE49-F238E27FC236}">
                <a16:creationId xmlns="" xmlns:a16="http://schemas.microsoft.com/office/drawing/2014/main" id="{6C0FBC8F-F5E4-4BF0-93CD-0FFA5BA23CA9}"/>
              </a:ext>
            </a:extLst>
          </p:cNvPr>
          <p:cNvSpPr txBox="1"/>
          <p:nvPr/>
        </p:nvSpPr>
        <p:spPr>
          <a:xfrm>
            <a:off x="3974604" y="2961291"/>
            <a:ext cx="1216146" cy="707886"/>
          </a:xfrm>
          <a:prstGeom prst="rect">
            <a:avLst/>
          </a:prstGeom>
          <a:noFill/>
        </p:spPr>
        <p:txBody>
          <a:bodyPr wrap="square" rtlCol="0">
            <a:spAutoFit/>
          </a:bodyPr>
          <a:lstStyle/>
          <a:p>
            <a:pPr algn="ctr" defTabSz="1219170"/>
            <a:r>
              <a:rPr lang="zh-CN" altLang="en-US" sz="2000" b="1" dirty="0">
                <a:solidFill>
                  <a:prstClr val="white"/>
                </a:solidFill>
                <a:latin typeface="微软雅黑"/>
                <a:ea typeface="微软雅黑"/>
              </a:rPr>
              <a:t>协调</a:t>
            </a:r>
            <a:endParaRPr lang="en-US" altLang="zh-CN" sz="2000" b="1" dirty="0">
              <a:solidFill>
                <a:prstClr val="white"/>
              </a:solidFill>
              <a:latin typeface="微软雅黑"/>
              <a:ea typeface="微软雅黑"/>
            </a:endParaRPr>
          </a:p>
          <a:p>
            <a:pPr algn="ctr" defTabSz="1219170"/>
            <a:r>
              <a:rPr lang="zh-CN" altLang="en-US" sz="2000" b="1" dirty="0">
                <a:solidFill>
                  <a:prstClr val="white"/>
                </a:solidFill>
                <a:latin typeface="微软雅黑"/>
                <a:ea typeface="微软雅黑"/>
              </a:rPr>
              <a:t>工作计划</a:t>
            </a:r>
          </a:p>
        </p:txBody>
      </p:sp>
      <p:sp>
        <p:nvSpPr>
          <p:cNvPr id="45" name="TextBox 23">
            <a:extLst>
              <a:ext uri="{FF2B5EF4-FFF2-40B4-BE49-F238E27FC236}">
                <a16:creationId xmlns="" xmlns:a16="http://schemas.microsoft.com/office/drawing/2014/main" id="{F4F7D406-A2C2-4623-8944-F37B670BC820}"/>
              </a:ext>
            </a:extLst>
          </p:cNvPr>
          <p:cNvSpPr txBox="1"/>
          <p:nvPr/>
        </p:nvSpPr>
        <p:spPr>
          <a:xfrm>
            <a:off x="7202361" y="4642831"/>
            <a:ext cx="1228094" cy="707886"/>
          </a:xfrm>
          <a:prstGeom prst="rect">
            <a:avLst/>
          </a:prstGeom>
          <a:noFill/>
        </p:spPr>
        <p:txBody>
          <a:bodyPr wrap="square" rtlCol="0">
            <a:spAutoFit/>
          </a:bodyPr>
          <a:lstStyle/>
          <a:p>
            <a:pPr algn="ctr" defTabSz="1219170"/>
            <a:r>
              <a:rPr lang="zh-CN" altLang="en-US" sz="2000" b="1" dirty="0">
                <a:solidFill>
                  <a:prstClr val="white"/>
                </a:solidFill>
                <a:latin typeface="微软雅黑"/>
                <a:ea typeface="微软雅黑"/>
              </a:rPr>
              <a:t>协调</a:t>
            </a:r>
            <a:endParaRPr lang="en-US" altLang="zh-CN" sz="2000" b="1" dirty="0">
              <a:solidFill>
                <a:prstClr val="white"/>
              </a:solidFill>
              <a:latin typeface="微软雅黑"/>
              <a:ea typeface="微软雅黑"/>
            </a:endParaRPr>
          </a:p>
          <a:p>
            <a:pPr algn="ctr" defTabSz="1219170"/>
            <a:r>
              <a:rPr lang="zh-CN" altLang="en-US" sz="2000" b="1" dirty="0">
                <a:solidFill>
                  <a:prstClr val="white"/>
                </a:solidFill>
                <a:latin typeface="微软雅黑"/>
                <a:ea typeface="微软雅黑"/>
              </a:rPr>
              <a:t>政策措施</a:t>
            </a:r>
          </a:p>
        </p:txBody>
      </p:sp>
      <p:sp>
        <p:nvSpPr>
          <p:cNvPr id="46" name="TextBox 20">
            <a:extLst>
              <a:ext uri="{FF2B5EF4-FFF2-40B4-BE49-F238E27FC236}">
                <a16:creationId xmlns="" xmlns:a16="http://schemas.microsoft.com/office/drawing/2014/main" id="{197CDBA4-2749-4339-8A00-CA5DF20CA0CE}"/>
              </a:ext>
            </a:extLst>
          </p:cNvPr>
          <p:cNvSpPr txBox="1"/>
          <p:nvPr/>
        </p:nvSpPr>
        <p:spPr>
          <a:xfrm>
            <a:off x="1703537" y="3875302"/>
            <a:ext cx="1646824" cy="954107"/>
          </a:xfrm>
          <a:prstGeom prst="rect">
            <a:avLst/>
          </a:prstGeom>
          <a:noFill/>
        </p:spPr>
        <p:txBody>
          <a:bodyPr wrap="square" rtlCol="0">
            <a:spAutoFit/>
          </a:bodyPr>
          <a:lstStyle/>
          <a:p>
            <a:pPr algn="ctr" defTabSz="1219170"/>
            <a:r>
              <a:rPr lang="zh-CN" altLang="en-US" sz="2800" b="1" dirty="0">
                <a:solidFill>
                  <a:prstClr val="white"/>
                </a:solidFill>
                <a:latin typeface="微软雅黑"/>
                <a:ea typeface="微软雅黑"/>
              </a:rPr>
              <a:t>协调</a:t>
            </a:r>
            <a:endParaRPr lang="en-US" altLang="zh-CN" sz="2800" b="1" dirty="0">
              <a:solidFill>
                <a:prstClr val="white"/>
              </a:solidFill>
              <a:latin typeface="微软雅黑"/>
              <a:ea typeface="微软雅黑"/>
            </a:endParaRPr>
          </a:p>
          <a:p>
            <a:pPr algn="ctr" defTabSz="1219170"/>
            <a:r>
              <a:rPr lang="zh-CN" altLang="en-US" sz="2800" b="1" dirty="0">
                <a:solidFill>
                  <a:prstClr val="white"/>
                </a:solidFill>
                <a:latin typeface="微软雅黑"/>
                <a:ea typeface="微软雅黑"/>
              </a:rPr>
              <a:t>奋斗目标</a:t>
            </a:r>
          </a:p>
        </p:txBody>
      </p:sp>
      <p:sp>
        <p:nvSpPr>
          <p:cNvPr id="47" name="TextBox 22">
            <a:extLst>
              <a:ext uri="{FF2B5EF4-FFF2-40B4-BE49-F238E27FC236}">
                <a16:creationId xmlns="" xmlns:a16="http://schemas.microsoft.com/office/drawing/2014/main" id="{FF3F1336-9233-4789-B0BF-CE42A444AE82}"/>
              </a:ext>
            </a:extLst>
          </p:cNvPr>
          <p:cNvSpPr txBox="1"/>
          <p:nvPr/>
        </p:nvSpPr>
        <p:spPr>
          <a:xfrm>
            <a:off x="5461244" y="4161322"/>
            <a:ext cx="1173392" cy="584775"/>
          </a:xfrm>
          <a:prstGeom prst="rect">
            <a:avLst/>
          </a:prstGeom>
          <a:noFill/>
        </p:spPr>
        <p:txBody>
          <a:bodyPr wrap="square" rtlCol="0">
            <a:spAutoFit/>
          </a:bodyPr>
          <a:lstStyle/>
          <a:p>
            <a:pPr algn="ctr" defTabSz="1219170"/>
            <a:r>
              <a:rPr lang="zh-CN" altLang="en-US" sz="1600" b="1" dirty="0">
                <a:solidFill>
                  <a:prstClr val="white"/>
                </a:solidFill>
                <a:latin typeface="微软雅黑"/>
                <a:ea typeface="微软雅黑"/>
              </a:rPr>
              <a:t>协调</a:t>
            </a:r>
            <a:endParaRPr lang="en-US" altLang="zh-CN" sz="1600" b="1" dirty="0">
              <a:solidFill>
                <a:prstClr val="white"/>
              </a:solidFill>
              <a:latin typeface="微软雅黑"/>
              <a:ea typeface="微软雅黑"/>
            </a:endParaRPr>
          </a:p>
          <a:p>
            <a:pPr algn="ctr" defTabSz="1219170"/>
            <a:r>
              <a:rPr lang="zh-CN" altLang="en-US" sz="1600" b="1" dirty="0">
                <a:solidFill>
                  <a:prstClr val="white"/>
                </a:solidFill>
                <a:latin typeface="微软雅黑"/>
                <a:ea typeface="微软雅黑"/>
              </a:rPr>
              <a:t>职权关系</a:t>
            </a:r>
          </a:p>
        </p:txBody>
      </p:sp>
      <p:sp>
        <p:nvSpPr>
          <p:cNvPr id="48" name="TextBox 24">
            <a:extLst>
              <a:ext uri="{FF2B5EF4-FFF2-40B4-BE49-F238E27FC236}">
                <a16:creationId xmlns="" xmlns:a16="http://schemas.microsoft.com/office/drawing/2014/main" id="{D07F4016-A834-467E-AE96-7BD1448752AF}"/>
              </a:ext>
            </a:extLst>
          </p:cNvPr>
          <p:cNvSpPr txBox="1"/>
          <p:nvPr/>
        </p:nvSpPr>
        <p:spPr>
          <a:xfrm>
            <a:off x="8848582" y="3134484"/>
            <a:ext cx="1632181" cy="954107"/>
          </a:xfrm>
          <a:prstGeom prst="rect">
            <a:avLst/>
          </a:prstGeom>
          <a:noFill/>
        </p:spPr>
        <p:txBody>
          <a:bodyPr wrap="square" rtlCol="0">
            <a:spAutoFit/>
          </a:bodyPr>
          <a:lstStyle/>
          <a:p>
            <a:pPr algn="ctr" defTabSz="1219170"/>
            <a:r>
              <a:rPr lang="zh-CN" altLang="en-US" sz="2800" b="1" dirty="0">
                <a:solidFill>
                  <a:prstClr val="white"/>
                </a:solidFill>
                <a:latin typeface="微软雅黑"/>
                <a:ea typeface="微软雅黑"/>
              </a:rPr>
              <a:t>协调</a:t>
            </a:r>
            <a:endParaRPr lang="en-US" altLang="zh-CN" sz="2800" b="1" dirty="0">
              <a:solidFill>
                <a:prstClr val="white"/>
              </a:solidFill>
              <a:latin typeface="微软雅黑"/>
              <a:ea typeface="微软雅黑"/>
            </a:endParaRPr>
          </a:p>
          <a:p>
            <a:pPr algn="ctr" defTabSz="1219170"/>
            <a:r>
              <a:rPr lang="zh-CN" altLang="en-US" sz="2800" b="1" dirty="0">
                <a:solidFill>
                  <a:prstClr val="white"/>
                </a:solidFill>
                <a:latin typeface="微软雅黑"/>
                <a:ea typeface="微软雅黑"/>
              </a:rPr>
              <a:t>思想认识</a:t>
            </a:r>
          </a:p>
        </p:txBody>
      </p:sp>
    </p:spTree>
    <p:extLst>
      <p:ext uri="{BB962C8B-B14F-4D97-AF65-F5344CB8AC3E}">
        <p14:creationId xmlns:p14="http://schemas.microsoft.com/office/powerpoint/2010/main" val="168143786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par>
                                <p:cTn id="11" presetID="22" presetClass="entr" presetSubtype="4"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down)">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fltVal val="0"/>
                                          </p:val>
                                        </p:tav>
                                        <p:tav tm="100000">
                                          <p:val>
                                            <p:strVal val="#ppt_h"/>
                                          </p:val>
                                        </p:tav>
                                      </p:tavLst>
                                    </p:anim>
                                    <p:animEffect transition="in" filter="fade">
                                      <p:cBhvr>
                                        <p:cTn id="25" dur="500"/>
                                        <p:tgtEl>
                                          <p:spTgt spid="28"/>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fade">
                                      <p:cBhvr>
                                        <p:cTn id="29" dur="500"/>
                                        <p:tgtEl>
                                          <p:spTgt spid="4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500"/>
                                        <p:tgtEl>
                                          <p:spTgt spid="44"/>
                                        </p:tgtEl>
                                      </p:cBhvr>
                                    </p:animEffect>
                                  </p:childTnLst>
                                </p:cTn>
                              </p:par>
                              <p:par>
                                <p:cTn id="33" presetID="10" presetClass="entr" presetSubtype="0" fill="hold" grpId="0" nodeType="withEffect">
                                  <p:stCondLst>
                                    <p:cond delay="25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par>
                                <p:cTn id="39" presetID="10" presetClass="entr" presetSubtype="0" fill="hold" grpId="0" nodeType="withEffect">
                                  <p:stCondLst>
                                    <p:cond delay="100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p:bldP spid="44" grpId="0"/>
      <p:bldP spid="45" grpId="0"/>
      <p:bldP spid="46" grpId="0"/>
      <p:bldP spid="47" grpId="0"/>
      <p:bldP spid="4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31478" y="5198182"/>
            <a:ext cx="7437763" cy="1165206"/>
            <a:chOff x="3498861" y="5264746"/>
            <a:chExt cx="7437763" cy="1165206"/>
          </a:xfrm>
          <a:solidFill>
            <a:schemeClr val="bg1">
              <a:lumMod val="85000"/>
            </a:schemeClr>
          </a:solidFill>
          <a:effectLst>
            <a:outerShdw blurRad="50800" dist="38100" dir="5400000" algn="t" rotWithShape="0">
              <a:prstClr val="black">
                <a:alpha val="40000"/>
              </a:prstClr>
            </a:outerShdw>
          </a:effectLst>
        </p:grpSpPr>
        <p:sp>
          <p:nvSpPr>
            <p:cNvPr id="3" name="流程图: 过程 2"/>
            <p:cNvSpPr/>
            <p:nvPr/>
          </p:nvSpPr>
          <p:spPr>
            <a:xfrm>
              <a:off x="3498861" y="5264746"/>
              <a:ext cx="6523363" cy="1165206"/>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直角三角形 3"/>
            <p:cNvSpPr/>
            <p:nvPr/>
          </p:nvSpPr>
          <p:spPr>
            <a:xfrm flipV="1">
              <a:off x="10022224" y="5264746"/>
              <a:ext cx="914400" cy="116520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3688189" y="1250335"/>
            <a:ext cx="7181052" cy="1843133"/>
            <a:chOff x="3755572" y="1316899"/>
            <a:chExt cx="7181052" cy="1843133"/>
          </a:xfrm>
          <a:solidFill>
            <a:schemeClr val="bg1">
              <a:lumMod val="85000"/>
            </a:schemeClr>
          </a:solidFill>
          <a:effectLst>
            <a:outerShdw blurRad="50800" dist="38100" dir="5400000" algn="t" rotWithShape="0">
              <a:prstClr val="black">
                <a:alpha val="40000"/>
              </a:prstClr>
            </a:outerShdw>
          </a:effectLst>
        </p:grpSpPr>
        <p:sp>
          <p:nvSpPr>
            <p:cNvPr id="6" name="流程图: 过程 5"/>
            <p:cNvSpPr/>
            <p:nvPr/>
          </p:nvSpPr>
          <p:spPr>
            <a:xfrm>
              <a:off x="3755572" y="1316900"/>
              <a:ext cx="6266652" cy="1843132"/>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V="1">
              <a:off x="10022224" y="1316899"/>
              <a:ext cx="914400" cy="1843133"/>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133017" y="3355049"/>
            <a:ext cx="7736224" cy="1649358"/>
            <a:chOff x="3200400" y="3421613"/>
            <a:chExt cx="7736224" cy="1649358"/>
          </a:xfrm>
          <a:solidFill>
            <a:schemeClr val="bg1">
              <a:lumMod val="85000"/>
            </a:schemeClr>
          </a:solidFill>
          <a:effectLst>
            <a:outerShdw blurRad="50800" dist="38100" dir="5400000" algn="t" rotWithShape="0">
              <a:prstClr val="black">
                <a:alpha val="40000"/>
              </a:prstClr>
            </a:outerShdw>
          </a:effectLst>
        </p:grpSpPr>
        <p:sp>
          <p:nvSpPr>
            <p:cNvPr id="9" name="流程图: 过程 8"/>
            <p:cNvSpPr/>
            <p:nvPr/>
          </p:nvSpPr>
          <p:spPr>
            <a:xfrm>
              <a:off x="3200400" y="3425709"/>
              <a:ext cx="6821824" cy="1645262"/>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直角三角形 9"/>
            <p:cNvSpPr/>
            <p:nvPr/>
          </p:nvSpPr>
          <p:spPr>
            <a:xfrm flipV="1">
              <a:off x="10022224" y="3421613"/>
              <a:ext cx="914400" cy="164935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流程图: 联系 10"/>
          <p:cNvSpPr/>
          <p:nvPr/>
        </p:nvSpPr>
        <p:spPr>
          <a:xfrm>
            <a:off x="1815414" y="1001245"/>
            <a:ext cx="2341315" cy="2341315"/>
          </a:xfrm>
          <a:prstGeom prst="flowChartConnector">
            <a:avLst/>
          </a:prstGeom>
          <a:solidFill>
            <a:srgbClr val="BE8C8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流程图: 联系 11"/>
          <p:cNvSpPr/>
          <p:nvPr/>
        </p:nvSpPr>
        <p:spPr>
          <a:xfrm>
            <a:off x="1380875" y="2395035"/>
            <a:ext cx="2050603" cy="2050603"/>
          </a:xfrm>
          <a:prstGeom prst="flowChartConnector">
            <a:avLst/>
          </a:prstGeom>
          <a:solidFill>
            <a:srgbClr val="FFEEE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13" name="流程图: 联系 12"/>
          <p:cNvSpPr/>
          <p:nvPr/>
        </p:nvSpPr>
        <p:spPr>
          <a:xfrm>
            <a:off x="1651303" y="3900526"/>
            <a:ext cx="1780175" cy="1780175"/>
          </a:xfrm>
          <a:prstGeom prst="flowChartConnector">
            <a:avLst/>
          </a:prstGeom>
          <a:solidFill>
            <a:srgbClr val="BE8C8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流程图: 联系 13"/>
          <p:cNvSpPr/>
          <p:nvPr/>
        </p:nvSpPr>
        <p:spPr>
          <a:xfrm>
            <a:off x="2406176" y="5065999"/>
            <a:ext cx="1429572" cy="1429572"/>
          </a:xfrm>
          <a:prstGeom prst="flowChartConnector">
            <a:avLst/>
          </a:prstGeom>
          <a:solidFill>
            <a:srgbClr val="FFEEE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3B3B3B"/>
              </a:solidFill>
            </a:endParaRPr>
          </a:p>
        </p:txBody>
      </p:sp>
      <p:sp>
        <p:nvSpPr>
          <p:cNvPr id="15" name="文本框 14"/>
          <p:cNvSpPr txBox="1"/>
          <p:nvPr/>
        </p:nvSpPr>
        <p:spPr>
          <a:xfrm>
            <a:off x="2046906" y="1496038"/>
            <a:ext cx="1878330" cy="954107"/>
          </a:xfrm>
          <a:prstGeom prst="rect">
            <a:avLst/>
          </a:prstGeom>
          <a:noFill/>
        </p:spPr>
        <p:txBody>
          <a:bodyPr wrap="square" rtlCol="0">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rPr>
              <a:t>保持宽容与合作</a:t>
            </a:r>
          </a:p>
        </p:txBody>
      </p:sp>
      <p:sp>
        <p:nvSpPr>
          <p:cNvPr id="16" name="文本框 15"/>
          <p:cNvSpPr txBox="1"/>
          <p:nvPr/>
        </p:nvSpPr>
        <p:spPr>
          <a:xfrm>
            <a:off x="1590898" y="2882091"/>
            <a:ext cx="1584668" cy="954107"/>
          </a:xfrm>
          <a:prstGeom prst="rect">
            <a:avLst/>
          </a:prstGeom>
          <a:noFill/>
        </p:spPr>
        <p:txBody>
          <a:bodyPr wrap="square" rtlCol="0">
            <a:spAutoFit/>
          </a:bodyPr>
          <a:lstStyle/>
          <a:p>
            <a:pPr algn="ctr"/>
            <a:r>
              <a:rPr lang="zh-CN" altLang="en-US" sz="2800" b="1" dirty="0">
                <a:solidFill>
                  <a:srgbClr val="3B3B3B"/>
                </a:solidFill>
                <a:latin typeface="微软雅黑" panose="020B0503020204020204" pitchFamily="34" charset="-122"/>
                <a:ea typeface="微软雅黑" panose="020B0503020204020204" pitchFamily="34" charset="-122"/>
              </a:rPr>
              <a:t>表达与沟通</a:t>
            </a:r>
          </a:p>
        </p:txBody>
      </p:sp>
      <p:sp>
        <p:nvSpPr>
          <p:cNvPr id="17" name="文本框 16"/>
          <p:cNvSpPr txBox="1"/>
          <p:nvPr/>
        </p:nvSpPr>
        <p:spPr>
          <a:xfrm>
            <a:off x="1893853" y="4334860"/>
            <a:ext cx="1258593" cy="830997"/>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敬业的品质</a:t>
            </a:r>
          </a:p>
        </p:txBody>
      </p:sp>
      <p:sp>
        <p:nvSpPr>
          <p:cNvPr id="18" name="文本框 17"/>
          <p:cNvSpPr txBox="1"/>
          <p:nvPr/>
        </p:nvSpPr>
        <p:spPr>
          <a:xfrm>
            <a:off x="2604601" y="5495019"/>
            <a:ext cx="1056831" cy="707886"/>
          </a:xfrm>
          <a:prstGeom prst="rect">
            <a:avLst/>
          </a:prstGeom>
          <a:noFill/>
        </p:spPr>
        <p:txBody>
          <a:bodyPr wrap="square" rtlCol="0">
            <a:spAutoFit/>
          </a:bodyPr>
          <a:lstStyle/>
          <a:p>
            <a:pPr algn="ctr"/>
            <a:r>
              <a:rPr lang="zh-CN" altLang="en-US" sz="2000" b="1" dirty="0">
                <a:solidFill>
                  <a:srgbClr val="3B3B3B"/>
                </a:solidFill>
                <a:latin typeface="微软雅黑" panose="020B0503020204020204" pitchFamily="34" charset="-122"/>
                <a:ea typeface="微软雅黑" panose="020B0503020204020204" pitchFamily="34" charset="-122"/>
              </a:rPr>
              <a:t>表达与沟通</a:t>
            </a:r>
          </a:p>
        </p:txBody>
      </p:sp>
      <p:sp>
        <p:nvSpPr>
          <p:cNvPr id="19" name="TextBox 4"/>
          <p:cNvSpPr txBox="1">
            <a:spLocks noChangeArrowheads="1"/>
          </p:cNvSpPr>
          <p:nvPr/>
        </p:nvSpPr>
        <p:spPr bwMode="auto">
          <a:xfrm>
            <a:off x="4976913" y="1550359"/>
            <a:ext cx="368920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lnSpc>
                <a:spcPct val="150000"/>
              </a:lnSpc>
            </a:pPr>
            <a:r>
              <a:rPr lang="zh-CN" altLang="en-US" dirty="0">
                <a:solidFill>
                  <a:srgbClr val="000000"/>
                </a:solidFill>
                <a:latin typeface="Franklin Gothic Book" panose="020B0503020102020204" pitchFamily="34" charset="0"/>
                <a:ea typeface="微软雅黑" panose="020B0503020204020204" pitchFamily="34" charset="-122"/>
              </a:rPr>
              <a:t>击点添加文字说明点击添加文字说明</a:t>
            </a:r>
          </a:p>
          <a:p>
            <a:pPr eaLnBrk="1" hangingPunct="1">
              <a:lnSpc>
                <a:spcPct val="150000"/>
              </a:lnSpc>
            </a:pPr>
            <a:r>
              <a:rPr lang="zh-CN" altLang="en-US" dirty="0">
                <a:solidFill>
                  <a:srgbClr val="000000"/>
                </a:solidFill>
                <a:latin typeface="Franklin Gothic Book" panose="020B0503020102020204" pitchFamily="34" charset="0"/>
                <a:ea typeface="微软雅黑" panose="020B0503020204020204" pitchFamily="34" charset="-122"/>
              </a:rPr>
              <a:t>点击添加文字说明点击添加文字说明</a:t>
            </a:r>
            <a:endParaRPr lang="en-US" altLang="zh-CN" dirty="0">
              <a:solidFill>
                <a:srgbClr val="000000"/>
              </a:solidFill>
              <a:latin typeface="Franklin Gothic Book" panose="020B0503020102020204" pitchFamily="34" charset="0"/>
              <a:ea typeface="微软雅黑" panose="020B0503020204020204" pitchFamily="34" charset="-122"/>
            </a:endParaRPr>
          </a:p>
          <a:p>
            <a:pPr eaLnBrk="1" hangingPunct="1">
              <a:lnSpc>
                <a:spcPct val="150000"/>
              </a:lnSpc>
            </a:pPr>
            <a:r>
              <a:rPr lang="zh-CN" altLang="en-US" dirty="0">
                <a:solidFill>
                  <a:srgbClr val="000000"/>
                </a:solidFill>
                <a:latin typeface="Franklin Gothic Book" panose="020B0503020102020204" pitchFamily="34" charset="0"/>
                <a:ea typeface="微软雅黑" panose="020B0503020204020204" pitchFamily="34" charset="-122"/>
              </a:rPr>
              <a:t>点击添加文字说明点击添加文字说明</a:t>
            </a:r>
            <a:endParaRPr lang="en-US" altLang="zh-CN" dirty="0">
              <a:solidFill>
                <a:srgbClr val="000000"/>
              </a:solidFill>
              <a:latin typeface="Franklin Gothic Book" panose="020B0503020102020204" pitchFamily="34" charset="0"/>
              <a:ea typeface="微软雅黑" panose="020B0503020204020204" pitchFamily="34" charset="-122"/>
            </a:endParaRPr>
          </a:p>
        </p:txBody>
      </p:sp>
      <p:sp>
        <p:nvSpPr>
          <p:cNvPr id="20" name="TextBox 4"/>
          <p:cNvSpPr txBox="1">
            <a:spLocks noChangeArrowheads="1"/>
          </p:cNvSpPr>
          <p:nvPr/>
        </p:nvSpPr>
        <p:spPr bwMode="auto">
          <a:xfrm>
            <a:off x="4973597" y="3560450"/>
            <a:ext cx="368920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lnSpc>
                <a:spcPct val="150000"/>
              </a:lnSpc>
            </a:pPr>
            <a:r>
              <a:rPr lang="zh-CN" altLang="en-US" dirty="0">
                <a:solidFill>
                  <a:srgbClr val="000000"/>
                </a:solidFill>
                <a:latin typeface="Franklin Gothic Book" panose="020B0503020102020204" pitchFamily="34" charset="0"/>
                <a:ea typeface="微软雅黑" panose="020B0503020204020204" pitchFamily="34" charset="-122"/>
              </a:rPr>
              <a:t>击点添加文字说明点击添加文字说明</a:t>
            </a:r>
          </a:p>
          <a:p>
            <a:pPr eaLnBrk="1" hangingPunct="1">
              <a:lnSpc>
                <a:spcPct val="150000"/>
              </a:lnSpc>
            </a:pPr>
            <a:r>
              <a:rPr lang="zh-CN" altLang="en-US" dirty="0">
                <a:solidFill>
                  <a:srgbClr val="000000"/>
                </a:solidFill>
                <a:latin typeface="Franklin Gothic Book" panose="020B0503020102020204" pitchFamily="34" charset="0"/>
                <a:ea typeface="微软雅黑" panose="020B0503020204020204" pitchFamily="34" charset="-122"/>
              </a:rPr>
              <a:t>点击添加文字说明点击添加文字说明</a:t>
            </a:r>
            <a:endParaRPr lang="en-US" altLang="zh-CN" dirty="0">
              <a:solidFill>
                <a:srgbClr val="000000"/>
              </a:solidFill>
              <a:latin typeface="Franklin Gothic Book" panose="020B0503020102020204" pitchFamily="34" charset="0"/>
              <a:ea typeface="微软雅黑" panose="020B0503020204020204" pitchFamily="34" charset="-122"/>
            </a:endParaRPr>
          </a:p>
          <a:p>
            <a:pPr eaLnBrk="1" hangingPunct="1">
              <a:lnSpc>
                <a:spcPct val="150000"/>
              </a:lnSpc>
            </a:pPr>
            <a:r>
              <a:rPr lang="zh-CN" altLang="en-US" dirty="0">
                <a:solidFill>
                  <a:srgbClr val="000000"/>
                </a:solidFill>
                <a:latin typeface="Franklin Gothic Book" panose="020B0503020102020204" pitchFamily="34" charset="0"/>
                <a:ea typeface="微软雅黑" panose="020B0503020204020204" pitchFamily="34" charset="-122"/>
              </a:rPr>
              <a:t>点击添加文字说明点击添加文字说明</a:t>
            </a:r>
            <a:endParaRPr lang="en-US" altLang="zh-CN" dirty="0">
              <a:solidFill>
                <a:srgbClr val="000000"/>
              </a:solidFill>
              <a:latin typeface="Franklin Gothic Book" panose="020B0503020102020204" pitchFamily="34" charset="0"/>
              <a:ea typeface="微软雅黑" panose="020B0503020204020204" pitchFamily="34" charset="-122"/>
            </a:endParaRPr>
          </a:p>
        </p:txBody>
      </p:sp>
      <p:sp>
        <p:nvSpPr>
          <p:cNvPr id="21" name="TextBox 4"/>
          <p:cNvSpPr txBox="1">
            <a:spLocks noChangeArrowheads="1"/>
          </p:cNvSpPr>
          <p:nvPr/>
        </p:nvSpPr>
        <p:spPr bwMode="auto">
          <a:xfrm>
            <a:off x="4973597" y="5397384"/>
            <a:ext cx="36892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lnSpc>
                <a:spcPct val="150000"/>
              </a:lnSpc>
            </a:pPr>
            <a:r>
              <a:rPr lang="zh-CN" altLang="en-US" dirty="0">
                <a:solidFill>
                  <a:srgbClr val="000000"/>
                </a:solidFill>
                <a:latin typeface="Franklin Gothic Book" panose="020B0503020102020204" pitchFamily="34" charset="0"/>
                <a:ea typeface="微软雅黑" panose="020B0503020204020204" pitchFamily="34" charset="-122"/>
              </a:rPr>
              <a:t>击点添加文字说明点击添加文字说明</a:t>
            </a:r>
          </a:p>
          <a:p>
            <a:pPr eaLnBrk="1" hangingPunct="1">
              <a:lnSpc>
                <a:spcPct val="150000"/>
              </a:lnSpc>
            </a:pPr>
            <a:r>
              <a:rPr lang="zh-CN" altLang="en-US" dirty="0">
                <a:solidFill>
                  <a:srgbClr val="000000"/>
                </a:solidFill>
                <a:latin typeface="Franklin Gothic Book" panose="020B0503020102020204" pitchFamily="34" charset="0"/>
                <a:ea typeface="微软雅黑" panose="020B0503020204020204" pitchFamily="34" charset="-122"/>
              </a:rPr>
              <a:t>点击添加文字说明点击添加文字说明</a:t>
            </a:r>
            <a:endParaRPr lang="en-US" altLang="zh-CN" dirty="0">
              <a:solidFill>
                <a:srgbClr val="000000"/>
              </a:solidFill>
              <a:latin typeface="Franklin Gothic Book" panose="020B0503020102020204" pitchFamily="34" charset="0"/>
              <a:ea typeface="微软雅黑" panose="020B0503020204020204" pitchFamily="34" charset="-122"/>
            </a:endParaRPr>
          </a:p>
        </p:txBody>
      </p:sp>
      <p:sp>
        <p:nvSpPr>
          <p:cNvPr id="22" name="矩形 21">
            <a:extLst>
              <a:ext uri="{FF2B5EF4-FFF2-40B4-BE49-F238E27FC236}">
                <a16:creationId xmlns="" xmlns:a16="http://schemas.microsoft.com/office/drawing/2014/main" id="{55833484-A310-4C36-A515-5F31892735EB}"/>
              </a:ext>
            </a:extLst>
          </p:cNvPr>
          <p:cNvSpPr/>
          <p:nvPr/>
        </p:nvSpPr>
        <p:spPr>
          <a:xfrm>
            <a:off x="4805462" y="361919"/>
            <a:ext cx="2236510" cy="707886"/>
          </a:xfrm>
          <a:prstGeom prst="rect">
            <a:avLst/>
          </a:prstGeom>
        </p:spPr>
        <p:txBody>
          <a:bodyPr wrap="none">
            <a:spAutoFit/>
          </a:bodyPr>
          <a:lstStyle/>
          <a:p>
            <a:r>
              <a:rPr lang="zh-CN" altLang="en-US" sz="4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团队合作</a:t>
            </a:r>
          </a:p>
        </p:txBody>
      </p:sp>
      <p:cxnSp>
        <p:nvCxnSpPr>
          <p:cNvPr id="23" name="直接连接符 22">
            <a:extLst>
              <a:ext uri="{FF2B5EF4-FFF2-40B4-BE49-F238E27FC236}">
                <a16:creationId xmlns="" xmlns:a16="http://schemas.microsoft.com/office/drawing/2014/main" id="{08820522-23F2-4DAF-9470-A09C8A2C0953}"/>
              </a:ext>
            </a:extLst>
          </p:cNvPr>
          <p:cNvCxnSpPr>
            <a:cxnSpLocks/>
          </p:cNvCxnSpPr>
          <p:nvPr/>
        </p:nvCxnSpPr>
        <p:spPr>
          <a:xfrm>
            <a:off x="0" y="724697"/>
            <a:ext cx="4596494"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 xmlns:a16="http://schemas.microsoft.com/office/drawing/2014/main" id="{52228BB2-954B-4C39-8D5A-BA1DDDA0EFB7}"/>
              </a:ext>
            </a:extLst>
          </p:cNvPr>
          <p:cNvCxnSpPr>
            <a:cxnSpLocks/>
          </p:cNvCxnSpPr>
          <p:nvPr/>
        </p:nvCxnSpPr>
        <p:spPr>
          <a:xfrm>
            <a:off x="7240245" y="724697"/>
            <a:ext cx="4951755"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0528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par>
                                <p:cTn id="8" presetID="22" presetClass="entr" presetSubtype="4"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down)">
                                      <p:cBhvr>
                                        <p:cTn id="10" dur="500"/>
                                        <p:tgtEl>
                                          <p:spTgt spid="23"/>
                                        </p:tgtEl>
                                      </p:cBhvr>
                                    </p:animEffect>
                                  </p:childTnLst>
                                </p:cTn>
                              </p:par>
                              <p:par>
                                <p:cTn id="11" presetID="22" presetClass="entr" presetSubtype="4"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down)">
                                      <p:cBhvr>
                                        <p:cTn id="13" dur="5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22" presetClass="entr" presetSubtype="8"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500"/>
                                        <p:tgtEl>
                                          <p:spTgt spid="20"/>
                                        </p:tgtEl>
                                      </p:cBhvr>
                                    </p:animEffect>
                                  </p:childTnLst>
                                </p:cTn>
                              </p:par>
                              <p:par>
                                <p:cTn id="39" presetID="22" presetClass="entr" presetSubtype="8"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left)">
                                      <p:cBhvr>
                                        <p:cTn id="46" dur="500"/>
                                        <p:tgtEl>
                                          <p:spTgt spid="1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left)">
                                      <p:cBhvr>
                                        <p:cTn id="49" dur="500"/>
                                        <p:tgtEl>
                                          <p:spTgt spid="1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left)">
                                      <p:cBhvr>
                                        <p:cTn id="55" dur="500"/>
                                        <p:tgtEl>
                                          <p:spTgt spid="18"/>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left)">
                                      <p:cBhvr>
                                        <p:cTn id="58" dur="500"/>
                                        <p:tgtEl>
                                          <p:spTgt spid="21"/>
                                        </p:tgtEl>
                                      </p:cBhvr>
                                    </p:animEffect>
                                  </p:childTnLst>
                                </p:cTn>
                              </p:par>
                              <p:par>
                                <p:cTn id="59" presetID="22" presetClass="entr" presetSubtype="8" fill="hold" nodeType="with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wipe(left)">
                                      <p:cBhvr>
                                        <p:cTn id="6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P spid="16" grpId="0"/>
      <p:bldP spid="17" grpId="0"/>
      <p:bldP spid="18" grpId="0"/>
      <p:bldP spid="19" grpId="0"/>
      <p:bldP spid="20" grpId="0"/>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3"/>
          <p:cNvSpPr>
            <a:spLocks noChangeArrowheads="1"/>
          </p:cNvSpPr>
          <p:nvPr/>
        </p:nvSpPr>
        <p:spPr bwMode="auto">
          <a:xfrm>
            <a:off x="5430620" y="3220533"/>
            <a:ext cx="128905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3600" b="1" dirty="0">
                <a:solidFill>
                  <a:schemeClr val="bg1"/>
                </a:solidFill>
                <a:latin typeface="微软雅黑" pitchFamily="34" charset="-122"/>
                <a:ea typeface="微软雅黑" pitchFamily="34" charset="-122"/>
              </a:rPr>
              <a:t>执行力</a:t>
            </a:r>
            <a:endParaRPr lang="en-US" altLang="zh-CN" sz="3600" b="1" dirty="0">
              <a:solidFill>
                <a:schemeClr val="bg1"/>
              </a:solidFill>
              <a:latin typeface="微软雅黑" pitchFamily="34" charset="-122"/>
              <a:ea typeface="微软雅黑" pitchFamily="34" charset="-122"/>
            </a:endParaRPr>
          </a:p>
        </p:txBody>
      </p:sp>
      <p:grpSp>
        <p:nvGrpSpPr>
          <p:cNvPr id="3" name="组合 2"/>
          <p:cNvGrpSpPr/>
          <p:nvPr/>
        </p:nvGrpSpPr>
        <p:grpSpPr>
          <a:xfrm>
            <a:off x="4048540" y="2104697"/>
            <a:ext cx="3763541" cy="3478292"/>
            <a:chOff x="2584069" y="1592195"/>
            <a:chExt cx="3763541" cy="3478292"/>
          </a:xfrm>
        </p:grpSpPr>
        <p:sp>
          <p:nvSpPr>
            <p:cNvPr id="4" name="AutoShape 4"/>
            <p:cNvSpPr>
              <a:spLocks noChangeArrowheads="1"/>
            </p:cNvSpPr>
            <p:nvPr/>
          </p:nvSpPr>
          <p:spPr bwMode="gray">
            <a:xfrm rot="19367479">
              <a:off x="2584069" y="1592195"/>
              <a:ext cx="3763541" cy="3478292"/>
            </a:xfrm>
            <a:custGeom>
              <a:avLst/>
              <a:gdLst>
                <a:gd name="G0" fmla="+- 2978742 0 0"/>
                <a:gd name="G1" fmla="+- -2701147 0 0"/>
                <a:gd name="G2" fmla="+- 2978742 0 -2701147"/>
                <a:gd name="G3" fmla="+- 10800 0 0"/>
                <a:gd name="G4" fmla="+- 0 0 2978742"/>
                <a:gd name="T0" fmla="*/ 360 256 1"/>
                <a:gd name="T1" fmla="*/ 0 256 1"/>
                <a:gd name="G5" fmla="+- G2 T0 T1"/>
                <a:gd name="G6" fmla="?: G2 G2 G5"/>
                <a:gd name="G7" fmla="+- 0 0 G6"/>
                <a:gd name="G8" fmla="+- 7349 0 0"/>
                <a:gd name="G9" fmla="+- 0 0 -2701147"/>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147"/>
                <a:gd name="G36" fmla="sin G34 -2701147"/>
                <a:gd name="G37" fmla="+/ -2701147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9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BE8C83"/>
            </a:solidFill>
            <a:ln w="3175" cap="flat" cmpd="sng" algn="ctr">
              <a:noFill/>
              <a:prstDash val="solid"/>
            </a:ln>
            <a:effectLst>
              <a:outerShdw blurRad="50800" dist="38100" dir="2700000" algn="tl" rotWithShape="0">
                <a:prstClr val="black">
                  <a:alpha val="40000"/>
                </a:prstClr>
              </a:outerShdw>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zh-CN" altLang="en-US" sz="2800" b="0" i="0" u="none" strike="noStrike" kern="0" cap="none" spc="0" normalizeH="0" baseline="0" noProof="0">
                <a:ln>
                  <a:noFill/>
                </a:ln>
                <a:solidFill>
                  <a:sysClr val="window" lastClr="FFFFFF"/>
                </a:solidFill>
                <a:effectLst/>
                <a:uLnTx/>
                <a:uFillTx/>
                <a:latin typeface="Impact" pitchFamily="34" charset="0"/>
                <a:ea typeface="微软雅黑" pitchFamily="34" charset="-122"/>
                <a:cs typeface="+mn-cs"/>
              </a:endParaRPr>
            </a:p>
          </p:txBody>
        </p:sp>
        <p:sp>
          <p:nvSpPr>
            <p:cNvPr id="5" name="WordArt 7"/>
            <p:cNvSpPr>
              <a:spLocks noChangeArrowheads="1" noChangeShapeType="1" noTextEdit="1"/>
            </p:cNvSpPr>
            <p:nvPr/>
          </p:nvSpPr>
          <p:spPr bwMode="gray">
            <a:xfrm rot="3394332">
              <a:off x="3957638" y="2074625"/>
              <a:ext cx="2105025"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8676"/>
                </a:avLst>
              </a:prstTxWarp>
            </a:bodyPr>
            <a:lstStyle/>
            <a:p>
              <a:pPr lvl="0" algn="ctr">
                <a:defRPr/>
              </a:pPr>
              <a:r>
                <a:rPr lang="zh-CN" altLang="en-US" sz="1400" kern="10" dirty="0">
                  <a:ln w="6350">
                    <a:noFill/>
                    <a:round/>
                    <a:headEnd/>
                    <a:tailEnd/>
                  </a:ln>
                  <a:solidFill>
                    <a:srgbClr val="FFFFFF"/>
                  </a:solidFill>
                  <a:latin typeface="微软雅黑" pitchFamily="34" charset="-122"/>
                  <a:ea typeface="微软雅黑" pitchFamily="34" charset="-122"/>
                  <a:cs typeface="Arial"/>
                </a:rPr>
                <a:t>制度执行力</a:t>
              </a:r>
            </a:p>
          </p:txBody>
        </p:sp>
      </p:grpSp>
      <p:grpSp>
        <p:nvGrpSpPr>
          <p:cNvPr id="6" name="组合 5"/>
          <p:cNvGrpSpPr/>
          <p:nvPr/>
        </p:nvGrpSpPr>
        <p:grpSpPr>
          <a:xfrm>
            <a:off x="7044813" y="2631577"/>
            <a:ext cx="2742921" cy="1223444"/>
            <a:chOff x="5919788" y="2395372"/>
            <a:chExt cx="2403475" cy="1223444"/>
          </a:xfrm>
        </p:grpSpPr>
        <p:sp>
          <p:nvSpPr>
            <p:cNvPr id="7" name="Line 19"/>
            <p:cNvSpPr>
              <a:spLocks noChangeShapeType="1"/>
            </p:cNvSpPr>
            <p:nvPr/>
          </p:nvSpPr>
          <p:spPr bwMode="auto">
            <a:xfrm flipH="1">
              <a:off x="5919788" y="2395372"/>
              <a:ext cx="2403475" cy="0"/>
            </a:xfrm>
            <a:prstGeom prst="line">
              <a:avLst/>
            </a:prstGeom>
            <a:noFill/>
            <a:ln w="19050">
              <a:solidFill>
                <a:srgbClr val="BE8C8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9" name="TextBox 20"/>
            <p:cNvSpPr txBox="1"/>
            <p:nvPr/>
          </p:nvSpPr>
          <p:spPr bwMode="auto">
            <a:xfrm>
              <a:off x="6558476" y="2418487"/>
              <a:ext cx="1728787" cy="1200329"/>
            </a:xfrm>
            <a:prstGeom prst="rect">
              <a:avLst/>
            </a:prstGeom>
            <a:noFill/>
          </p:spPr>
          <p:txBody>
            <a:bodyPr vert="horz" wrap="square" lIns="91440" tIns="45720" rIns="91440" bIns="45720" numCol="1" anchor="t" anchorCtr="0" compatLnSpc="1">
              <a:prstTxWarp prst="textNoShape">
                <a:avLst/>
              </a:prstTxWarp>
              <a:spAutoFit/>
            </a:bodyPr>
            <a:lstStyle/>
            <a:p>
              <a:pPr lvl="0" algn="ctr" fontAlgn="base">
                <a:lnSpc>
                  <a:spcPct val="120000"/>
                </a:lnSpc>
                <a:spcBef>
                  <a:spcPct val="0"/>
                </a:spcBef>
                <a:spcAft>
                  <a:spcPct val="0"/>
                </a:spcAft>
                <a:defRPr/>
              </a:pPr>
              <a:r>
                <a:rPr lang="zh-CN" altLang="en-US" sz="1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cs typeface="+mn-ea"/>
                </a:rPr>
                <a:t>有了战略的大方向指导，便需要严格规范的制度严密推行，从而调动成员的积极性和主观能动性</a:t>
              </a:r>
            </a:p>
          </p:txBody>
        </p:sp>
      </p:grpSp>
      <p:grpSp>
        <p:nvGrpSpPr>
          <p:cNvPr id="10" name="组合 1"/>
          <p:cNvGrpSpPr/>
          <p:nvPr/>
        </p:nvGrpSpPr>
        <p:grpSpPr>
          <a:xfrm>
            <a:off x="4314171" y="2069189"/>
            <a:ext cx="3764584" cy="3477329"/>
            <a:chOff x="2849700" y="1556687"/>
            <a:chExt cx="3764584" cy="3477329"/>
          </a:xfrm>
        </p:grpSpPr>
        <p:sp>
          <p:nvSpPr>
            <p:cNvPr id="11" name="AutoShape 6"/>
            <p:cNvSpPr>
              <a:spLocks noChangeArrowheads="1"/>
            </p:cNvSpPr>
            <p:nvPr/>
          </p:nvSpPr>
          <p:spPr bwMode="gray">
            <a:xfrm rot="12146960">
              <a:off x="2849700" y="1556687"/>
              <a:ext cx="3764584" cy="3477329"/>
            </a:xfrm>
            <a:custGeom>
              <a:avLst/>
              <a:gdLst>
                <a:gd name="G0" fmla="+- 2978742 0 0"/>
                <a:gd name="G1" fmla="+- -2534030 0 0"/>
                <a:gd name="G2" fmla="+- 2978742 0 -2534030"/>
                <a:gd name="G3" fmla="+- 10800 0 0"/>
                <a:gd name="G4" fmla="+- 0 0 2978742"/>
                <a:gd name="T0" fmla="*/ 360 256 1"/>
                <a:gd name="T1" fmla="*/ 0 256 1"/>
                <a:gd name="G5" fmla="+- G2 T0 T1"/>
                <a:gd name="G6" fmla="?: G2 G2 G5"/>
                <a:gd name="G7" fmla="+- 0 0 G6"/>
                <a:gd name="G8" fmla="+- 7349 0 0"/>
                <a:gd name="G9" fmla="+- 0 0 -2534030"/>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534030"/>
                <a:gd name="G36" fmla="sin G34 -2534030"/>
                <a:gd name="G37" fmla="+/ -2534030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81 w 21600"/>
                <a:gd name="T5" fmla="*/ 11439 h 21600"/>
                <a:gd name="T6" fmla="*/ 17885 w 21600"/>
                <a:gd name="T7" fmla="*/ 5130 h 21600"/>
                <a:gd name="T8" fmla="*/ 18136 w 21600"/>
                <a:gd name="T9" fmla="*/ 11234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FFEEE2"/>
            </a:solidFill>
            <a:ln w="3175" cap="flat" cmpd="sng" algn="ctr">
              <a:solidFill>
                <a:srgbClr val="EAEAEA"/>
              </a:solidFill>
              <a:prstDash val="solid"/>
            </a:ln>
            <a:effectLst>
              <a:outerShdw blurRad="50800" dist="38100" dir="5400000" algn="t" rotWithShape="0">
                <a:prstClr val="black">
                  <a:alpha val="40000"/>
                </a:prstClr>
              </a:outerShdw>
            </a:effectLst>
            <a:extLst/>
          </p:spPr>
          <p:txBody>
            <a:bodyPr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zh-CN" altLang="en-US" sz="1200" b="0" i="0" u="none" strike="noStrike" kern="0" cap="none" spc="0" normalizeH="0" baseline="0" noProof="0">
                <a:ln>
                  <a:noFill/>
                </a:ln>
                <a:effectLst/>
                <a:uLnTx/>
                <a:uFillTx/>
                <a:latin typeface="微软雅黑" pitchFamily="34" charset="-122"/>
                <a:ea typeface="微软雅黑" pitchFamily="34" charset="-122"/>
                <a:cs typeface="+mn-cs"/>
              </a:endParaRPr>
            </a:p>
          </p:txBody>
        </p:sp>
        <p:sp>
          <p:nvSpPr>
            <p:cNvPr id="12" name="WordArt 9"/>
            <p:cNvSpPr>
              <a:spLocks noChangeArrowheads="1" noChangeShapeType="1" noTextEdit="1"/>
            </p:cNvSpPr>
            <p:nvPr/>
          </p:nvSpPr>
          <p:spPr bwMode="gray">
            <a:xfrm rot="17984564">
              <a:off x="3069432" y="2134156"/>
              <a:ext cx="2105025" cy="1770063"/>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7259"/>
                </a:avLst>
              </a:prstTxWarp>
            </a:bodyPr>
            <a:lstStyle/>
            <a:p>
              <a:pPr lvl="0" algn="ctr">
                <a:defRPr/>
              </a:pPr>
              <a:r>
                <a:rPr lang="zh-CN" altLang="en-US" sz="1400" kern="10" dirty="0">
                  <a:ln w="6350">
                    <a:noFill/>
                    <a:round/>
                    <a:headEnd/>
                    <a:tailEnd/>
                  </a:ln>
                  <a:latin typeface="微软雅黑" pitchFamily="34" charset="-122"/>
                  <a:ea typeface="微软雅黑" pitchFamily="34" charset="-122"/>
                  <a:cs typeface="Arial"/>
                </a:rPr>
                <a:t>战略执行力</a:t>
              </a:r>
            </a:p>
          </p:txBody>
        </p:sp>
      </p:grpSp>
      <p:grpSp>
        <p:nvGrpSpPr>
          <p:cNvPr id="13" name="组合 12"/>
          <p:cNvGrpSpPr/>
          <p:nvPr/>
        </p:nvGrpSpPr>
        <p:grpSpPr>
          <a:xfrm>
            <a:off x="1918431" y="2631577"/>
            <a:ext cx="2744732" cy="1023831"/>
            <a:chOff x="793630" y="2395372"/>
            <a:chExt cx="2405062" cy="1023831"/>
          </a:xfrm>
        </p:grpSpPr>
        <p:sp>
          <p:nvSpPr>
            <p:cNvPr id="14" name="Line 17"/>
            <p:cNvSpPr>
              <a:spLocks noChangeShapeType="1"/>
            </p:cNvSpPr>
            <p:nvPr/>
          </p:nvSpPr>
          <p:spPr bwMode="auto">
            <a:xfrm>
              <a:off x="793630" y="2395372"/>
              <a:ext cx="2405062" cy="0"/>
            </a:xfrm>
            <a:prstGeom prst="line">
              <a:avLst/>
            </a:prstGeom>
            <a:noFill/>
            <a:ln w="19050">
              <a:solidFill>
                <a:srgbClr val="BE8C8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16" name="TextBox 43"/>
            <p:cNvSpPr txBox="1"/>
            <p:nvPr/>
          </p:nvSpPr>
          <p:spPr bwMode="auto">
            <a:xfrm>
              <a:off x="898797" y="2440474"/>
              <a:ext cx="1728787" cy="978729"/>
            </a:xfrm>
            <a:prstGeom prst="rect">
              <a:avLst/>
            </a:prstGeom>
            <a:noFill/>
          </p:spPr>
          <p:txBody>
            <a:bodyPr vert="horz" wrap="square" lIns="91440" tIns="45720" rIns="91440" bIns="45720" numCol="1" anchor="t" anchorCtr="0" compatLnSpc="1">
              <a:prstTxWarp prst="textNoShape">
                <a:avLst/>
              </a:prstTxWarp>
              <a:spAutoFit/>
            </a:bodyPr>
            <a:lstStyle/>
            <a:p>
              <a:pPr lvl="0" algn="ctr" fontAlgn="base">
                <a:lnSpc>
                  <a:spcPct val="120000"/>
                </a:lnSpc>
                <a:spcBef>
                  <a:spcPct val="0"/>
                </a:spcBef>
                <a:spcAft>
                  <a:spcPct val="0"/>
                </a:spcAft>
                <a:defRPr/>
              </a:pPr>
              <a:r>
                <a:rPr lang="zh-CN" altLang="en-US" sz="1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cs typeface="+mn-ea"/>
                </a:rPr>
                <a:t>有效的可行性战略需要系统缜密的执行力管理推动，使战略落实到具体的行动布局上实施</a:t>
              </a:r>
            </a:p>
          </p:txBody>
        </p:sp>
      </p:grpSp>
      <p:grpSp>
        <p:nvGrpSpPr>
          <p:cNvPr id="17" name="组合 3"/>
          <p:cNvGrpSpPr/>
          <p:nvPr/>
        </p:nvGrpSpPr>
        <p:grpSpPr>
          <a:xfrm>
            <a:off x="4296248" y="1720989"/>
            <a:ext cx="3477329" cy="3764584"/>
            <a:chOff x="2831777" y="1208487"/>
            <a:chExt cx="3477329" cy="3764584"/>
          </a:xfrm>
        </p:grpSpPr>
        <p:sp>
          <p:nvSpPr>
            <p:cNvPr id="18" name="AutoShape 5"/>
            <p:cNvSpPr>
              <a:spLocks noChangeArrowheads="1"/>
            </p:cNvSpPr>
            <p:nvPr/>
          </p:nvSpPr>
          <p:spPr bwMode="gray">
            <a:xfrm rot="5078397">
              <a:off x="2688150" y="1352114"/>
              <a:ext cx="3764584" cy="3477329"/>
            </a:xfrm>
            <a:custGeom>
              <a:avLst/>
              <a:gdLst>
                <a:gd name="G0" fmla="+- 2978742 0 0"/>
                <a:gd name="G1" fmla="+- -2701274 0 0"/>
                <a:gd name="G2" fmla="+- 2978742 0 -2701274"/>
                <a:gd name="G3" fmla="+- 10800 0 0"/>
                <a:gd name="G4" fmla="+- 0 0 2978742"/>
                <a:gd name="T0" fmla="*/ 360 256 1"/>
                <a:gd name="T1" fmla="*/ 0 256 1"/>
                <a:gd name="G5" fmla="+- G2 T0 T1"/>
                <a:gd name="G6" fmla="?: G2 G2 G5"/>
                <a:gd name="G7" fmla="+- 0 0 G6"/>
                <a:gd name="G8" fmla="+- 7349 0 0"/>
                <a:gd name="G9" fmla="+- 0 0 -2701274"/>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274"/>
                <a:gd name="G36" fmla="sin G34 -2701274"/>
                <a:gd name="G37" fmla="+/ -2701274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8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tx1">
                <a:lumMod val="50000"/>
                <a:lumOff val="50000"/>
              </a:schemeClr>
            </a:solidFill>
            <a:ln w="3175" cap="flat" cmpd="sng" algn="ctr">
              <a:solidFill>
                <a:srgbClr val="2676FF">
                  <a:lumMod val="20000"/>
                  <a:lumOff val="80000"/>
                </a:srgbClr>
              </a:solidFill>
              <a:prstDash val="solid"/>
            </a:ln>
            <a:effectLst>
              <a:outerShdw blurRad="50800" dist="38100" dir="2700000" algn="tl" rotWithShape="0">
                <a:prstClr val="black">
                  <a:alpha val="40000"/>
                </a:prstClr>
              </a:outerShdw>
            </a:effectLst>
            <a:extLst/>
          </p:spPr>
          <p:txBody>
            <a:bodyPr lIns="0" rIns="0" anchor="ctr"/>
            <a:lstStyle/>
            <a:p>
              <a:pPr marL="182563" marR="0" lvl="0" indent="-182563" defTabSz="914400" eaLnBrk="1" fontAlgn="base" latinLnBrk="0" hangingPunct="1">
                <a:lnSpc>
                  <a:spcPct val="120000"/>
                </a:lnSpc>
                <a:spcBef>
                  <a:spcPts val="600"/>
                </a:spcBef>
                <a:spcAft>
                  <a:spcPts val="600"/>
                </a:spcAft>
                <a:buClrTx/>
                <a:buSzTx/>
                <a:buFont typeface="Arial" pitchFamily="34" charset="0"/>
                <a:buChar char="•"/>
                <a:tabLst/>
                <a:defRPr/>
              </a:pPr>
              <a:endParaRPr kumimoji="0" lang="zh-CN" altLang="en-US" sz="1400" b="0" i="0" u="none" strike="noStrike" kern="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9" name="WordArt 8"/>
            <p:cNvSpPr>
              <a:spLocks noChangeArrowheads="1" noChangeShapeType="1" noTextEdit="1"/>
            </p:cNvSpPr>
            <p:nvPr/>
          </p:nvSpPr>
          <p:spPr bwMode="gray">
            <a:xfrm rot="79672">
              <a:off x="3330576" y="2847737"/>
              <a:ext cx="2474912"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Down">
                <a:avLst>
                  <a:gd name="adj" fmla="val 2320405"/>
                </a:avLst>
              </a:prstTxWarp>
            </a:bodyPr>
            <a:lstStyle/>
            <a:p>
              <a:pPr lvl="0" algn="ctr">
                <a:defRPr/>
              </a:pPr>
              <a:r>
                <a:rPr lang="zh-CN" altLang="en-US" kern="10" dirty="0">
                  <a:ln w="6350">
                    <a:noFill/>
                    <a:round/>
                    <a:headEnd/>
                    <a:tailEnd/>
                  </a:ln>
                  <a:solidFill>
                    <a:schemeClr val="bg1"/>
                  </a:solidFill>
                  <a:latin typeface="微软雅黑" pitchFamily="34" charset="-122"/>
                  <a:ea typeface="微软雅黑" pitchFamily="34" charset="-122"/>
                  <a:cs typeface="Arial"/>
                </a:rPr>
                <a:t>应急执行力</a:t>
              </a:r>
            </a:p>
          </p:txBody>
        </p:sp>
      </p:grpSp>
      <p:grpSp>
        <p:nvGrpSpPr>
          <p:cNvPr id="20" name="组合 19"/>
          <p:cNvGrpSpPr/>
          <p:nvPr/>
        </p:nvGrpSpPr>
        <p:grpSpPr>
          <a:xfrm>
            <a:off x="6921342" y="5000561"/>
            <a:ext cx="2823746" cy="1300014"/>
            <a:chOff x="5537201" y="5095709"/>
            <a:chExt cx="2474298" cy="1300014"/>
          </a:xfrm>
        </p:grpSpPr>
        <p:sp>
          <p:nvSpPr>
            <p:cNvPr id="21" name="Line 18"/>
            <p:cNvSpPr>
              <a:spLocks noChangeShapeType="1"/>
            </p:cNvSpPr>
            <p:nvPr/>
          </p:nvSpPr>
          <p:spPr bwMode="auto">
            <a:xfrm flipH="1">
              <a:off x="5537201" y="5095709"/>
              <a:ext cx="2405062" cy="0"/>
            </a:xfrm>
            <a:prstGeom prst="line">
              <a:avLst/>
            </a:prstGeom>
            <a:noFill/>
            <a:ln w="19050">
              <a:solidFill>
                <a:srgbClr val="BE8C8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23" name="TextBox 20"/>
            <p:cNvSpPr txBox="1"/>
            <p:nvPr/>
          </p:nvSpPr>
          <p:spPr bwMode="auto">
            <a:xfrm>
              <a:off x="6060140" y="5195394"/>
              <a:ext cx="1951359" cy="1200329"/>
            </a:xfrm>
            <a:prstGeom prst="rect">
              <a:avLst/>
            </a:prstGeom>
            <a:noFill/>
          </p:spPr>
          <p:txBody>
            <a:bodyPr vert="horz" wrap="square" lIns="91440" tIns="45720" rIns="91440" bIns="45720" numCol="1" anchor="t" anchorCtr="0" compatLnSpc="1">
              <a:prstTxWarp prst="textNoShape">
                <a:avLst/>
              </a:prstTxWarp>
              <a:spAutoFit/>
            </a:bodyPr>
            <a:lstStyle/>
            <a:p>
              <a:pPr lvl="0" algn="ctr" fontAlgn="base">
                <a:lnSpc>
                  <a:spcPct val="120000"/>
                </a:lnSpc>
                <a:spcBef>
                  <a:spcPct val="0"/>
                </a:spcBef>
                <a:spcAft>
                  <a:spcPct val="0"/>
                </a:spcAft>
                <a:defRPr/>
              </a:pPr>
              <a:r>
                <a:rPr lang="zh-CN" altLang="en-US" sz="1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cs typeface="+mn-ea"/>
                </a:rPr>
                <a:t>具体到项目的实际推行过程中，或多或少会遇到问题或随机性危机，临场应变能力同样有效的把握大局稳定进行</a:t>
              </a:r>
            </a:p>
          </p:txBody>
        </p:sp>
      </p:grpSp>
      <p:sp>
        <p:nvSpPr>
          <p:cNvPr id="25" name="矩形 24">
            <a:extLst>
              <a:ext uri="{FF2B5EF4-FFF2-40B4-BE49-F238E27FC236}">
                <a16:creationId xmlns="" xmlns:a16="http://schemas.microsoft.com/office/drawing/2014/main" id="{F7C73945-FF71-4D1A-81A4-E294C4616A0E}"/>
              </a:ext>
            </a:extLst>
          </p:cNvPr>
          <p:cNvSpPr/>
          <p:nvPr/>
        </p:nvSpPr>
        <p:spPr>
          <a:xfrm>
            <a:off x="5254036" y="361919"/>
            <a:ext cx="1723549" cy="707886"/>
          </a:xfrm>
          <a:prstGeom prst="rect">
            <a:avLst/>
          </a:prstGeom>
        </p:spPr>
        <p:txBody>
          <a:bodyPr wrap="none">
            <a:spAutoFit/>
          </a:bodyPr>
          <a:lstStyle/>
          <a:p>
            <a:r>
              <a:rPr lang="zh-CN" altLang="en-US" sz="4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执行力</a:t>
            </a:r>
          </a:p>
        </p:txBody>
      </p:sp>
      <p:cxnSp>
        <p:nvCxnSpPr>
          <p:cNvPr id="26" name="直接连接符 25">
            <a:extLst>
              <a:ext uri="{FF2B5EF4-FFF2-40B4-BE49-F238E27FC236}">
                <a16:creationId xmlns="" xmlns:a16="http://schemas.microsoft.com/office/drawing/2014/main" id="{D4798527-69AA-4821-80CF-C010B0E4EA1B}"/>
              </a:ext>
            </a:extLst>
          </p:cNvPr>
          <p:cNvCxnSpPr>
            <a:cxnSpLocks/>
          </p:cNvCxnSpPr>
          <p:nvPr/>
        </p:nvCxnSpPr>
        <p:spPr>
          <a:xfrm>
            <a:off x="0" y="724697"/>
            <a:ext cx="4882551"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 xmlns:a16="http://schemas.microsoft.com/office/drawing/2014/main" id="{75520E5F-9BD6-409E-825B-547333604B2A}"/>
              </a:ext>
            </a:extLst>
          </p:cNvPr>
          <p:cNvCxnSpPr>
            <a:cxnSpLocks/>
          </p:cNvCxnSpPr>
          <p:nvPr/>
        </p:nvCxnSpPr>
        <p:spPr>
          <a:xfrm>
            <a:off x="7159925" y="724697"/>
            <a:ext cx="5032075"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50216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par>
                                <p:cTn id="11" presetID="22" presetClass="entr" presetSubtype="4"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500"/>
                                        <p:tgtEl>
                                          <p:spTgt spid="27"/>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000"/>
                            </p:stCondLst>
                            <p:childTnLst>
                              <p:par>
                                <p:cTn id="19" presetID="22" presetClass="entr" presetSubtype="1"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up)">
                                      <p:cBhvr>
                                        <p:cTn id="21" dur="500"/>
                                        <p:tgtEl>
                                          <p:spTgt spid="3"/>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right)">
                                      <p:cBhvr>
                                        <p:cTn id="29" dur="500"/>
                                        <p:tgtEl>
                                          <p:spTgt spid="17"/>
                                        </p:tgtEl>
                                      </p:cBhvr>
                                    </p:animEffect>
                                  </p:childTnLst>
                                </p:cTn>
                              </p:par>
                            </p:childTnLst>
                          </p:cTn>
                        </p:par>
                        <p:par>
                          <p:cTn id="30" fill="hold">
                            <p:stCondLst>
                              <p:cond delay="2500"/>
                            </p:stCondLst>
                            <p:childTnLst>
                              <p:par>
                                <p:cTn id="31" presetID="22" presetClass="entr" presetSubtype="2"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right)">
                                      <p:cBhvr>
                                        <p:cTn id="33" dur="500"/>
                                        <p:tgtEl>
                                          <p:spTgt spid="20"/>
                                        </p:tgtEl>
                                      </p:cBhvr>
                                    </p:animEffect>
                                  </p:childTnLst>
                                </p:cTn>
                              </p:par>
                            </p:childTnLst>
                          </p:cTn>
                        </p:par>
                        <p:par>
                          <p:cTn id="34" fill="hold">
                            <p:stCondLst>
                              <p:cond delay="3000"/>
                            </p:stCondLst>
                            <p:childTnLst>
                              <p:par>
                                <p:cTn id="35" presetID="22" presetClass="entr" presetSubtype="4"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6" name="Text Box 3"/>
          <p:cNvSpPr>
            <a:spLocks noChangeArrowheads="1"/>
          </p:cNvSpPr>
          <p:nvPr/>
        </p:nvSpPr>
        <p:spPr bwMode="auto">
          <a:xfrm>
            <a:off x="2204380" y="3445272"/>
            <a:ext cx="3877985" cy="1200329"/>
          </a:xfrm>
          <a:prstGeom prst="rect">
            <a:avLst/>
          </a:prstGeom>
          <a:extLst/>
        </p:spPr>
        <p:txBody>
          <a:bodyPr wrap="none">
            <a:spAutoFit/>
          </a:bodyPr>
          <a:lstStyle/>
          <a:p>
            <a:pPr algn="r">
              <a:spcBef>
                <a:spcPct val="0"/>
              </a:spcBef>
            </a:pPr>
            <a:r>
              <a:rPr lang="zh-CN" altLang="en-US" sz="7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工作规划</a:t>
            </a:r>
          </a:p>
        </p:txBody>
      </p:sp>
      <p:sp>
        <p:nvSpPr>
          <p:cNvPr id="7" name="矩形 6"/>
          <p:cNvSpPr/>
          <p:nvPr/>
        </p:nvSpPr>
        <p:spPr>
          <a:xfrm>
            <a:off x="4286858" y="2628939"/>
            <a:ext cx="1816971" cy="369332"/>
          </a:xfrm>
          <a:prstGeom prst="rect">
            <a:avLst/>
          </a:prstGeom>
        </p:spPr>
        <p:txBody>
          <a:bodyPr wrap="none">
            <a:spAutoFit/>
          </a:bodyPr>
          <a:lstStyle/>
          <a:p>
            <a:pPr algn="r">
              <a:spcBef>
                <a:spcPct val="0"/>
              </a:spcBef>
            </a:pP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Work planning</a:t>
            </a:r>
          </a:p>
        </p:txBody>
      </p:sp>
      <p:sp>
        <p:nvSpPr>
          <p:cNvPr id="8" name="Text Box 3"/>
          <p:cNvSpPr>
            <a:spLocks noChangeArrowheads="1"/>
          </p:cNvSpPr>
          <p:nvPr/>
        </p:nvSpPr>
        <p:spPr bwMode="auto">
          <a:xfrm>
            <a:off x="6508608" y="2407506"/>
            <a:ext cx="3533340" cy="3154710"/>
          </a:xfrm>
          <a:prstGeom prst="rect">
            <a:avLst/>
          </a:prstGeom>
          <a:extLst/>
        </p:spPr>
        <p:txBody>
          <a:bodyPr wrap="none">
            <a:spAutoFit/>
          </a:bodyPr>
          <a:lstStyle/>
          <a:p>
            <a:pPr algn="ctr">
              <a:spcBef>
                <a:spcPct val="0"/>
              </a:spcBef>
            </a:pPr>
            <a:r>
              <a:rPr lang="en-US" altLang="zh-CN"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rPr>
              <a:t>04</a:t>
            </a:r>
            <a:endParaRPr lang="zh-CN" altLang="en-US"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endParaRPr>
          </a:p>
        </p:txBody>
      </p:sp>
      <p:cxnSp>
        <p:nvCxnSpPr>
          <p:cNvPr id="10" name="直接连接符 9"/>
          <p:cNvCxnSpPr/>
          <p:nvPr/>
        </p:nvCxnSpPr>
        <p:spPr>
          <a:xfrm>
            <a:off x="1567969" y="3157346"/>
            <a:ext cx="4536000"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
        <p:nvSpPr>
          <p:cNvPr id="12" name="TextBox 12">
            <a:extLst>
              <a:ext uri="{FF2B5EF4-FFF2-40B4-BE49-F238E27FC236}">
                <a16:creationId xmlns="" xmlns:a16="http://schemas.microsoft.com/office/drawing/2014/main" id="{60CD90E5-24FD-4E83-9562-CF7047509D91}"/>
              </a:ext>
            </a:extLst>
          </p:cNvPr>
          <p:cNvSpPr txBox="1"/>
          <p:nvPr/>
        </p:nvSpPr>
        <p:spPr>
          <a:xfrm>
            <a:off x="3158669" y="4645601"/>
            <a:ext cx="1680000" cy="379656"/>
          </a:xfrm>
          <a:prstGeom prst="rect">
            <a:avLst/>
          </a:prstGeom>
          <a:noFill/>
        </p:spPr>
        <p:txBody>
          <a:bodyPr wrap="square" rtlCol="0">
            <a:spAutoFit/>
          </a:bodyPr>
          <a:lstStyle/>
          <a:p>
            <a:pPr marL="380990" indent="-380990" defTabSz="1219170">
              <a:buFont typeface="Arial" panose="020B0604020202020204" pitchFamily="34" charset="0"/>
              <a:buChar char="•"/>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目标规划</a:t>
            </a:r>
          </a:p>
        </p:txBody>
      </p:sp>
      <p:sp>
        <p:nvSpPr>
          <p:cNvPr id="13" name="TextBox 13">
            <a:extLst>
              <a:ext uri="{FF2B5EF4-FFF2-40B4-BE49-F238E27FC236}">
                <a16:creationId xmlns="" xmlns:a16="http://schemas.microsoft.com/office/drawing/2014/main" id="{5F8B1AE8-8F44-4F12-A231-44947ACC3084}"/>
              </a:ext>
            </a:extLst>
          </p:cNvPr>
          <p:cNvSpPr txBox="1"/>
          <p:nvPr/>
        </p:nvSpPr>
        <p:spPr>
          <a:xfrm>
            <a:off x="4838669" y="4645601"/>
            <a:ext cx="1393124" cy="379656"/>
          </a:xfrm>
          <a:prstGeom prst="rect">
            <a:avLst/>
          </a:prstGeom>
          <a:noFill/>
        </p:spPr>
        <p:txBody>
          <a:bodyPr wrap="square" rtlCol="0">
            <a:spAutoFit/>
          </a:bodyPr>
          <a:lstStyle/>
          <a:p>
            <a:pPr marL="380990" indent="-380990" defTabSz="1219170">
              <a:buFont typeface="Arial" panose="020B0604020202020204" pitchFamily="34" charset="0"/>
              <a:buChar char="•"/>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总结</a:t>
            </a:r>
          </a:p>
        </p:txBody>
      </p:sp>
    </p:spTree>
    <p:extLst>
      <p:ext uri="{BB962C8B-B14F-4D97-AF65-F5344CB8AC3E}">
        <p14:creationId xmlns:p14="http://schemas.microsoft.com/office/powerpoint/2010/main" val="1829964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par>
                          <p:cTn id="21" fill="hold">
                            <p:stCondLst>
                              <p:cond delay="500"/>
                            </p:stCondLst>
                            <p:childTnLst>
                              <p:par>
                                <p:cTn id="22" presetID="37"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900" decel="100000" fill="hold"/>
                                        <p:tgtEl>
                                          <p:spTgt spid="12"/>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25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900" decel="100000" fill="hold"/>
                                        <p:tgtEl>
                                          <p:spTgt spid="13"/>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E3E5D509-CE59-4F53-B0E1-6E2674BB5468}"/>
              </a:ext>
            </a:extLst>
          </p:cNvPr>
          <p:cNvSpPr/>
          <p:nvPr/>
        </p:nvSpPr>
        <p:spPr>
          <a:xfrm>
            <a:off x="4805462" y="361919"/>
            <a:ext cx="2236510" cy="707886"/>
          </a:xfrm>
          <a:prstGeom prst="rect">
            <a:avLst/>
          </a:prstGeom>
        </p:spPr>
        <p:txBody>
          <a:bodyPr wrap="none">
            <a:spAutoFit/>
          </a:bodyPr>
          <a:lstStyle/>
          <a:p>
            <a:r>
              <a:rPr lang="zh-CN" altLang="en-US" sz="4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目标规划</a:t>
            </a:r>
          </a:p>
        </p:txBody>
      </p:sp>
      <p:cxnSp>
        <p:nvCxnSpPr>
          <p:cNvPr id="3" name="直接连接符 2">
            <a:extLst>
              <a:ext uri="{FF2B5EF4-FFF2-40B4-BE49-F238E27FC236}">
                <a16:creationId xmlns="" xmlns:a16="http://schemas.microsoft.com/office/drawing/2014/main" id="{02F2F17A-1996-4250-8222-CEE802A913C0}"/>
              </a:ext>
            </a:extLst>
          </p:cNvPr>
          <p:cNvCxnSpPr>
            <a:cxnSpLocks/>
          </p:cNvCxnSpPr>
          <p:nvPr/>
        </p:nvCxnSpPr>
        <p:spPr>
          <a:xfrm>
            <a:off x="0" y="724697"/>
            <a:ext cx="4596494"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4" name="直接连接符 3">
            <a:extLst>
              <a:ext uri="{FF2B5EF4-FFF2-40B4-BE49-F238E27FC236}">
                <a16:creationId xmlns="" xmlns:a16="http://schemas.microsoft.com/office/drawing/2014/main" id="{CB3D6C70-1F4F-4D92-86D6-9ED2CCF61743}"/>
              </a:ext>
            </a:extLst>
          </p:cNvPr>
          <p:cNvCxnSpPr>
            <a:cxnSpLocks/>
          </p:cNvCxnSpPr>
          <p:nvPr/>
        </p:nvCxnSpPr>
        <p:spPr>
          <a:xfrm>
            <a:off x="7240245" y="724697"/>
            <a:ext cx="4951755"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
        <p:nvSpPr>
          <p:cNvPr id="6" name="iS1ide-Text Placeholder 2">
            <a:extLst>
              <a:ext uri="{FF2B5EF4-FFF2-40B4-BE49-F238E27FC236}">
                <a16:creationId xmlns="" xmlns:a16="http://schemas.microsoft.com/office/drawing/2014/main" id="{51145783-C62D-45A6-9137-776566385DD0}"/>
              </a:ext>
            </a:extLst>
          </p:cNvPr>
          <p:cNvSpPr txBox="1">
            <a:spLocks/>
          </p:cNvSpPr>
          <p:nvPr/>
        </p:nvSpPr>
        <p:spPr>
          <a:xfrm>
            <a:off x="1942307" y="3761044"/>
            <a:ext cx="1713862" cy="1457163"/>
          </a:xfrm>
          <a:prstGeom prst="rect">
            <a:avLst/>
          </a:prstGeom>
        </p:spPr>
        <p:txBody>
          <a:bodyPr/>
          <a:lstStyle>
            <a:lvl1pPr marL="228568" indent="-228568" algn="l" defTabSz="914264" rtl="0" eaLnBrk="1" latinLnBrk="0" hangingPunct="1">
              <a:lnSpc>
                <a:spcPct val="90000"/>
              </a:lnSpc>
              <a:spcBef>
                <a:spcPts val="1000"/>
              </a:spcBef>
              <a:buFont typeface="Arial" panose="020B0604020202020204" pitchFamily="34" charset="0"/>
              <a:buChar char="•"/>
              <a:defRPr sz="1800" kern="1200">
                <a:solidFill>
                  <a:schemeClr val="tx1"/>
                </a:solidFill>
              </a:defRPr>
            </a:lvl1pPr>
            <a:lvl2pPr marL="685702" indent="-228568" algn="l" defTabSz="914264" rtl="0" eaLnBrk="1" latinLnBrk="0" hangingPunct="1">
              <a:lnSpc>
                <a:spcPct val="90000"/>
              </a:lnSpc>
              <a:spcBef>
                <a:spcPts val="500"/>
              </a:spcBef>
              <a:buFont typeface="Arial" panose="020B0604020202020204" pitchFamily="34" charset="0"/>
              <a:buChar char="•"/>
              <a:defRPr sz="1600" kern="1200">
                <a:solidFill>
                  <a:schemeClr val="tx1"/>
                </a:solidFill>
              </a:defRPr>
            </a:lvl2pPr>
            <a:lvl3pPr marL="1142830" indent="-228568" algn="l" defTabSz="914264" rtl="0" eaLnBrk="1" latinLnBrk="0" hangingPunct="1">
              <a:lnSpc>
                <a:spcPct val="90000"/>
              </a:lnSpc>
              <a:spcBef>
                <a:spcPts val="500"/>
              </a:spcBef>
              <a:buFont typeface="Arial" panose="020B0604020202020204" pitchFamily="34" charset="0"/>
              <a:buChar char="•"/>
              <a:defRPr sz="1400" kern="1200">
                <a:solidFill>
                  <a:schemeClr val="tx1"/>
                </a:solidFill>
              </a:defRPr>
            </a:lvl3pPr>
            <a:lvl4pPr marL="1599960" indent="-228568" algn="l" defTabSz="914264" rtl="0" eaLnBrk="1" latinLnBrk="0" hangingPunct="1">
              <a:lnSpc>
                <a:spcPct val="90000"/>
              </a:lnSpc>
              <a:spcBef>
                <a:spcPts val="500"/>
              </a:spcBef>
              <a:buFont typeface="Arial" panose="020B0604020202020204" pitchFamily="34" charset="0"/>
              <a:buChar char="•"/>
              <a:defRPr sz="1200" kern="1200">
                <a:solidFill>
                  <a:schemeClr val="tx1"/>
                </a:solidFill>
              </a:defRPr>
            </a:lvl4pPr>
            <a:lvl5pPr marL="2057091" indent="-228568" algn="l" defTabSz="914264" rtl="0" eaLnBrk="1" latinLnBrk="0" hangingPunct="1">
              <a:lnSpc>
                <a:spcPct val="90000"/>
              </a:lnSpc>
              <a:spcBef>
                <a:spcPts val="500"/>
              </a:spcBef>
              <a:buFont typeface="Arial" panose="020B0604020202020204" pitchFamily="34" charset="0"/>
              <a:buChar char="•"/>
              <a:defRPr sz="1200" kern="1200">
                <a:solidFill>
                  <a:schemeClr val="tx1"/>
                </a:solidFill>
              </a:defRPr>
            </a:lvl5pPr>
            <a:lvl6pPr marL="2514224"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6pPr>
            <a:lvl7pPr marL="2971356"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7pPr>
            <a:lvl8pPr marL="3428488"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8pPr>
            <a:lvl9pPr marL="3885622"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9pPr>
          </a:lstStyle>
          <a:p>
            <a:pPr marL="0" indent="0">
              <a:lnSpc>
                <a:spcPct val="150000"/>
              </a:lnSpc>
              <a:spcBef>
                <a:spcPts val="0"/>
              </a:spcBef>
              <a:buNone/>
            </a:pPr>
            <a:r>
              <a:rPr lang="zh-CN" altLang="en-US" sz="1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cs typeface="+mn-ea"/>
              </a:rPr>
              <a:t>点击输入您的文字内容，或复制粘贴具体文本，语言精练概括的说明你所要阐明的观点</a:t>
            </a:r>
          </a:p>
        </p:txBody>
      </p:sp>
      <p:sp>
        <p:nvSpPr>
          <p:cNvPr id="8" name="iS1ide-Shape 994">
            <a:extLst>
              <a:ext uri="{FF2B5EF4-FFF2-40B4-BE49-F238E27FC236}">
                <a16:creationId xmlns="" xmlns:a16="http://schemas.microsoft.com/office/drawing/2014/main" id="{7AD82FEC-92CE-43D3-8BDE-DD539C240F2B}"/>
              </a:ext>
            </a:extLst>
          </p:cNvPr>
          <p:cNvSpPr/>
          <p:nvPr/>
        </p:nvSpPr>
        <p:spPr>
          <a:xfrm>
            <a:off x="1880065" y="2326107"/>
            <a:ext cx="1586344" cy="598621"/>
          </a:xfrm>
          <a:custGeom>
            <a:avLst/>
            <a:gdLst/>
            <a:ahLst/>
            <a:cxnLst>
              <a:cxn ang="0">
                <a:pos x="wd2" y="hd2"/>
              </a:cxn>
              <a:cxn ang="5400000">
                <a:pos x="wd2" y="hd2"/>
              </a:cxn>
              <a:cxn ang="10800000">
                <a:pos x="wd2" y="hd2"/>
              </a:cxn>
              <a:cxn ang="16200000">
                <a:pos x="wd2" y="hd2"/>
              </a:cxn>
            </a:cxnLst>
            <a:rect l="0" t="0" r="r" b="b"/>
            <a:pathLst>
              <a:path w="21600" h="21600" extrusionOk="0">
                <a:moveTo>
                  <a:pt x="335" y="0"/>
                </a:moveTo>
                <a:cubicBezTo>
                  <a:pt x="150" y="0"/>
                  <a:pt x="0" y="398"/>
                  <a:pt x="0" y="888"/>
                </a:cubicBezTo>
                <a:lnTo>
                  <a:pt x="0" y="18765"/>
                </a:lnTo>
                <a:cubicBezTo>
                  <a:pt x="0" y="19254"/>
                  <a:pt x="150" y="19653"/>
                  <a:pt x="335" y="19653"/>
                </a:cubicBezTo>
                <a:lnTo>
                  <a:pt x="4629" y="19653"/>
                </a:lnTo>
                <a:lnTo>
                  <a:pt x="5376" y="21600"/>
                </a:lnTo>
                <a:lnTo>
                  <a:pt x="6120" y="19653"/>
                </a:lnTo>
                <a:lnTo>
                  <a:pt x="21265" y="19653"/>
                </a:lnTo>
                <a:cubicBezTo>
                  <a:pt x="21450" y="19653"/>
                  <a:pt x="21600" y="19254"/>
                  <a:pt x="21600" y="18765"/>
                </a:cubicBezTo>
                <a:lnTo>
                  <a:pt x="21600" y="888"/>
                </a:lnTo>
                <a:cubicBezTo>
                  <a:pt x="21600" y="398"/>
                  <a:pt x="21450" y="0"/>
                  <a:pt x="21265" y="0"/>
                </a:cubicBezTo>
                <a:lnTo>
                  <a:pt x="335" y="0"/>
                </a:lnTo>
                <a:close/>
              </a:path>
            </a:pathLst>
          </a:custGeom>
          <a:solidFill>
            <a:srgbClr val="BE8C83"/>
          </a:solidFill>
          <a:ln w="12700" cap="flat">
            <a:noFill/>
            <a:miter lim="400000"/>
          </a:ln>
          <a:effectLst/>
        </p:spPr>
        <p:txBody>
          <a:bodyPr wrap="square" lIns="50800" tIns="50800" rIns="50800" bIns="50800" numCol="1" anchor="ctr">
            <a:noAutofit/>
          </a:bodyPr>
          <a:lstStyle/>
          <a:p>
            <a:pPr>
              <a:defRPr sz="1300"/>
            </a:pPr>
            <a:endParaRPr sz="900">
              <a:solidFill>
                <a:schemeClr val="bg1"/>
              </a:solidFill>
              <a:latin typeface="微软雅黑" panose="020B0503020204020204" pitchFamily="34" charset="-122"/>
              <a:ea typeface="微软雅黑" panose="020B0503020204020204" pitchFamily="34" charset="-122"/>
            </a:endParaRPr>
          </a:p>
        </p:txBody>
      </p:sp>
      <p:grpSp>
        <p:nvGrpSpPr>
          <p:cNvPr id="9" name="Group 997">
            <a:extLst>
              <a:ext uri="{FF2B5EF4-FFF2-40B4-BE49-F238E27FC236}">
                <a16:creationId xmlns="" xmlns:a16="http://schemas.microsoft.com/office/drawing/2014/main" id="{F53DC40A-E2A2-423D-BD1E-1B687ED92557}"/>
              </a:ext>
            </a:extLst>
          </p:cNvPr>
          <p:cNvGrpSpPr/>
          <p:nvPr/>
        </p:nvGrpSpPr>
        <p:grpSpPr>
          <a:xfrm>
            <a:off x="3070249" y="2521277"/>
            <a:ext cx="112753" cy="159381"/>
            <a:chOff x="0" y="0"/>
            <a:chExt cx="198222" cy="280123"/>
          </a:xfrm>
          <a:solidFill>
            <a:schemeClr val="bg1"/>
          </a:solidFill>
        </p:grpSpPr>
        <p:sp>
          <p:nvSpPr>
            <p:cNvPr id="34" name="iS1ide-Shape 995">
              <a:extLst>
                <a:ext uri="{FF2B5EF4-FFF2-40B4-BE49-F238E27FC236}">
                  <a16:creationId xmlns="" xmlns:a16="http://schemas.microsoft.com/office/drawing/2014/main" id="{5B5AA7ED-F21C-47E4-B9BD-CD5726C82653}"/>
                </a:ext>
              </a:extLst>
            </p:cNvPr>
            <p:cNvSpPr/>
            <p:nvPr/>
          </p:nvSpPr>
          <p:spPr>
            <a:xfrm>
              <a:off x="0" y="25260"/>
              <a:ext cx="198222" cy="254863"/>
            </a:xfrm>
            <a:custGeom>
              <a:avLst/>
              <a:gdLst/>
              <a:ahLst/>
              <a:cxnLst>
                <a:cxn ang="0">
                  <a:pos x="wd2" y="hd2"/>
                </a:cxn>
                <a:cxn ang="5400000">
                  <a:pos x="wd2" y="hd2"/>
                </a:cxn>
                <a:cxn ang="10800000">
                  <a:pos x="wd2" y="hd2"/>
                </a:cxn>
                <a:cxn ang="16200000">
                  <a:pos x="wd2" y="hd2"/>
                </a:cxn>
              </a:cxnLst>
              <a:rect l="0" t="0" r="r" b="b"/>
              <a:pathLst>
                <a:path w="21600" h="21600" extrusionOk="0">
                  <a:moveTo>
                    <a:pt x="19441" y="0"/>
                  </a:moveTo>
                  <a:lnTo>
                    <a:pt x="17589" y="3600"/>
                  </a:lnTo>
                  <a:lnTo>
                    <a:pt x="4011" y="3600"/>
                  </a:lnTo>
                  <a:lnTo>
                    <a:pt x="2159" y="0"/>
                  </a:lnTo>
                  <a:cubicBezTo>
                    <a:pt x="972" y="0"/>
                    <a:pt x="0" y="756"/>
                    <a:pt x="0" y="1679"/>
                  </a:cubicBezTo>
                  <a:lnTo>
                    <a:pt x="0" y="19921"/>
                  </a:lnTo>
                  <a:cubicBezTo>
                    <a:pt x="0" y="20844"/>
                    <a:pt x="972" y="21600"/>
                    <a:pt x="2159" y="21600"/>
                  </a:cubicBezTo>
                  <a:lnTo>
                    <a:pt x="19441" y="21600"/>
                  </a:lnTo>
                  <a:cubicBezTo>
                    <a:pt x="20628" y="21600"/>
                    <a:pt x="21600" y="20844"/>
                    <a:pt x="21600" y="19921"/>
                  </a:cubicBezTo>
                  <a:lnTo>
                    <a:pt x="21600" y="1679"/>
                  </a:lnTo>
                  <a:cubicBezTo>
                    <a:pt x="21600" y="756"/>
                    <a:pt x="20628" y="0"/>
                    <a:pt x="19441" y="0"/>
                  </a:cubicBezTo>
                  <a:close/>
                </a:path>
              </a:pathLst>
            </a:custGeom>
            <a:grpFill/>
            <a:ln w="12700" cap="flat">
              <a:noFill/>
              <a:miter lim="400000"/>
            </a:ln>
            <a:effectLst/>
          </p:spPr>
          <p:txBody>
            <a:bodyPr wrap="square" lIns="38100" tIns="38100" rIns="38100" bIns="38100" numCol="1" anchor="ctr">
              <a:noAutofit/>
            </a:bodyPr>
            <a:lstStyle/>
            <a:p>
              <a:pPr>
                <a:defRPr sz="1300"/>
              </a:pPr>
              <a:endParaRPr sz="700"/>
            </a:p>
          </p:txBody>
        </p:sp>
        <p:sp>
          <p:nvSpPr>
            <p:cNvPr id="35" name="iS1ide-Shape 996">
              <a:extLst>
                <a:ext uri="{FF2B5EF4-FFF2-40B4-BE49-F238E27FC236}">
                  <a16:creationId xmlns="" xmlns:a16="http://schemas.microsoft.com/office/drawing/2014/main" id="{33C329F4-4D89-488C-AEFC-83FC0576BDB3}"/>
                </a:ext>
              </a:extLst>
            </p:cNvPr>
            <p:cNvSpPr/>
            <p:nvPr/>
          </p:nvSpPr>
          <p:spPr>
            <a:xfrm>
              <a:off x="34918" y="0"/>
              <a:ext cx="127431" cy="56639"/>
            </a:xfrm>
            <a:custGeom>
              <a:avLst/>
              <a:gdLst/>
              <a:ahLst/>
              <a:cxnLst>
                <a:cxn ang="0">
                  <a:pos x="wd2" y="hd2"/>
                </a:cxn>
                <a:cxn ang="5400000">
                  <a:pos x="wd2" y="hd2"/>
                </a:cxn>
                <a:cxn ang="10800000">
                  <a:pos x="wd2" y="hd2"/>
                </a:cxn>
                <a:cxn ang="16200000">
                  <a:pos x="wd2" y="hd2"/>
                </a:cxn>
              </a:cxnLst>
              <a:rect l="0" t="0" r="r" b="b"/>
              <a:pathLst>
                <a:path w="21600" h="21600" extrusionOk="0">
                  <a:moveTo>
                    <a:pt x="19441" y="21600"/>
                  </a:moveTo>
                  <a:lnTo>
                    <a:pt x="21600" y="10800"/>
                  </a:lnTo>
                  <a:lnTo>
                    <a:pt x="16369" y="10800"/>
                  </a:lnTo>
                  <a:lnTo>
                    <a:pt x="14641" y="0"/>
                  </a:lnTo>
                  <a:lnTo>
                    <a:pt x="6959" y="0"/>
                  </a:lnTo>
                  <a:lnTo>
                    <a:pt x="5231" y="10800"/>
                  </a:lnTo>
                  <a:lnTo>
                    <a:pt x="0" y="10800"/>
                  </a:lnTo>
                  <a:lnTo>
                    <a:pt x="2159" y="21600"/>
                  </a:lnTo>
                  <a:cubicBezTo>
                    <a:pt x="2159" y="21600"/>
                    <a:pt x="19441" y="21600"/>
                    <a:pt x="19441" y="21600"/>
                  </a:cubicBezTo>
                  <a:close/>
                </a:path>
              </a:pathLst>
            </a:custGeom>
            <a:grpFill/>
            <a:ln w="12700" cap="flat">
              <a:noFill/>
              <a:miter lim="400000"/>
            </a:ln>
            <a:effectLst/>
          </p:spPr>
          <p:txBody>
            <a:bodyPr wrap="square" lIns="38100" tIns="38100" rIns="38100" bIns="38100" numCol="1" anchor="ctr">
              <a:noAutofit/>
            </a:bodyPr>
            <a:lstStyle/>
            <a:p>
              <a:pPr>
                <a:defRPr sz="1300"/>
              </a:pPr>
              <a:endParaRPr sz="700"/>
            </a:p>
          </p:txBody>
        </p:sp>
      </p:grpSp>
      <p:sp>
        <p:nvSpPr>
          <p:cNvPr id="10" name="iS1ide-Shape 1000">
            <a:extLst>
              <a:ext uri="{FF2B5EF4-FFF2-40B4-BE49-F238E27FC236}">
                <a16:creationId xmlns="" xmlns:a16="http://schemas.microsoft.com/office/drawing/2014/main" id="{B47608AE-116D-46D4-BFC3-F8F95B617814}"/>
              </a:ext>
            </a:extLst>
          </p:cNvPr>
          <p:cNvSpPr/>
          <p:nvPr/>
        </p:nvSpPr>
        <p:spPr>
          <a:xfrm>
            <a:off x="4068178" y="2326107"/>
            <a:ext cx="1586344" cy="598621"/>
          </a:xfrm>
          <a:custGeom>
            <a:avLst/>
            <a:gdLst/>
            <a:ahLst/>
            <a:cxnLst>
              <a:cxn ang="0">
                <a:pos x="wd2" y="hd2"/>
              </a:cxn>
              <a:cxn ang="5400000">
                <a:pos x="wd2" y="hd2"/>
              </a:cxn>
              <a:cxn ang="10800000">
                <a:pos x="wd2" y="hd2"/>
              </a:cxn>
              <a:cxn ang="16200000">
                <a:pos x="wd2" y="hd2"/>
              </a:cxn>
            </a:cxnLst>
            <a:rect l="0" t="0" r="r" b="b"/>
            <a:pathLst>
              <a:path w="21600" h="21600" extrusionOk="0">
                <a:moveTo>
                  <a:pt x="335" y="0"/>
                </a:moveTo>
                <a:cubicBezTo>
                  <a:pt x="150" y="0"/>
                  <a:pt x="0" y="398"/>
                  <a:pt x="0" y="888"/>
                </a:cubicBezTo>
                <a:lnTo>
                  <a:pt x="0" y="18765"/>
                </a:lnTo>
                <a:cubicBezTo>
                  <a:pt x="0" y="19254"/>
                  <a:pt x="150" y="19653"/>
                  <a:pt x="335" y="19653"/>
                </a:cubicBezTo>
                <a:lnTo>
                  <a:pt x="4629" y="19653"/>
                </a:lnTo>
                <a:lnTo>
                  <a:pt x="5376" y="21600"/>
                </a:lnTo>
                <a:lnTo>
                  <a:pt x="6120" y="19653"/>
                </a:lnTo>
                <a:lnTo>
                  <a:pt x="21265" y="19653"/>
                </a:lnTo>
                <a:cubicBezTo>
                  <a:pt x="21450" y="19653"/>
                  <a:pt x="21600" y="19254"/>
                  <a:pt x="21600" y="18765"/>
                </a:cubicBezTo>
                <a:lnTo>
                  <a:pt x="21600" y="888"/>
                </a:lnTo>
                <a:cubicBezTo>
                  <a:pt x="21600" y="398"/>
                  <a:pt x="21450" y="0"/>
                  <a:pt x="21265" y="0"/>
                </a:cubicBezTo>
                <a:lnTo>
                  <a:pt x="335" y="0"/>
                </a:lnTo>
                <a:close/>
              </a:path>
            </a:pathLst>
          </a:custGeom>
          <a:solidFill>
            <a:srgbClr val="BE8C83"/>
          </a:solidFill>
          <a:ln w="12700" cap="flat">
            <a:noFill/>
            <a:miter lim="400000"/>
          </a:ln>
          <a:effectLst/>
        </p:spPr>
        <p:txBody>
          <a:bodyPr wrap="square" lIns="50800" tIns="50800" rIns="50800" bIns="50800" numCol="1" anchor="ctr">
            <a:noAutofit/>
          </a:bodyPr>
          <a:lstStyle/>
          <a:p>
            <a:pPr>
              <a:defRPr sz="1300"/>
            </a:pPr>
            <a:endParaRPr sz="1000">
              <a:solidFill>
                <a:schemeClr val="bg1"/>
              </a:solidFill>
              <a:latin typeface="微软雅黑" panose="020B0503020204020204" pitchFamily="34" charset="-122"/>
              <a:ea typeface="微软雅黑" panose="020B0503020204020204" pitchFamily="34" charset="-122"/>
            </a:endParaRPr>
          </a:p>
        </p:txBody>
      </p:sp>
      <p:sp>
        <p:nvSpPr>
          <p:cNvPr id="11" name="iS1ide-Shape 1001">
            <a:extLst>
              <a:ext uri="{FF2B5EF4-FFF2-40B4-BE49-F238E27FC236}">
                <a16:creationId xmlns="" xmlns:a16="http://schemas.microsoft.com/office/drawing/2014/main" id="{23435AAB-12BE-4731-9117-8C094B2AFC62}"/>
              </a:ext>
            </a:extLst>
          </p:cNvPr>
          <p:cNvSpPr/>
          <p:nvPr/>
        </p:nvSpPr>
        <p:spPr>
          <a:xfrm>
            <a:off x="5209038" y="2511530"/>
            <a:ext cx="166621" cy="178876"/>
          </a:xfrm>
          <a:custGeom>
            <a:avLst/>
            <a:gdLst/>
            <a:ahLst/>
            <a:cxnLst>
              <a:cxn ang="0">
                <a:pos x="wd2" y="hd2"/>
              </a:cxn>
              <a:cxn ang="5400000">
                <a:pos x="wd2" y="hd2"/>
              </a:cxn>
              <a:cxn ang="10800000">
                <a:pos x="wd2" y="hd2"/>
              </a:cxn>
              <a:cxn ang="16200000">
                <a:pos x="wd2" y="hd2"/>
              </a:cxn>
            </a:cxnLst>
            <a:rect l="0" t="0" r="r" b="b"/>
            <a:pathLst>
              <a:path w="21600" h="21569" extrusionOk="0">
                <a:moveTo>
                  <a:pt x="40" y="10273"/>
                </a:moveTo>
                <a:lnTo>
                  <a:pt x="463" y="14427"/>
                </a:lnTo>
                <a:lnTo>
                  <a:pt x="7286" y="13905"/>
                </a:lnTo>
                <a:lnTo>
                  <a:pt x="6864" y="9755"/>
                </a:lnTo>
                <a:cubicBezTo>
                  <a:pt x="6853" y="9655"/>
                  <a:pt x="6848" y="9552"/>
                  <a:pt x="6848" y="9450"/>
                </a:cubicBezTo>
                <a:cubicBezTo>
                  <a:pt x="6848" y="7543"/>
                  <a:pt x="8622" y="5992"/>
                  <a:pt x="10801" y="5992"/>
                </a:cubicBezTo>
                <a:cubicBezTo>
                  <a:pt x="12978" y="5992"/>
                  <a:pt x="14752" y="7543"/>
                  <a:pt x="14752" y="9450"/>
                </a:cubicBezTo>
                <a:cubicBezTo>
                  <a:pt x="14752" y="9552"/>
                  <a:pt x="14747" y="9655"/>
                  <a:pt x="14737" y="9755"/>
                </a:cubicBezTo>
                <a:lnTo>
                  <a:pt x="14314" y="13905"/>
                </a:lnTo>
                <a:lnTo>
                  <a:pt x="21137" y="14427"/>
                </a:lnTo>
                <a:lnTo>
                  <a:pt x="21560" y="10273"/>
                </a:lnTo>
                <a:cubicBezTo>
                  <a:pt x="21587" y="9999"/>
                  <a:pt x="21600" y="9723"/>
                  <a:pt x="21600" y="9450"/>
                </a:cubicBezTo>
                <a:cubicBezTo>
                  <a:pt x="21600" y="4239"/>
                  <a:pt x="16755" y="0"/>
                  <a:pt x="10801" y="0"/>
                </a:cubicBezTo>
                <a:cubicBezTo>
                  <a:pt x="4845" y="0"/>
                  <a:pt x="0" y="4239"/>
                  <a:pt x="0" y="9450"/>
                </a:cubicBezTo>
                <a:cubicBezTo>
                  <a:pt x="0" y="9723"/>
                  <a:pt x="13" y="9999"/>
                  <a:pt x="40" y="10273"/>
                </a:cubicBezTo>
                <a:close/>
                <a:moveTo>
                  <a:pt x="717" y="16911"/>
                </a:moveTo>
                <a:lnTo>
                  <a:pt x="1126" y="20937"/>
                </a:lnTo>
                <a:cubicBezTo>
                  <a:pt x="1164" y="21317"/>
                  <a:pt x="1550" y="21600"/>
                  <a:pt x="1983" y="21566"/>
                </a:cubicBezTo>
                <a:lnTo>
                  <a:pt x="7232" y="21165"/>
                </a:lnTo>
                <a:cubicBezTo>
                  <a:pt x="7664" y="21131"/>
                  <a:pt x="7987" y="20794"/>
                  <a:pt x="7949" y="20415"/>
                </a:cubicBezTo>
                <a:lnTo>
                  <a:pt x="7540" y="16388"/>
                </a:lnTo>
                <a:cubicBezTo>
                  <a:pt x="7540" y="16388"/>
                  <a:pt x="717" y="16911"/>
                  <a:pt x="717" y="16911"/>
                </a:cubicBezTo>
                <a:close/>
                <a:moveTo>
                  <a:pt x="13651" y="20415"/>
                </a:moveTo>
                <a:cubicBezTo>
                  <a:pt x="13613" y="20794"/>
                  <a:pt x="13936" y="21131"/>
                  <a:pt x="14369" y="21165"/>
                </a:cubicBezTo>
                <a:lnTo>
                  <a:pt x="19617" y="21566"/>
                </a:lnTo>
                <a:cubicBezTo>
                  <a:pt x="20050" y="21600"/>
                  <a:pt x="20436" y="21317"/>
                  <a:pt x="20474" y="20937"/>
                </a:cubicBezTo>
                <a:lnTo>
                  <a:pt x="20883" y="16911"/>
                </a:lnTo>
                <a:lnTo>
                  <a:pt x="14062" y="16388"/>
                </a:lnTo>
                <a:cubicBezTo>
                  <a:pt x="14062" y="16388"/>
                  <a:pt x="13651" y="20415"/>
                  <a:pt x="13651" y="20415"/>
                </a:cubicBezTo>
                <a:close/>
              </a:path>
            </a:pathLst>
          </a:custGeom>
          <a:solidFill>
            <a:schemeClr val="bg1"/>
          </a:solidFill>
          <a:ln w="12700" cap="flat">
            <a:noFill/>
            <a:miter lim="400000"/>
          </a:ln>
          <a:effectLst/>
        </p:spPr>
        <p:txBody>
          <a:bodyPr wrap="square" lIns="38100" tIns="38100" rIns="38100" bIns="38100" numCol="1" anchor="ctr">
            <a:noAutofit/>
          </a:bodyPr>
          <a:lstStyle/>
          <a:p>
            <a:pPr>
              <a:defRPr sz="1300"/>
            </a:pPr>
            <a:endParaRPr sz="700"/>
          </a:p>
        </p:txBody>
      </p:sp>
      <p:sp>
        <p:nvSpPr>
          <p:cNvPr id="12" name="iS1ide-Shape 1004">
            <a:extLst>
              <a:ext uri="{FF2B5EF4-FFF2-40B4-BE49-F238E27FC236}">
                <a16:creationId xmlns="" xmlns:a16="http://schemas.microsoft.com/office/drawing/2014/main" id="{6CD43DFE-7C50-43E7-B23B-9A2F012F9F7B}"/>
              </a:ext>
            </a:extLst>
          </p:cNvPr>
          <p:cNvSpPr/>
          <p:nvPr/>
        </p:nvSpPr>
        <p:spPr>
          <a:xfrm>
            <a:off x="6251377" y="2326107"/>
            <a:ext cx="1586344" cy="598621"/>
          </a:xfrm>
          <a:custGeom>
            <a:avLst/>
            <a:gdLst/>
            <a:ahLst/>
            <a:cxnLst>
              <a:cxn ang="0">
                <a:pos x="wd2" y="hd2"/>
              </a:cxn>
              <a:cxn ang="5400000">
                <a:pos x="wd2" y="hd2"/>
              </a:cxn>
              <a:cxn ang="10800000">
                <a:pos x="wd2" y="hd2"/>
              </a:cxn>
              <a:cxn ang="16200000">
                <a:pos x="wd2" y="hd2"/>
              </a:cxn>
            </a:cxnLst>
            <a:rect l="0" t="0" r="r" b="b"/>
            <a:pathLst>
              <a:path w="21600" h="21600" extrusionOk="0">
                <a:moveTo>
                  <a:pt x="335" y="0"/>
                </a:moveTo>
                <a:cubicBezTo>
                  <a:pt x="150" y="0"/>
                  <a:pt x="0" y="398"/>
                  <a:pt x="0" y="888"/>
                </a:cubicBezTo>
                <a:lnTo>
                  <a:pt x="0" y="18765"/>
                </a:lnTo>
                <a:cubicBezTo>
                  <a:pt x="0" y="19254"/>
                  <a:pt x="150" y="19653"/>
                  <a:pt x="335" y="19653"/>
                </a:cubicBezTo>
                <a:lnTo>
                  <a:pt x="4629" y="19653"/>
                </a:lnTo>
                <a:lnTo>
                  <a:pt x="5376" y="21600"/>
                </a:lnTo>
                <a:lnTo>
                  <a:pt x="6120" y="19653"/>
                </a:lnTo>
                <a:lnTo>
                  <a:pt x="21265" y="19653"/>
                </a:lnTo>
                <a:cubicBezTo>
                  <a:pt x="21450" y="19653"/>
                  <a:pt x="21600" y="19254"/>
                  <a:pt x="21600" y="18765"/>
                </a:cubicBezTo>
                <a:lnTo>
                  <a:pt x="21600" y="888"/>
                </a:lnTo>
                <a:cubicBezTo>
                  <a:pt x="21600" y="398"/>
                  <a:pt x="21450" y="0"/>
                  <a:pt x="21265" y="0"/>
                </a:cubicBezTo>
                <a:lnTo>
                  <a:pt x="335" y="0"/>
                </a:lnTo>
                <a:close/>
              </a:path>
            </a:pathLst>
          </a:custGeom>
          <a:solidFill>
            <a:srgbClr val="BE8C83"/>
          </a:solidFill>
          <a:ln w="12700" cap="flat">
            <a:noFill/>
            <a:miter lim="400000"/>
          </a:ln>
          <a:effectLst/>
        </p:spPr>
        <p:txBody>
          <a:bodyPr wrap="square" lIns="50800" tIns="50800" rIns="50800" bIns="50800" numCol="1" anchor="ctr">
            <a:noAutofit/>
          </a:bodyPr>
          <a:lstStyle/>
          <a:p>
            <a:pPr>
              <a:defRPr sz="1300"/>
            </a:pPr>
            <a:endParaRPr sz="900">
              <a:solidFill>
                <a:schemeClr val="bg1"/>
              </a:solidFill>
              <a:latin typeface="微软雅黑" panose="020B0503020204020204" pitchFamily="34" charset="-122"/>
              <a:ea typeface="微软雅黑" panose="020B0503020204020204" pitchFamily="34" charset="-122"/>
            </a:endParaRPr>
          </a:p>
        </p:txBody>
      </p:sp>
      <p:sp>
        <p:nvSpPr>
          <p:cNvPr id="13" name="i$liḋe-Shape 1005">
            <a:extLst>
              <a:ext uri="{FF2B5EF4-FFF2-40B4-BE49-F238E27FC236}">
                <a16:creationId xmlns="" xmlns:a16="http://schemas.microsoft.com/office/drawing/2014/main" id="{0C9F6F39-194B-464F-8EA6-3951E33C8C8C}"/>
              </a:ext>
            </a:extLst>
          </p:cNvPr>
          <p:cNvSpPr/>
          <p:nvPr/>
        </p:nvSpPr>
        <p:spPr>
          <a:xfrm>
            <a:off x="7393132" y="2516093"/>
            <a:ext cx="163820" cy="163874"/>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chemeClr val="bg1"/>
          </a:solidFill>
          <a:ln w="12700" cap="flat">
            <a:noFill/>
            <a:miter lim="400000"/>
          </a:ln>
          <a:effectLst/>
        </p:spPr>
        <p:txBody>
          <a:bodyPr wrap="square" lIns="38100" tIns="38100" rIns="38100" bIns="38100" numCol="1" anchor="ctr">
            <a:noAutofit/>
          </a:bodyPr>
          <a:lstStyle/>
          <a:p>
            <a:pPr>
              <a:defRPr sz="1300"/>
            </a:pPr>
            <a:endParaRPr sz="700"/>
          </a:p>
        </p:txBody>
      </p:sp>
      <p:sp>
        <p:nvSpPr>
          <p:cNvPr id="14" name="i$liḋe-Shape 1008">
            <a:extLst>
              <a:ext uri="{FF2B5EF4-FFF2-40B4-BE49-F238E27FC236}">
                <a16:creationId xmlns="" xmlns:a16="http://schemas.microsoft.com/office/drawing/2014/main" id="{6A5B333B-FCE2-43BF-9A4D-13B2CE3065F3}"/>
              </a:ext>
            </a:extLst>
          </p:cNvPr>
          <p:cNvSpPr/>
          <p:nvPr/>
        </p:nvSpPr>
        <p:spPr>
          <a:xfrm>
            <a:off x="8428887" y="2326107"/>
            <a:ext cx="1586344" cy="598621"/>
          </a:xfrm>
          <a:custGeom>
            <a:avLst/>
            <a:gdLst/>
            <a:ahLst/>
            <a:cxnLst>
              <a:cxn ang="0">
                <a:pos x="wd2" y="hd2"/>
              </a:cxn>
              <a:cxn ang="5400000">
                <a:pos x="wd2" y="hd2"/>
              </a:cxn>
              <a:cxn ang="10800000">
                <a:pos x="wd2" y="hd2"/>
              </a:cxn>
              <a:cxn ang="16200000">
                <a:pos x="wd2" y="hd2"/>
              </a:cxn>
            </a:cxnLst>
            <a:rect l="0" t="0" r="r" b="b"/>
            <a:pathLst>
              <a:path w="21600" h="21600" extrusionOk="0">
                <a:moveTo>
                  <a:pt x="335" y="0"/>
                </a:moveTo>
                <a:cubicBezTo>
                  <a:pt x="150" y="0"/>
                  <a:pt x="0" y="398"/>
                  <a:pt x="0" y="888"/>
                </a:cubicBezTo>
                <a:lnTo>
                  <a:pt x="0" y="18765"/>
                </a:lnTo>
                <a:cubicBezTo>
                  <a:pt x="0" y="19254"/>
                  <a:pt x="150" y="19653"/>
                  <a:pt x="335" y="19653"/>
                </a:cubicBezTo>
                <a:lnTo>
                  <a:pt x="4629" y="19653"/>
                </a:lnTo>
                <a:lnTo>
                  <a:pt x="5376" y="21600"/>
                </a:lnTo>
                <a:lnTo>
                  <a:pt x="6120" y="19653"/>
                </a:lnTo>
                <a:lnTo>
                  <a:pt x="21265" y="19653"/>
                </a:lnTo>
                <a:cubicBezTo>
                  <a:pt x="21450" y="19653"/>
                  <a:pt x="21600" y="19254"/>
                  <a:pt x="21600" y="18765"/>
                </a:cubicBezTo>
                <a:lnTo>
                  <a:pt x="21600" y="888"/>
                </a:lnTo>
                <a:cubicBezTo>
                  <a:pt x="21600" y="398"/>
                  <a:pt x="21450" y="0"/>
                  <a:pt x="21265" y="0"/>
                </a:cubicBezTo>
                <a:lnTo>
                  <a:pt x="335" y="0"/>
                </a:lnTo>
                <a:close/>
              </a:path>
            </a:pathLst>
          </a:custGeom>
          <a:solidFill>
            <a:srgbClr val="BE8C83"/>
          </a:solidFill>
          <a:ln w="12700" cap="flat">
            <a:noFill/>
            <a:miter lim="400000"/>
          </a:ln>
          <a:effectLst/>
        </p:spPr>
        <p:txBody>
          <a:bodyPr wrap="square" lIns="50800" tIns="50800" rIns="50800" bIns="50800" numCol="1" anchor="ctr">
            <a:noAutofit/>
          </a:bodyPr>
          <a:lstStyle/>
          <a:p>
            <a:pPr>
              <a:defRPr sz="1300"/>
            </a:pPr>
            <a:endParaRPr sz="900">
              <a:solidFill>
                <a:schemeClr val="bg1"/>
              </a:solidFill>
              <a:latin typeface="微软雅黑" panose="020B0503020204020204" pitchFamily="34" charset="-122"/>
              <a:ea typeface="微软雅黑" panose="020B0503020204020204" pitchFamily="34" charset="-122"/>
            </a:endParaRPr>
          </a:p>
        </p:txBody>
      </p:sp>
      <p:sp>
        <p:nvSpPr>
          <p:cNvPr id="15" name="i$liḋe-Shape 1009">
            <a:extLst>
              <a:ext uri="{FF2B5EF4-FFF2-40B4-BE49-F238E27FC236}">
                <a16:creationId xmlns="" xmlns:a16="http://schemas.microsoft.com/office/drawing/2014/main" id="{A6BEFBC9-51BE-40CC-9BA0-33DED9346F6D}"/>
              </a:ext>
            </a:extLst>
          </p:cNvPr>
          <p:cNvSpPr/>
          <p:nvPr/>
        </p:nvSpPr>
        <p:spPr>
          <a:xfrm>
            <a:off x="9575498" y="2529452"/>
            <a:ext cx="146039" cy="143034"/>
          </a:xfrm>
          <a:custGeom>
            <a:avLst/>
            <a:gdLst/>
            <a:ahLst/>
            <a:cxnLst>
              <a:cxn ang="0">
                <a:pos x="wd2" y="hd2"/>
              </a:cxn>
              <a:cxn ang="5400000">
                <a:pos x="wd2" y="hd2"/>
              </a:cxn>
              <a:cxn ang="10800000">
                <a:pos x="wd2" y="hd2"/>
              </a:cxn>
              <a:cxn ang="16200000">
                <a:pos x="wd2" y="hd2"/>
              </a:cxn>
            </a:cxnLst>
            <a:rect l="0" t="0" r="r" b="b"/>
            <a:pathLst>
              <a:path w="20026" h="20334" extrusionOk="0">
                <a:moveTo>
                  <a:pt x="19964" y="64"/>
                </a:moveTo>
                <a:cubicBezTo>
                  <a:pt x="19154" y="-762"/>
                  <a:pt x="10181" y="6693"/>
                  <a:pt x="7510" y="9416"/>
                </a:cubicBezTo>
                <a:cubicBezTo>
                  <a:pt x="6185" y="10767"/>
                  <a:pt x="5743" y="11492"/>
                  <a:pt x="5336" y="12034"/>
                </a:cubicBezTo>
                <a:cubicBezTo>
                  <a:pt x="5160" y="12268"/>
                  <a:pt x="5392" y="12341"/>
                  <a:pt x="5498" y="12397"/>
                </a:cubicBezTo>
                <a:cubicBezTo>
                  <a:pt x="6023" y="12675"/>
                  <a:pt x="6391" y="12933"/>
                  <a:pt x="6864" y="13417"/>
                </a:cubicBezTo>
                <a:cubicBezTo>
                  <a:pt x="7340" y="13900"/>
                  <a:pt x="7594" y="14275"/>
                  <a:pt x="7865" y="14809"/>
                </a:cubicBezTo>
                <a:cubicBezTo>
                  <a:pt x="7919" y="14917"/>
                  <a:pt x="7991" y="15156"/>
                  <a:pt x="8222" y="14975"/>
                </a:cubicBezTo>
                <a:cubicBezTo>
                  <a:pt x="8753" y="14561"/>
                  <a:pt x="9464" y="14110"/>
                  <a:pt x="10789" y="12758"/>
                </a:cubicBezTo>
                <a:cubicBezTo>
                  <a:pt x="13461" y="10036"/>
                  <a:pt x="20774" y="889"/>
                  <a:pt x="19964" y="64"/>
                </a:cubicBezTo>
                <a:close/>
                <a:moveTo>
                  <a:pt x="2465" y="14020"/>
                </a:moveTo>
                <a:cubicBezTo>
                  <a:pt x="886" y="15630"/>
                  <a:pt x="2220" y="17281"/>
                  <a:pt x="121" y="19731"/>
                </a:cubicBezTo>
                <a:cubicBezTo>
                  <a:pt x="-826" y="20838"/>
                  <a:pt x="4021" y="20501"/>
                  <a:pt x="6421" y="18052"/>
                </a:cubicBezTo>
                <a:cubicBezTo>
                  <a:pt x="7439" y="17016"/>
                  <a:pt x="7152" y="15502"/>
                  <a:pt x="6060" y="14389"/>
                </a:cubicBezTo>
                <a:cubicBezTo>
                  <a:pt x="4968" y="13275"/>
                  <a:pt x="3483" y="12982"/>
                  <a:pt x="2465" y="14020"/>
                </a:cubicBezTo>
                <a:close/>
              </a:path>
            </a:pathLst>
          </a:custGeom>
          <a:solidFill>
            <a:schemeClr val="bg1"/>
          </a:solidFill>
          <a:ln w="12700" cap="flat">
            <a:noFill/>
            <a:miter lim="400000"/>
          </a:ln>
          <a:effectLst/>
        </p:spPr>
        <p:txBody>
          <a:bodyPr wrap="square" lIns="38100" tIns="38100" rIns="38100" bIns="38100" numCol="1" anchor="ctr">
            <a:noAutofit/>
          </a:bodyPr>
          <a:lstStyle/>
          <a:p>
            <a:pPr>
              <a:defRPr sz="1300"/>
            </a:pPr>
            <a:endParaRPr sz="700"/>
          </a:p>
        </p:txBody>
      </p:sp>
      <p:sp>
        <p:nvSpPr>
          <p:cNvPr id="16" name="i$liḋe-Shape 987">
            <a:extLst>
              <a:ext uri="{FF2B5EF4-FFF2-40B4-BE49-F238E27FC236}">
                <a16:creationId xmlns="" xmlns:a16="http://schemas.microsoft.com/office/drawing/2014/main" id="{8E3E424E-A76F-4C79-9EBA-BA2F05748976}"/>
              </a:ext>
            </a:extLst>
          </p:cNvPr>
          <p:cNvSpPr/>
          <p:nvPr/>
        </p:nvSpPr>
        <p:spPr>
          <a:xfrm>
            <a:off x="2331995" y="3335245"/>
            <a:ext cx="2085156" cy="64825"/>
          </a:xfrm>
          <a:prstGeom prst="rect">
            <a:avLst/>
          </a:prstGeom>
          <a:solidFill>
            <a:srgbClr val="FFEEE2"/>
          </a:solidFill>
          <a:ln w="12700">
            <a:solidFill>
              <a:srgbClr val="FFEEE2"/>
            </a:solidFill>
            <a:miter lim="400000"/>
          </a:ln>
        </p:spPr>
        <p:txBody>
          <a:bodyPr lIns="25395" tIns="25395" rIns="25395" bIns="25395" anchor="ctr"/>
          <a:lstStyle/>
          <a:p>
            <a:pPr algn="ctr">
              <a:defRPr sz="1300"/>
            </a:pPr>
            <a:endParaRPr b="1"/>
          </a:p>
        </p:txBody>
      </p:sp>
      <p:sp>
        <p:nvSpPr>
          <p:cNvPr id="17" name="i$liḋe-Shape 988">
            <a:extLst>
              <a:ext uri="{FF2B5EF4-FFF2-40B4-BE49-F238E27FC236}">
                <a16:creationId xmlns="" xmlns:a16="http://schemas.microsoft.com/office/drawing/2014/main" id="{5728BC33-EB43-4DB4-B521-9932FBDEF0B5}"/>
              </a:ext>
            </a:extLst>
          </p:cNvPr>
          <p:cNvSpPr/>
          <p:nvPr/>
        </p:nvSpPr>
        <p:spPr>
          <a:xfrm>
            <a:off x="4528290" y="3335245"/>
            <a:ext cx="2065096" cy="64825"/>
          </a:xfrm>
          <a:prstGeom prst="rect">
            <a:avLst/>
          </a:prstGeom>
          <a:solidFill>
            <a:srgbClr val="FFEEE2"/>
          </a:solidFill>
          <a:ln w="12700">
            <a:solidFill>
              <a:srgbClr val="FFEEE2"/>
            </a:solidFill>
            <a:miter lim="400000"/>
          </a:ln>
        </p:spPr>
        <p:txBody>
          <a:bodyPr lIns="25395" tIns="25395" rIns="25395" bIns="25395" anchor="ctr"/>
          <a:lstStyle/>
          <a:p>
            <a:pPr algn="ctr">
              <a:defRPr sz="1300"/>
            </a:pPr>
            <a:endParaRPr b="1"/>
          </a:p>
        </p:txBody>
      </p:sp>
      <p:sp>
        <p:nvSpPr>
          <p:cNvPr id="18" name="i$liḋe-Shape 990">
            <a:extLst>
              <a:ext uri="{FF2B5EF4-FFF2-40B4-BE49-F238E27FC236}">
                <a16:creationId xmlns="" xmlns:a16="http://schemas.microsoft.com/office/drawing/2014/main" id="{167E42E1-C3F6-4320-95D5-4F950038CB38}"/>
              </a:ext>
            </a:extLst>
          </p:cNvPr>
          <p:cNvSpPr/>
          <p:nvPr/>
        </p:nvSpPr>
        <p:spPr>
          <a:xfrm>
            <a:off x="6703819" y="3335245"/>
            <a:ext cx="2065096" cy="64825"/>
          </a:xfrm>
          <a:prstGeom prst="rect">
            <a:avLst/>
          </a:prstGeom>
          <a:solidFill>
            <a:srgbClr val="FFEEE2"/>
          </a:solidFill>
          <a:ln w="12700">
            <a:solidFill>
              <a:srgbClr val="FFEEE2"/>
            </a:solidFill>
            <a:miter lim="400000"/>
          </a:ln>
        </p:spPr>
        <p:txBody>
          <a:bodyPr lIns="25395" tIns="25395" rIns="25395" bIns="25395" anchor="ctr"/>
          <a:lstStyle/>
          <a:p>
            <a:pPr algn="ctr">
              <a:defRPr sz="1300"/>
            </a:pPr>
            <a:endParaRPr b="1"/>
          </a:p>
        </p:txBody>
      </p:sp>
      <p:sp>
        <p:nvSpPr>
          <p:cNvPr id="19" name="i$liḋe-Shape 992">
            <a:extLst>
              <a:ext uri="{FF2B5EF4-FFF2-40B4-BE49-F238E27FC236}">
                <a16:creationId xmlns="" xmlns:a16="http://schemas.microsoft.com/office/drawing/2014/main" id="{BCAD4135-78AD-4EB1-BAE8-E532618BB2EB}"/>
              </a:ext>
            </a:extLst>
          </p:cNvPr>
          <p:cNvSpPr/>
          <p:nvPr/>
        </p:nvSpPr>
        <p:spPr>
          <a:xfrm>
            <a:off x="8880206" y="3335245"/>
            <a:ext cx="4058645" cy="64825"/>
          </a:xfrm>
          <a:prstGeom prst="rect">
            <a:avLst/>
          </a:prstGeom>
          <a:solidFill>
            <a:srgbClr val="FFEEE2"/>
          </a:solidFill>
          <a:ln w="12700">
            <a:solidFill>
              <a:srgbClr val="FFEEE2"/>
            </a:solidFill>
            <a:miter lim="400000"/>
          </a:ln>
        </p:spPr>
        <p:txBody>
          <a:bodyPr lIns="25395" tIns="25395" rIns="25395" bIns="25395" anchor="ctr"/>
          <a:lstStyle/>
          <a:p>
            <a:pPr>
              <a:defRPr sz="1300"/>
            </a:pPr>
            <a:endParaRPr sz="700"/>
          </a:p>
        </p:txBody>
      </p:sp>
      <p:sp>
        <p:nvSpPr>
          <p:cNvPr id="20" name="i$liḋe-Text Placeholder 2">
            <a:extLst>
              <a:ext uri="{FF2B5EF4-FFF2-40B4-BE49-F238E27FC236}">
                <a16:creationId xmlns="" xmlns:a16="http://schemas.microsoft.com/office/drawing/2014/main" id="{B82B3DBA-CA22-4139-BFAF-FD76006BC803}"/>
              </a:ext>
            </a:extLst>
          </p:cNvPr>
          <p:cNvSpPr txBox="1">
            <a:spLocks/>
          </p:cNvSpPr>
          <p:nvPr/>
        </p:nvSpPr>
        <p:spPr>
          <a:xfrm>
            <a:off x="1958617" y="2358190"/>
            <a:ext cx="1147519" cy="474247"/>
          </a:xfrm>
          <a:prstGeom prst="rect">
            <a:avLst/>
          </a:prstGeom>
        </p:spPr>
        <p:txBody>
          <a:bodyPr anchor="ctr"/>
          <a:lstStyle>
            <a:lvl1pPr marL="228568" indent="-228568" algn="l" defTabSz="914264" rtl="0" eaLnBrk="1" latinLnBrk="0" hangingPunct="1">
              <a:lnSpc>
                <a:spcPct val="90000"/>
              </a:lnSpc>
              <a:spcBef>
                <a:spcPts val="1000"/>
              </a:spcBef>
              <a:buFont typeface="Arial" panose="020B0604020202020204" pitchFamily="34" charset="0"/>
              <a:buChar char="•"/>
              <a:defRPr sz="1800" kern="1200">
                <a:solidFill>
                  <a:schemeClr val="tx1"/>
                </a:solidFill>
              </a:defRPr>
            </a:lvl1pPr>
            <a:lvl2pPr marL="685702" indent="-228568" algn="l" defTabSz="914264" rtl="0" eaLnBrk="1" latinLnBrk="0" hangingPunct="1">
              <a:lnSpc>
                <a:spcPct val="90000"/>
              </a:lnSpc>
              <a:spcBef>
                <a:spcPts val="500"/>
              </a:spcBef>
              <a:buFont typeface="Arial" panose="020B0604020202020204" pitchFamily="34" charset="0"/>
              <a:buChar char="•"/>
              <a:defRPr sz="1600" kern="1200">
                <a:solidFill>
                  <a:schemeClr val="tx1"/>
                </a:solidFill>
              </a:defRPr>
            </a:lvl2pPr>
            <a:lvl3pPr marL="1142830" indent="-228568" algn="l" defTabSz="914264" rtl="0" eaLnBrk="1" latinLnBrk="0" hangingPunct="1">
              <a:lnSpc>
                <a:spcPct val="90000"/>
              </a:lnSpc>
              <a:spcBef>
                <a:spcPts val="500"/>
              </a:spcBef>
              <a:buFont typeface="Arial" panose="020B0604020202020204" pitchFamily="34" charset="0"/>
              <a:buChar char="•"/>
              <a:defRPr sz="1400" kern="1200">
                <a:solidFill>
                  <a:schemeClr val="tx1"/>
                </a:solidFill>
              </a:defRPr>
            </a:lvl3pPr>
            <a:lvl4pPr marL="1599960" indent="-228568" algn="l" defTabSz="914264" rtl="0" eaLnBrk="1" latinLnBrk="0" hangingPunct="1">
              <a:lnSpc>
                <a:spcPct val="90000"/>
              </a:lnSpc>
              <a:spcBef>
                <a:spcPts val="500"/>
              </a:spcBef>
              <a:buFont typeface="Arial" panose="020B0604020202020204" pitchFamily="34" charset="0"/>
              <a:buChar char="•"/>
              <a:defRPr sz="1200" kern="1200">
                <a:solidFill>
                  <a:schemeClr val="tx1"/>
                </a:solidFill>
              </a:defRPr>
            </a:lvl4pPr>
            <a:lvl5pPr marL="2057091" indent="-228568" algn="l" defTabSz="914264" rtl="0" eaLnBrk="1" latinLnBrk="0" hangingPunct="1">
              <a:lnSpc>
                <a:spcPct val="90000"/>
              </a:lnSpc>
              <a:spcBef>
                <a:spcPts val="500"/>
              </a:spcBef>
              <a:buFont typeface="Arial" panose="020B0604020202020204" pitchFamily="34" charset="0"/>
              <a:buChar char="•"/>
              <a:defRPr sz="1200" kern="1200">
                <a:solidFill>
                  <a:schemeClr val="tx1"/>
                </a:solidFill>
              </a:defRPr>
            </a:lvl5pPr>
            <a:lvl6pPr marL="2514224"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6pPr>
            <a:lvl7pPr marL="2971356"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7pPr>
            <a:lvl8pPr marL="3428488"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8pPr>
            <a:lvl9pPr marL="3885622"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初步实施</a:t>
            </a:r>
          </a:p>
        </p:txBody>
      </p:sp>
      <p:sp>
        <p:nvSpPr>
          <p:cNvPr id="21" name="i$liḋe-Text Placeholder 2">
            <a:extLst>
              <a:ext uri="{FF2B5EF4-FFF2-40B4-BE49-F238E27FC236}">
                <a16:creationId xmlns="" xmlns:a16="http://schemas.microsoft.com/office/drawing/2014/main" id="{1281F0ED-4B3E-48BA-BD8B-B8AFF9177F68}"/>
              </a:ext>
            </a:extLst>
          </p:cNvPr>
          <p:cNvSpPr txBox="1">
            <a:spLocks/>
          </p:cNvSpPr>
          <p:nvPr/>
        </p:nvSpPr>
        <p:spPr>
          <a:xfrm>
            <a:off x="4080140" y="3761044"/>
            <a:ext cx="1713862" cy="1457163"/>
          </a:xfrm>
          <a:prstGeom prst="rect">
            <a:avLst/>
          </a:prstGeom>
        </p:spPr>
        <p:txBody>
          <a:bodyPr/>
          <a:lstStyle>
            <a:lvl1pPr marL="228568" indent="-228568" algn="l" defTabSz="914264" rtl="0" eaLnBrk="1" latinLnBrk="0" hangingPunct="1">
              <a:lnSpc>
                <a:spcPct val="90000"/>
              </a:lnSpc>
              <a:spcBef>
                <a:spcPts val="1000"/>
              </a:spcBef>
              <a:buFont typeface="Arial" panose="020B0604020202020204" pitchFamily="34" charset="0"/>
              <a:buChar char="•"/>
              <a:defRPr sz="1800" kern="1200">
                <a:solidFill>
                  <a:schemeClr val="tx1"/>
                </a:solidFill>
              </a:defRPr>
            </a:lvl1pPr>
            <a:lvl2pPr marL="685702" indent="-228568" algn="l" defTabSz="914264" rtl="0" eaLnBrk="1" latinLnBrk="0" hangingPunct="1">
              <a:lnSpc>
                <a:spcPct val="90000"/>
              </a:lnSpc>
              <a:spcBef>
                <a:spcPts val="500"/>
              </a:spcBef>
              <a:buFont typeface="Arial" panose="020B0604020202020204" pitchFamily="34" charset="0"/>
              <a:buChar char="•"/>
              <a:defRPr sz="1600" kern="1200">
                <a:solidFill>
                  <a:schemeClr val="tx1"/>
                </a:solidFill>
              </a:defRPr>
            </a:lvl2pPr>
            <a:lvl3pPr marL="1142830" indent="-228568" algn="l" defTabSz="914264" rtl="0" eaLnBrk="1" latinLnBrk="0" hangingPunct="1">
              <a:lnSpc>
                <a:spcPct val="90000"/>
              </a:lnSpc>
              <a:spcBef>
                <a:spcPts val="500"/>
              </a:spcBef>
              <a:buFont typeface="Arial" panose="020B0604020202020204" pitchFamily="34" charset="0"/>
              <a:buChar char="•"/>
              <a:defRPr sz="1400" kern="1200">
                <a:solidFill>
                  <a:schemeClr val="tx1"/>
                </a:solidFill>
              </a:defRPr>
            </a:lvl3pPr>
            <a:lvl4pPr marL="1599960" indent="-228568" algn="l" defTabSz="914264" rtl="0" eaLnBrk="1" latinLnBrk="0" hangingPunct="1">
              <a:lnSpc>
                <a:spcPct val="90000"/>
              </a:lnSpc>
              <a:spcBef>
                <a:spcPts val="500"/>
              </a:spcBef>
              <a:buFont typeface="Arial" panose="020B0604020202020204" pitchFamily="34" charset="0"/>
              <a:buChar char="•"/>
              <a:defRPr sz="1200" kern="1200">
                <a:solidFill>
                  <a:schemeClr val="tx1"/>
                </a:solidFill>
              </a:defRPr>
            </a:lvl4pPr>
            <a:lvl5pPr marL="2057091" indent="-228568" algn="l" defTabSz="914264" rtl="0" eaLnBrk="1" latinLnBrk="0" hangingPunct="1">
              <a:lnSpc>
                <a:spcPct val="90000"/>
              </a:lnSpc>
              <a:spcBef>
                <a:spcPts val="500"/>
              </a:spcBef>
              <a:buFont typeface="Arial" panose="020B0604020202020204" pitchFamily="34" charset="0"/>
              <a:buChar char="•"/>
              <a:defRPr sz="1200" kern="1200">
                <a:solidFill>
                  <a:schemeClr val="tx1"/>
                </a:solidFill>
              </a:defRPr>
            </a:lvl5pPr>
            <a:lvl6pPr marL="2514224"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6pPr>
            <a:lvl7pPr marL="2971356"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7pPr>
            <a:lvl8pPr marL="3428488"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8pPr>
            <a:lvl9pPr marL="3885622"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9pPr>
          </a:lstStyle>
          <a:p>
            <a:pPr marL="0" indent="0">
              <a:lnSpc>
                <a:spcPct val="150000"/>
              </a:lnSpc>
              <a:spcBef>
                <a:spcPts val="0"/>
              </a:spcBef>
              <a:buNone/>
            </a:pPr>
            <a:r>
              <a:rPr lang="zh-CN" altLang="en-US" sz="1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cs typeface="+mn-ea"/>
              </a:rPr>
              <a:t>点击输入您的文字内容，或复制粘贴具体文本，语言精练概括的说明你所要阐明的观点</a:t>
            </a:r>
          </a:p>
        </p:txBody>
      </p:sp>
      <p:sp>
        <p:nvSpPr>
          <p:cNvPr id="23" name="i$liḋe-Text Placeholder 2">
            <a:extLst>
              <a:ext uri="{FF2B5EF4-FFF2-40B4-BE49-F238E27FC236}">
                <a16:creationId xmlns="" xmlns:a16="http://schemas.microsoft.com/office/drawing/2014/main" id="{726632C6-4BD5-469C-A7B3-B99FBFE1F1BF}"/>
              </a:ext>
            </a:extLst>
          </p:cNvPr>
          <p:cNvSpPr txBox="1">
            <a:spLocks/>
          </p:cNvSpPr>
          <p:nvPr/>
        </p:nvSpPr>
        <p:spPr>
          <a:xfrm>
            <a:off x="6284335" y="3761044"/>
            <a:ext cx="1713862" cy="1457163"/>
          </a:xfrm>
          <a:prstGeom prst="rect">
            <a:avLst/>
          </a:prstGeom>
        </p:spPr>
        <p:txBody>
          <a:bodyPr/>
          <a:lstStyle>
            <a:lvl1pPr marL="228568" indent="-228568" algn="l" defTabSz="914264" rtl="0" eaLnBrk="1" latinLnBrk="0" hangingPunct="1">
              <a:lnSpc>
                <a:spcPct val="90000"/>
              </a:lnSpc>
              <a:spcBef>
                <a:spcPts val="1000"/>
              </a:spcBef>
              <a:buFont typeface="Arial" panose="020B0604020202020204" pitchFamily="34" charset="0"/>
              <a:buChar char="•"/>
              <a:defRPr sz="1800" kern="1200">
                <a:solidFill>
                  <a:schemeClr val="tx1"/>
                </a:solidFill>
              </a:defRPr>
            </a:lvl1pPr>
            <a:lvl2pPr marL="685702" indent="-228568" algn="l" defTabSz="914264" rtl="0" eaLnBrk="1" latinLnBrk="0" hangingPunct="1">
              <a:lnSpc>
                <a:spcPct val="90000"/>
              </a:lnSpc>
              <a:spcBef>
                <a:spcPts val="500"/>
              </a:spcBef>
              <a:buFont typeface="Arial" panose="020B0604020202020204" pitchFamily="34" charset="0"/>
              <a:buChar char="•"/>
              <a:defRPr sz="1600" kern="1200">
                <a:solidFill>
                  <a:schemeClr val="tx1"/>
                </a:solidFill>
              </a:defRPr>
            </a:lvl2pPr>
            <a:lvl3pPr marL="1142830" indent="-228568" algn="l" defTabSz="914264" rtl="0" eaLnBrk="1" latinLnBrk="0" hangingPunct="1">
              <a:lnSpc>
                <a:spcPct val="90000"/>
              </a:lnSpc>
              <a:spcBef>
                <a:spcPts val="500"/>
              </a:spcBef>
              <a:buFont typeface="Arial" panose="020B0604020202020204" pitchFamily="34" charset="0"/>
              <a:buChar char="•"/>
              <a:defRPr sz="1400" kern="1200">
                <a:solidFill>
                  <a:schemeClr val="tx1"/>
                </a:solidFill>
              </a:defRPr>
            </a:lvl3pPr>
            <a:lvl4pPr marL="1599960" indent="-228568" algn="l" defTabSz="914264" rtl="0" eaLnBrk="1" latinLnBrk="0" hangingPunct="1">
              <a:lnSpc>
                <a:spcPct val="90000"/>
              </a:lnSpc>
              <a:spcBef>
                <a:spcPts val="500"/>
              </a:spcBef>
              <a:buFont typeface="Arial" panose="020B0604020202020204" pitchFamily="34" charset="0"/>
              <a:buChar char="•"/>
              <a:defRPr sz="1200" kern="1200">
                <a:solidFill>
                  <a:schemeClr val="tx1"/>
                </a:solidFill>
              </a:defRPr>
            </a:lvl4pPr>
            <a:lvl5pPr marL="2057091" indent="-228568" algn="l" defTabSz="914264" rtl="0" eaLnBrk="1" latinLnBrk="0" hangingPunct="1">
              <a:lnSpc>
                <a:spcPct val="90000"/>
              </a:lnSpc>
              <a:spcBef>
                <a:spcPts val="500"/>
              </a:spcBef>
              <a:buFont typeface="Arial" panose="020B0604020202020204" pitchFamily="34" charset="0"/>
              <a:buChar char="•"/>
              <a:defRPr sz="1200" kern="1200">
                <a:solidFill>
                  <a:schemeClr val="tx1"/>
                </a:solidFill>
              </a:defRPr>
            </a:lvl5pPr>
            <a:lvl6pPr marL="2514224"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6pPr>
            <a:lvl7pPr marL="2971356"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7pPr>
            <a:lvl8pPr marL="3428488"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8pPr>
            <a:lvl9pPr marL="3885622"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9pPr>
          </a:lstStyle>
          <a:p>
            <a:pPr marL="0" indent="0">
              <a:lnSpc>
                <a:spcPct val="150000"/>
              </a:lnSpc>
              <a:spcBef>
                <a:spcPts val="0"/>
              </a:spcBef>
              <a:buNone/>
            </a:pPr>
            <a:r>
              <a:rPr lang="zh-CN" altLang="en-US" sz="1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cs typeface="+mn-ea"/>
              </a:rPr>
              <a:t>点击输入您的文字内容，或复制粘贴具体文本，语言精练概括的说明你所要阐明的观点</a:t>
            </a:r>
          </a:p>
        </p:txBody>
      </p:sp>
      <p:sp>
        <p:nvSpPr>
          <p:cNvPr id="25" name="i$liḋe-Text Placeholder 2">
            <a:extLst>
              <a:ext uri="{FF2B5EF4-FFF2-40B4-BE49-F238E27FC236}">
                <a16:creationId xmlns="" xmlns:a16="http://schemas.microsoft.com/office/drawing/2014/main" id="{C535B8D7-0705-4370-B960-DCE228635901}"/>
              </a:ext>
            </a:extLst>
          </p:cNvPr>
          <p:cNvSpPr txBox="1">
            <a:spLocks/>
          </p:cNvSpPr>
          <p:nvPr/>
        </p:nvSpPr>
        <p:spPr>
          <a:xfrm>
            <a:off x="8472447" y="3761044"/>
            <a:ext cx="1713862" cy="1457163"/>
          </a:xfrm>
          <a:prstGeom prst="rect">
            <a:avLst/>
          </a:prstGeom>
        </p:spPr>
        <p:txBody>
          <a:bodyPr/>
          <a:lstStyle>
            <a:lvl1pPr marL="228568" indent="-228568" algn="l" defTabSz="914264" rtl="0" eaLnBrk="1" latinLnBrk="0" hangingPunct="1">
              <a:lnSpc>
                <a:spcPct val="90000"/>
              </a:lnSpc>
              <a:spcBef>
                <a:spcPts val="1000"/>
              </a:spcBef>
              <a:buFont typeface="Arial" panose="020B0604020202020204" pitchFamily="34" charset="0"/>
              <a:buChar char="•"/>
              <a:defRPr sz="1800" kern="1200">
                <a:solidFill>
                  <a:schemeClr val="tx1"/>
                </a:solidFill>
              </a:defRPr>
            </a:lvl1pPr>
            <a:lvl2pPr marL="685702" indent="-228568" algn="l" defTabSz="914264" rtl="0" eaLnBrk="1" latinLnBrk="0" hangingPunct="1">
              <a:lnSpc>
                <a:spcPct val="90000"/>
              </a:lnSpc>
              <a:spcBef>
                <a:spcPts val="500"/>
              </a:spcBef>
              <a:buFont typeface="Arial" panose="020B0604020202020204" pitchFamily="34" charset="0"/>
              <a:buChar char="•"/>
              <a:defRPr sz="1600" kern="1200">
                <a:solidFill>
                  <a:schemeClr val="tx1"/>
                </a:solidFill>
              </a:defRPr>
            </a:lvl2pPr>
            <a:lvl3pPr marL="1142830" indent="-228568" algn="l" defTabSz="914264" rtl="0" eaLnBrk="1" latinLnBrk="0" hangingPunct="1">
              <a:lnSpc>
                <a:spcPct val="90000"/>
              </a:lnSpc>
              <a:spcBef>
                <a:spcPts val="500"/>
              </a:spcBef>
              <a:buFont typeface="Arial" panose="020B0604020202020204" pitchFamily="34" charset="0"/>
              <a:buChar char="•"/>
              <a:defRPr sz="1400" kern="1200">
                <a:solidFill>
                  <a:schemeClr val="tx1"/>
                </a:solidFill>
              </a:defRPr>
            </a:lvl3pPr>
            <a:lvl4pPr marL="1599960" indent="-228568" algn="l" defTabSz="914264" rtl="0" eaLnBrk="1" latinLnBrk="0" hangingPunct="1">
              <a:lnSpc>
                <a:spcPct val="90000"/>
              </a:lnSpc>
              <a:spcBef>
                <a:spcPts val="500"/>
              </a:spcBef>
              <a:buFont typeface="Arial" panose="020B0604020202020204" pitchFamily="34" charset="0"/>
              <a:buChar char="•"/>
              <a:defRPr sz="1200" kern="1200">
                <a:solidFill>
                  <a:schemeClr val="tx1"/>
                </a:solidFill>
              </a:defRPr>
            </a:lvl4pPr>
            <a:lvl5pPr marL="2057091" indent="-228568" algn="l" defTabSz="914264" rtl="0" eaLnBrk="1" latinLnBrk="0" hangingPunct="1">
              <a:lnSpc>
                <a:spcPct val="90000"/>
              </a:lnSpc>
              <a:spcBef>
                <a:spcPts val="500"/>
              </a:spcBef>
              <a:buFont typeface="Arial" panose="020B0604020202020204" pitchFamily="34" charset="0"/>
              <a:buChar char="•"/>
              <a:defRPr sz="1200" kern="1200">
                <a:solidFill>
                  <a:schemeClr val="tx1"/>
                </a:solidFill>
              </a:defRPr>
            </a:lvl5pPr>
            <a:lvl6pPr marL="2514224"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6pPr>
            <a:lvl7pPr marL="2971356"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7pPr>
            <a:lvl8pPr marL="3428488"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8pPr>
            <a:lvl9pPr marL="3885622"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9pPr>
          </a:lstStyle>
          <a:p>
            <a:pPr marL="0" indent="0">
              <a:lnSpc>
                <a:spcPct val="150000"/>
              </a:lnSpc>
              <a:spcBef>
                <a:spcPts val="0"/>
              </a:spcBef>
              <a:buNone/>
            </a:pPr>
            <a:r>
              <a:rPr lang="zh-CN" altLang="en-US" sz="1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cs typeface="+mn-ea"/>
              </a:rPr>
              <a:t>点击输入您的文字内容，或复制粘贴具体文本，语言精练概括的说明你所要阐明的观点</a:t>
            </a:r>
          </a:p>
        </p:txBody>
      </p:sp>
      <p:sp>
        <p:nvSpPr>
          <p:cNvPr id="27" name="i$liḋe-Text Placeholder 2">
            <a:extLst>
              <a:ext uri="{FF2B5EF4-FFF2-40B4-BE49-F238E27FC236}">
                <a16:creationId xmlns="" xmlns:a16="http://schemas.microsoft.com/office/drawing/2014/main" id="{6E97EAA2-8BCF-4317-9E59-696C1748460D}"/>
              </a:ext>
            </a:extLst>
          </p:cNvPr>
          <p:cNvSpPr txBox="1">
            <a:spLocks/>
          </p:cNvSpPr>
          <p:nvPr/>
        </p:nvSpPr>
        <p:spPr>
          <a:xfrm>
            <a:off x="4052447" y="2358190"/>
            <a:ext cx="1147519" cy="474247"/>
          </a:xfrm>
          <a:prstGeom prst="rect">
            <a:avLst/>
          </a:prstGeom>
        </p:spPr>
        <p:txBody>
          <a:bodyPr anchor="ctr"/>
          <a:lstStyle>
            <a:lvl1pPr marL="228568" indent="-228568" algn="l" defTabSz="914264" rtl="0" eaLnBrk="1" latinLnBrk="0" hangingPunct="1">
              <a:lnSpc>
                <a:spcPct val="90000"/>
              </a:lnSpc>
              <a:spcBef>
                <a:spcPts val="1000"/>
              </a:spcBef>
              <a:buFont typeface="Arial" panose="020B0604020202020204" pitchFamily="34" charset="0"/>
              <a:buChar char="•"/>
              <a:defRPr sz="1800" kern="1200">
                <a:solidFill>
                  <a:schemeClr val="tx1"/>
                </a:solidFill>
              </a:defRPr>
            </a:lvl1pPr>
            <a:lvl2pPr marL="685702" indent="-228568" algn="l" defTabSz="914264" rtl="0" eaLnBrk="1" latinLnBrk="0" hangingPunct="1">
              <a:lnSpc>
                <a:spcPct val="90000"/>
              </a:lnSpc>
              <a:spcBef>
                <a:spcPts val="500"/>
              </a:spcBef>
              <a:buFont typeface="Arial" panose="020B0604020202020204" pitchFamily="34" charset="0"/>
              <a:buChar char="•"/>
              <a:defRPr sz="1600" kern="1200">
                <a:solidFill>
                  <a:schemeClr val="tx1"/>
                </a:solidFill>
              </a:defRPr>
            </a:lvl2pPr>
            <a:lvl3pPr marL="1142830" indent="-228568" algn="l" defTabSz="914264" rtl="0" eaLnBrk="1" latinLnBrk="0" hangingPunct="1">
              <a:lnSpc>
                <a:spcPct val="90000"/>
              </a:lnSpc>
              <a:spcBef>
                <a:spcPts val="500"/>
              </a:spcBef>
              <a:buFont typeface="Arial" panose="020B0604020202020204" pitchFamily="34" charset="0"/>
              <a:buChar char="•"/>
              <a:defRPr sz="1400" kern="1200">
                <a:solidFill>
                  <a:schemeClr val="tx1"/>
                </a:solidFill>
              </a:defRPr>
            </a:lvl3pPr>
            <a:lvl4pPr marL="1599960" indent="-228568" algn="l" defTabSz="914264" rtl="0" eaLnBrk="1" latinLnBrk="0" hangingPunct="1">
              <a:lnSpc>
                <a:spcPct val="90000"/>
              </a:lnSpc>
              <a:spcBef>
                <a:spcPts val="500"/>
              </a:spcBef>
              <a:buFont typeface="Arial" panose="020B0604020202020204" pitchFamily="34" charset="0"/>
              <a:buChar char="•"/>
              <a:defRPr sz="1200" kern="1200">
                <a:solidFill>
                  <a:schemeClr val="tx1"/>
                </a:solidFill>
              </a:defRPr>
            </a:lvl4pPr>
            <a:lvl5pPr marL="2057091" indent="-228568" algn="l" defTabSz="914264" rtl="0" eaLnBrk="1" latinLnBrk="0" hangingPunct="1">
              <a:lnSpc>
                <a:spcPct val="90000"/>
              </a:lnSpc>
              <a:spcBef>
                <a:spcPts val="500"/>
              </a:spcBef>
              <a:buFont typeface="Arial" panose="020B0604020202020204" pitchFamily="34" charset="0"/>
              <a:buChar char="•"/>
              <a:defRPr sz="1200" kern="1200">
                <a:solidFill>
                  <a:schemeClr val="tx1"/>
                </a:solidFill>
              </a:defRPr>
            </a:lvl5pPr>
            <a:lvl6pPr marL="2514224"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6pPr>
            <a:lvl7pPr marL="2971356"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7pPr>
            <a:lvl8pPr marL="3428488"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8pPr>
            <a:lvl9pPr marL="3885622"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中段完成</a:t>
            </a:r>
          </a:p>
        </p:txBody>
      </p:sp>
      <p:sp>
        <p:nvSpPr>
          <p:cNvPr id="28" name="i$liḋe-Text Placeholder 2">
            <a:extLst>
              <a:ext uri="{FF2B5EF4-FFF2-40B4-BE49-F238E27FC236}">
                <a16:creationId xmlns="" xmlns:a16="http://schemas.microsoft.com/office/drawing/2014/main" id="{7BBC4BE9-1BC7-48DF-B7BC-ABDC05DCACE4}"/>
              </a:ext>
            </a:extLst>
          </p:cNvPr>
          <p:cNvSpPr txBox="1">
            <a:spLocks/>
          </p:cNvSpPr>
          <p:nvPr/>
        </p:nvSpPr>
        <p:spPr>
          <a:xfrm>
            <a:off x="6306920" y="2358190"/>
            <a:ext cx="1147519" cy="474247"/>
          </a:xfrm>
          <a:prstGeom prst="rect">
            <a:avLst/>
          </a:prstGeom>
        </p:spPr>
        <p:txBody>
          <a:bodyPr anchor="ctr"/>
          <a:lstStyle>
            <a:lvl1pPr marL="228568" indent="-228568" algn="l" defTabSz="914264" rtl="0" eaLnBrk="1" latinLnBrk="0" hangingPunct="1">
              <a:lnSpc>
                <a:spcPct val="90000"/>
              </a:lnSpc>
              <a:spcBef>
                <a:spcPts val="1000"/>
              </a:spcBef>
              <a:buFont typeface="Arial" panose="020B0604020202020204" pitchFamily="34" charset="0"/>
              <a:buChar char="•"/>
              <a:defRPr sz="1800" kern="1200">
                <a:solidFill>
                  <a:schemeClr val="tx1"/>
                </a:solidFill>
              </a:defRPr>
            </a:lvl1pPr>
            <a:lvl2pPr marL="685702" indent="-228568" algn="l" defTabSz="914264" rtl="0" eaLnBrk="1" latinLnBrk="0" hangingPunct="1">
              <a:lnSpc>
                <a:spcPct val="90000"/>
              </a:lnSpc>
              <a:spcBef>
                <a:spcPts val="500"/>
              </a:spcBef>
              <a:buFont typeface="Arial" panose="020B0604020202020204" pitchFamily="34" charset="0"/>
              <a:buChar char="•"/>
              <a:defRPr sz="1600" kern="1200">
                <a:solidFill>
                  <a:schemeClr val="tx1"/>
                </a:solidFill>
              </a:defRPr>
            </a:lvl2pPr>
            <a:lvl3pPr marL="1142830" indent="-228568" algn="l" defTabSz="914264" rtl="0" eaLnBrk="1" latinLnBrk="0" hangingPunct="1">
              <a:lnSpc>
                <a:spcPct val="90000"/>
              </a:lnSpc>
              <a:spcBef>
                <a:spcPts val="500"/>
              </a:spcBef>
              <a:buFont typeface="Arial" panose="020B0604020202020204" pitchFamily="34" charset="0"/>
              <a:buChar char="•"/>
              <a:defRPr sz="1400" kern="1200">
                <a:solidFill>
                  <a:schemeClr val="tx1"/>
                </a:solidFill>
              </a:defRPr>
            </a:lvl3pPr>
            <a:lvl4pPr marL="1599960" indent="-228568" algn="l" defTabSz="914264" rtl="0" eaLnBrk="1" latinLnBrk="0" hangingPunct="1">
              <a:lnSpc>
                <a:spcPct val="90000"/>
              </a:lnSpc>
              <a:spcBef>
                <a:spcPts val="500"/>
              </a:spcBef>
              <a:buFont typeface="Arial" panose="020B0604020202020204" pitchFamily="34" charset="0"/>
              <a:buChar char="•"/>
              <a:defRPr sz="1200" kern="1200">
                <a:solidFill>
                  <a:schemeClr val="tx1"/>
                </a:solidFill>
              </a:defRPr>
            </a:lvl4pPr>
            <a:lvl5pPr marL="2057091" indent="-228568" algn="l" defTabSz="914264" rtl="0" eaLnBrk="1" latinLnBrk="0" hangingPunct="1">
              <a:lnSpc>
                <a:spcPct val="90000"/>
              </a:lnSpc>
              <a:spcBef>
                <a:spcPts val="500"/>
              </a:spcBef>
              <a:buFont typeface="Arial" panose="020B0604020202020204" pitchFamily="34" charset="0"/>
              <a:buChar char="•"/>
              <a:defRPr sz="1200" kern="1200">
                <a:solidFill>
                  <a:schemeClr val="tx1"/>
                </a:solidFill>
              </a:defRPr>
            </a:lvl5pPr>
            <a:lvl6pPr marL="2514224"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6pPr>
            <a:lvl7pPr marL="2971356"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7pPr>
            <a:lvl8pPr marL="3428488"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8pPr>
            <a:lvl9pPr marL="3885622"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思考调整</a:t>
            </a:r>
          </a:p>
        </p:txBody>
      </p:sp>
      <p:sp>
        <p:nvSpPr>
          <p:cNvPr id="29" name="i$liḋe-Text Placeholder 2">
            <a:extLst>
              <a:ext uri="{FF2B5EF4-FFF2-40B4-BE49-F238E27FC236}">
                <a16:creationId xmlns="" xmlns:a16="http://schemas.microsoft.com/office/drawing/2014/main" id="{0AFC8BF5-D8BB-4A89-B0F9-9ECD1B758EDA}"/>
              </a:ext>
            </a:extLst>
          </p:cNvPr>
          <p:cNvSpPr txBox="1">
            <a:spLocks/>
          </p:cNvSpPr>
          <p:nvPr/>
        </p:nvSpPr>
        <p:spPr>
          <a:xfrm>
            <a:off x="8427848" y="2358190"/>
            <a:ext cx="1147519" cy="474247"/>
          </a:xfrm>
          <a:prstGeom prst="rect">
            <a:avLst/>
          </a:prstGeom>
        </p:spPr>
        <p:txBody>
          <a:bodyPr anchor="ctr"/>
          <a:lstStyle>
            <a:lvl1pPr marL="228568" indent="-228568" algn="l" defTabSz="914264" rtl="0" eaLnBrk="1" latinLnBrk="0" hangingPunct="1">
              <a:lnSpc>
                <a:spcPct val="90000"/>
              </a:lnSpc>
              <a:spcBef>
                <a:spcPts val="1000"/>
              </a:spcBef>
              <a:buFont typeface="Arial" panose="020B0604020202020204" pitchFamily="34" charset="0"/>
              <a:buChar char="•"/>
              <a:defRPr sz="1800" kern="1200">
                <a:solidFill>
                  <a:schemeClr val="tx1"/>
                </a:solidFill>
              </a:defRPr>
            </a:lvl1pPr>
            <a:lvl2pPr marL="685702" indent="-228568" algn="l" defTabSz="914264" rtl="0" eaLnBrk="1" latinLnBrk="0" hangingPunct="1">
              <a:lnSpc>
                <a:spcPct val="90000"/>
              </a:lnSpc>
              <a:spcBef>
                <a:spcPts val="500"/>
              </a:spcBef>
              <a:buFont typeface="Arial" panose="020B0604020202020204" pitchFamily="34" charset="0"/>
              <a:buChar char="•"/>
              <a:defRPr sz="1600" kern="1200">
                <a:solidFill>
                  <a:schemeClr val="tx1"/>
                </a:solidFill>
              </a:defRPr>
            </a:lvl2pPr>
            <a:lvl3pPr marL="1142830" indent="-228568" algn="l" defTabSz="914264" rtl="0" eaLnBrk="1" latinLnBrk="0" hangingPunct="1">
              <a:lnSpc>
                <a:spcPct val="90000"/>
              </a:lnSpc>
              <a:spcBef>
                <a:spcPts val="500"/>
              </a:spcBef>
              <a:buFont typeface="Arial" panose="020B0604020202020204" pitchFamily="34" charset="0"/>
              <a:buChar char="•"/>
              <a:defRPr sz="1400" kern="1200">
                <a:solidFill>
                  <a:schemeClr val="tx1"/>
                </a:solidFill>
              </a:defRPr>
            </a:lvl3pPr>
            <a:lvl4pPr marL="1599960" indent="-228568" algn="l" defTabSz="914264" rtl="0" eaLnBrk="1" latinLnBrk="0" hangingPunct="1">
              <a:lnSpc>
                <a:spcPct val="90000"/>
              </a:lnSpc>
              <a:spcBef>
                <a:spcPts val="500"/>
              </a:spcBef>
              <a:buFont typeface="Arial" panose="020B0604020202020204" pitchFamily="34" charset="0"/>
              <a:buChar char="•"/>
              <a:defRPr sz="1200" kern="1200">
                <a:solidFill>
                  <a:schemeClr val="tx1"/>
                </a:solidFill>
              </a:defRPr>
            </a:lvl4pPr>
            <a:lvl5pPr marL="2057091" indent="-228568" algn="l" defTabSz="914264" rtl="0" eaLnBrk="1" latinLnBrk="0" hangingPunct="1">
              <a:lnSpc>
                <a:spcPct val="90000"/>
              </a:lnSpc>
              <a:spcBef>
                <a:spcPts val="500"/>
              </a:spcBef>
              <a:buFont typeface="Arial" panose="020B0604020202020204" pitchFamily="34" charset="0"/>
              <a:buChar char="•"/>
              <a:defRPr sz="1200" kern="1200">
                <a:solidFill>
                  <a:schemeClr val="tx1"/>
                </a:solidFill>
              </a:defRPr>
            </a:lvl5pPr>
            <a:lvl6pPr marL="2514224"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6pPr>
            <a:lvl7pPr marL="2971356"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7pPr>
            <a:lvl8pPr marL="3428488"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8pPr>
            <a:lvl9pPr marL="3885622" indent="-228568" algn="l" defTabSz="914264" rtl="0" eaLnBrk="1" latinLnBrk="0" hangingPunct="1">
              <a:lnSpc>
                <a:spcPct val="90000"/>
              </a:lnSpc>
              <a:spcBef>
                <a:spcPts val="500"/>
              </a:spcBef>
              <a:buFont typeface="Arial" panose="020B0604020202020204" pitchFamily="34" charset="0"/>
              <a:buChar char="•"/>
              <a:defRPr sz="1800" kern="1200">
                <a:solidFill>
                  <a:schemeClr val="tx1"/>
                </a:solidFill>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最终达成</a:t>
            </a:r>
          </a:p>
        </p:txBody>
      </p:sp>
      <p:sp>
        <p:nvSpPr>
          <p:cNvPr id="30" name="i$liḋe-Shape 986">
            <a:extLst>
              <a:ext uri="{FF2B5EF4-FFF2-40B4-BE49-F238E27FC236}">
                <a16:creationId xmlns="" xmlns:a16="http://schemas.microsoft.com/office/drawing/2014/main" id="{9A0362A5-12BD-40F4-A96A-22D5D49DD217}"/>
              </a:ext>
            </a:extLst>
          </p:cNvPr>
          <p:cNvSpPr/>
          <p:nvPr/>
        </p:nvSpPr>
        <p:spPr>
          <a:xfrm>
            <a:off x="2062100" y="3153799"/>
            <a:ext cx="437829" cy="437829"/>
          </a:xfrm>
          <a:prstGeom prst="rect">
            <a:avLst/>
          </a:prstGeom>
          <a:solidFill>
            <a:schemeClr val="bg1"/>
          </a:solidFill>
          <a:ln w="12700">
            <a:solidFill>
              <a:srgbClr val="BE8C83"/>
            </a:solidFill>
            <a:miter lim="400000"/>
          </a:ln>
        </p:spPr>
        <p:txBody>
          <a:bodyPr lIns="25395" tIns="25395" rIns="25395" bIns="25395" anchor="ctr"/>
          <a:lstStyle/>
          <a:p>
            <a:pPr algn="ctr">
              <a:defRPr sz="1300"/>
            </a:pPr>
            <a:r>
              <a:rPr lang="en-US" sz="1600" b="1" dirty="0">
                <a:solidFill>
                  <a:srgbClr val="3B3B3B"/>
                </a:solidFill>
              </a:rPr>
              <a:t>1</a:t>
            </a:r>
            <a:endParaRPr sz="1600" b="1" dirty="0">
              <a:solidFill>
                <a:srgbClr val="3B3B3B"/>
              </a:solidFill>
            </a:endParaRPr>
          </a:p>
        </p:txBody>
      </p:sp>
      <p:sp>
        <p:nvSpPr>
          <p:cNvPr id="31" name="i$liḋe-Shape 989">
            <a:extLst>
              <a:ext uri="{FF2B5EF4-FFF2-40B4-BE49-F238E27FC236}">
                <a16:creationId xmlns="" xmlns:a16="http://schemas.microsoft.com/office/drawing/2014/main" id="{BC05645A-1B6D-48D9-B4C7-902A1EE98A51}"/>
              </a:ext>
            </a:extLst>
          </p:cNvPr>
          <p:cNvSpPr/>
          <p:nvPr/>
        </p:nvSpPr>
        <p:spPr>
          <a:xfrm>
            <a:off x="4299018" y="3153799"/>
            <a:ext cx="437829" cy="437829"/>
          </a:xfrm>
          <a:prstGeom prst="rect">
            <a:avLst/>
          </a:prstGeom>
          <a:solidFill>
            <a:schemeClr val="bg1"/>
          </a:solidFill>
          <a:ln w="12700">
            <a:solidFill>
              <a:srgbClr val="BE8C83"/>
            </a:solidFill>
            <a:miter lim="400000"/>
          </a:ln>
        </p:spPr>
        <p:txBody>
          <a:bodyPr lIns="25395" tIns="25395" rIns="25395" bIns="25395" anchor="ctr"/>
          <a:lstStyle/>
          <a:p>
            <a:pPr algn="ctr">
              <a:defRPr sz="1300"/>
            </a:pPr>
            <a:r>
              <a:rPr lang="en-US" sz="1600" b="1">
                <a:solidFill>
                  <a:srgbClr val="3B3B3B"/>
                </a:solidFill>
              </a:rPr>
              <a:t>2</a:t>
            </a:r>
            <a:endParaRPr sz="1600" b="1">
              <a:solidFill>
                <a:srgbClr val="3B3B3B"/>
              </a:solidFill>
            </a:endParaRPr>
          </a:p>
        </p:txBody>
      </p:sp>
      <p:sp>
        <p:nvSpPr>
          <p:cNvPr id="32" name="i$liḋe-Shape 991">
            <a:extLst>
              <a:ext uri="{FF2B5EF4-FFF2-40B4-BE49-F238E27FC236}">
                <a16:creationId xmlns="" xmlns:a16="http://schemas.microsoft.com/office/drawing/2014/main" id="{34ED6626-F835-4EA5-A438-B149BF20E892}"/>
              </a:ext>
            </a:extLst>
          </p:cNvPr>
          <p:cNvSpPr/>
          <p:nvPr/>
        </p:nvSpPr>
        <p:spPr>
          <a:xfrm>
            <a:off x="6435155" y="3153799"/>
            <a:ext cx="437829" cy="437829"/>
          </a:xfrm>
          <a:prstGeom prst="rect">
            <a:avLst/>
          </a:prstGeom>
          <a:solidFill>
            <a:schemeClr val="bg1"/>
          </a:solidFill>
          <a:ln w="12700">
            <a:solidFill>
              <a:srgbClr val="BE8C83"/>
            </a:solidFill>
            <a:miter lim="400000"/>
          </a:ln>
        </p:spPr>
        <p:txBody>
          <a:bodyPr lIns="25395" tIns="25395" rIns="25395" bIns="25395" anchor="ctr"/>
          <a:lstStyle/>
          <a:p>
            <a:pPr algn="ctr">
              <a:defRPr sz="1300"/>
            </a:pPr>
            <a:r>
              <a:rPr lang="en-US" sz="1600" b="1">
                <a:solidFill>
                  <a:srgbClr val="3B3B3B"/>
                </a:solidFill>
              </a:rPr>
              <a:t>3</a:t>
            </a:r>
            <a:endParaRPr sz="1600" b="1">
              <a:solidFill>
                <a:srgbClr val="3B3B3B"/>
              </a:solidFill>
            </a:endParaRPr>
          </a:p>
        </p:txBody>
      </p:sp>
      <p:sp>
        <p:nvSpPr>
          <p:cNvPr id="33" name="i$liḋe-Shape 993">
            <a:extLst>
              <a:ext uri="{FF2B5EF4-FFF2-40B4-BE49-F238E27FC236}">
                <a16:creationId xmlns="" xmlns:a16="http://schemas.microsoft.com/office/drawing/2014/main" id="{B3A5D6B1-A6D4-4E0B-AEDF-FDC4CD97D3A0}"/>
              </a:ext>
            </a:extLst>
          </p:cNvPr>
          <p:cNvSpPr/>
          <p:nvPr/>
        </p:nvSpPr>
        <p:spPr>
          <a:xfrm>
            <a:off x="8610939" y="3153799"/>
            <a:ext cx="437829" cy="437829"/>
          </a:xfrm>
          <a:prstGeom prst="rect">
            <a:avLst/>
          </a:prstGeom>
          <a:solidFill>
            <a:schemeClr val="bg1"/>
          </a:solidFill>
          <a:ln w="12700">
            <a:solidFill>
              <a:srgbClr val="BE8C83"/>
            </a:solidFill>
            <a:miter lim="400000"/>
          </a:ln>
        </p:spPr>
        <p:txBody>
          <a:bodyPr lIns="25395" tIns="25395" rIns="25395" bIns="25395" anchor="ctr"/>
          <a:lstStyle/>
          <a:p>
            <a:pPr algn="ctr">
              <a:defRPr sz="1300"/>
            </a:pPr>
            <a:r>
              <a:rPr lang="en-US" sz="1600" b="1">
                <a:solidFill>
                  <a:srgbClr val="3B3B3B"/>
                </a:solidFill>
              </a:rPr>
              <a:t>4</a:t>
            </a:r>
            <a:endParaRPr sz="1600" b="1">
              <a:solidFill>
                <a:srgbClr val="3B3B3B"/>
              </a:solidFill>
            </a:endParaRPr>
          </a:p>
        </p:txBody>
      </p:sp>
    </p:spTree>
    <p:extLst>
      <p:ext uri="{BB962C8B-B14F-4D97-AF65-F5344CB8AC3E}">
        <p14:creationId xmlns:p14="http://schemas.microsoft.com/office/powerpoint/2010/main" val="6841544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barn(inVertical)">
                                      <p:cBhvr>
                                        <p:cTn id="18" dur="500"/>
                                        <p:tgtEl>
                                          <p:spTgt spid="19"/>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inVertical)">
                                      <p:cBhvr>
                                        <p:cTn id="21" dur="500"/>
                                        <p:tgtEl>
                                          <p:spTgt spid="16"/>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arn(inVertical)">
                                      <p:cBhvr>
                                        <p:cTn id="24" dur="500"/>
                                        <p:tgtEl>
                                          <p:spTgt spid="17"/>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inVertical)">
                                      <p:cBhvr>
                                        <p:cTn id="27" dur="500"/>
                                        <p:tgtEl>
                                          <p:spTgt spid="18"/>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barn(inVertical)">
                                      <p:cBhvr>
                                        <p:cTn id="30" dur="500"/>
                                        <p:tgtEl>
                                          <p:spTgt spid="30"/>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barn(inVertical)">
                                      <p:cBhvr>
                                        <p:cTn id="33" dur="500"/>
                                        <p:tgtEl>
                                          <p:spTgt spid="31"/>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barn(inVertical)">
                                      <p:cBhvr>
                                        <p:cTn id="36" dur="500"/>
                                        <p:tgtEl>
                                          <p:spTgt spid="32"/>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barn(inVertical)">
                                      <p:cBhvr>
                                        <p:cTn id="39" dur="500"/>
                                        <p:tgtEl>
                                          <p:spTgt spid="33"/>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anim calcmode="lin" valueType="num">
                                      <p:cBhvr>
                                        <p:cTn id="45" dur="1000" fill="hold"/>
                                        <p:tgtEl>
                                          <p:spTgt spid="8"/>
                                        </p:tgtEl>
                                        <p:attrNameLst>
                                          <p:attrName>ppt_x</p:attrName>
                                        </p:attrNameLst>
                                      </p:cBhvr>
                                      <p:tavLst>
                                        <p:tav tm="0">
                                          <p:val>
                                            <p:strVal val="#ppt_x"/>
                                          </p:val>
                                        </p:tav>
                                        <p:tav tm="100000">
                                          <p:val>
                                            <p:strVal val="#ppt_x"/>
                                          </p:val>
                                        </p:tav>
                                      </p:tavLst>
                                    </p:anim>
                                    <p:anim calcmode="lin" valueType="num">
                                      <p:cBhvr>
                                        <p:cTn id="46" dur="1000" fill="hold"/>
                                        <p:tgtEl>
                                          <p:spTgt spid="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1000"/>
                                        <p:tgtEl>
                                          <p:spTgt spid="20"/>
                                        </p:tgtEl>
                                      </p:cBhvr>
                                    </p:animEffect>
                                    <p:anim calcmode="lin" valueType="num">
                                      <p:cBhvr>
                                        <p:cTn id="55" dur="1000" fill="hold"/>
                                        <p:tgtEl>
                                          <p:spTgt spid="20"/>
                                        </p:tgtEl>
                                        <p:attrNameLst>
                                          <p:attrName>ppt_x</p:attrName>
                                        </p:attrNameLst>
                                      </p:cBhvr>
                                      <p:tavLst>
                                        <p:tav tm="0">
                                          <p:val>
                                            <p:strVal val="#ppt_x"/>
                                          </p:val>
                                        </p:tav>
                                        <p:tav tm="100000">
                                          <p:val>
                                            <p:strVal val="#ppt_x"/>
                                          </p:val>
                                        </p:tav>
                                      </p:tavLst>
                                    </p:anim>
                                    <p:anim calcmode="lin" valueType="num">
                                      <p:cBhvr>
                                        <p:cTn id="5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000"/>
                                        <p:tgtEl>
                                          <p:spTgt spid="6"/>
                                        </p:tgtEl>
                                      </p:cBhvr>
                                    </p:animEffect>
                                    <p:anim calcmode="lin" valueType="num">
                                      <p:cBhvr>
                                        <p:cTn id="62" dur="1000" fill="hold"/>
                                        <p:tgtEl>
                                          <p:spTgt spid="6"/>
                                        </p:tgtEl>
                                        <p:attrNameLst>
                                          <p:attrName>ppt_x</p:attrName>
                                        </p:attrNameLst>
                                      </p:cBhvr>
                                      <p:tavLst>
                                        <p:tav tm="0">
                                          <p:val>
                                            <p:strVal val="#ppt_x"/>
                                          </p:val>
                                        </p:tav>
                                        <p:tav tm="100000">
                                          <p:val>
                                            <p:strVal val="#ppt_x"/>
                                          </p:val>
                                        </p:tav>
                                      </p:tavLst>
                                    </p:anim>
                                    <p:anim calcmode="lin" valueType="num">
                                      <p:cBhvr>
                                        <p:cTn id="6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fade">
                                      <p:cBhvr>
                                        <p:cTn id="68" dur="1000"/>
                                        <p:tgtEl>
                                          <p:spTgt spid="10"/>
                                        </p:tgtEl>
                                      </p:cBhvr>
                                    </p:animEffect>
                                    <p:anim calcmode="lin" valueType="num">
                                      <p:cBhvr>
                                        <p:cTn id="69" dur="1000" fill="hold"/>
                                        <p:tgtEl>
                                          <p:spTgt spid="10"/>
                                        </p:tgtEl>
                                        <p:attrNameLst>
                                          <p:attrName>ppt_x</p:attrName>
                                        </p:attrNameLst>
                                      </p:cBhvr>
                                      <p:tavLst>
                                        <p:tav tm="0">
                                          <p:val>
                                            <p:strVal val="#ppt_x"/>
                                          </p:val>
                                        </p:tav>
                                        <p:tav tm="100000">
                                          <p:val>
                                            <p:strVal val="#ppt_x"/>
                                          </p:val>
                                        </p:tav>
                                      </p:tavLst>
                                    </p:anim>
                                    <p:anim calcmode="lin" valueType="num">
                                      <p:cBhvr>
                                        <p:cTn id="70" dur="1000" fill="hold"/>
                                        <p:tgtEl>
                                          <p:spTgt spid="1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fade">
                                      <p:cBhvr>
                                        <p:cTn id="73" dur="1000"/>
                                        <p:tgtEl>
                                          <p:spTgt spid="11"/>
                                        </p:tgtEl>
                                      </p:cBhvr>
                                    </p:animEffect>
                                    <p:anim calcmode="lin" valueType="num">
                                      <p:cBhvr>
                                        <p:cTn id="74" dur="1000" fill="hold"/>
                                        <p:tgtEl>
                                          <p:spTgt spid="11"/>
                                        </p:tgtEl>
                                        <p:attrNameLst>
                                          <p:attrName>ppt_x</p:attrName>
                                        </p:attrNameLst>
                                      </p:cBhvr>
                                      <p:tavLst>
                                        <p:tav tm="0">
                                          <p:val>
                                            <p:strVal val="#ppt_x"/>
                                          </p:val>
                                        </p:tav>
                                        <p:tav tm="100000">
                                          <p:val>
                                            <p:strVal val="#ppt_x"/>
                                          </p:val>
                                        </p:tav>
                                      </p:tavLst>
                                    </p:anim>
                                    <p:anim calcmode="lin" valueType="num">
                                      <p:cBhvr>
                                        <p:cTn id="75" dur="1000" fill="hold"/>
                                        <p:tgtEl>
                                          <p:spTgt spid="11"/>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1000"/>
                                        <p:tgtEl>
                                          <p:spTgt spid="27"/>
                                        </p:tgtEl>
                                      </p:cBhvr>
                                    </p:animEffect>
                                    <p:anim calcmode="lin" valueType="num">
                                      <p:cBhvr>
                                        <p:cTn id="79" dur="1000" fill="hold"/>
                                        <p:tgtEl>
                                          <p:spTgt spid="27"/>
                                        </p:tgtEl>
                                        <p:attrNameLst>
                                          <p:attrName>ppt_x</p:attrName>
                                        </p:attrNameLst>
                                      </p:cBhvr>
                                      <p:tavLst>
                                        <p:tav tm="0">
                                          <p:val>
                                            <p:strVal val="#ppt_x"/>
                                          </p:val>
                                        </p:tav>
                                        <p:tav tm="100000">
                                          <p:val>
                                            <p:strVal val="#ppt_x"/>
                                          </p:val>
                                        </p:tav>
                                      </p:tavLst>
                                    </p:anim>
                                    <p:anim calcmode="lin" valueType="num">
                                      <p:cBhvr>
                                        <p:cTn id="8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grpId="0" nodeType="click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1000"/>
                                        <p:tgtEl>
                                          <p:spTgt spid="21"/>
                                        </p:tgtEl>
                                      </p:cBhvr>
                                    </p:animEffect>
                                    <p:anim calcmode="lin" valueType="num">
                                      <p:cBhvr>
                                        <p:cTn id="86" dur="1000" fill="hold"/>
                                        <p:tgtEl>
                                          <p:spTgt spid="21"/>
                                        </p:tgtEl>
                                        <p:attrNameLst>
                                          <p:attrName>ppt_x</p:attrName>
                                        </p:attrNameLst>
                                      </p:cBhvr>
                                      <p:tavLst>
                                        <p:tav tm="0">
                                          <p:val>
                                            <p:strVal val="#ppt_x"/>
                                          </p:val>
                                        </p:tav>
                                        <p:tav tm="100000">
                                          <p:val>
                                            <p:strVal val="#ppt_x"/>
                                          </p:val>
                                        </p:tav>
                                      </p:tavLst>
                                    </p:anim>
                                    <p:anim calcmode="lin" valueType="num">
                                      <p:cBhvr>
                                        <p:cTn id="8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12"/>
                                        </p:tgtEl>
                                        <p:attrNameLst>
                                          <p:attrName>style.visibility</p:attrName>
                                        </p:attrNameLst>
                                      </p:cBhvr>
                                      <p:to>
                                        <p:strVal val="visible"/>
                                      </p:to>
                                    </p:set>
                                    <p:animEffect transition="in" filter="fade">
                                      <p:cBhvr>
                                        <p:cTn id="92" dur="1000"/>
                                        <p:tgtEl>
                                          <p:spTgt spid="12"/>
                                        </p:tgtEl>
                                      </p:cBhvr>
                                    </p:animEffect>
                                    <p:anim calcmode="lin" valueType="num">
                                      <p:cBhvr>
                                        <p:cTn id="93" dur="1000" fill="hold"/>
                                        <p:tgtEl>
                                          <p:spTgt spid="12"/>
                                        </p:tgtEl>
                                        <p:attrNameLst>
                                          <p:attrName>ppt_x</p:attrName>
                                        </p:attrNameLst>
                                      </p:cBhvr>
                                      <p:tavLst>
                                        <p:tav tm="0">
                                          <p:val>
                                            <p:strVal val="#ppt_x"/>
                                          </p:val>
                                        </p:tav>
                                        <p:tav tm="100000">
                                          <p:val>
                                            <p:strVal val="#ppt_x"/>
                                          </p:val>
                                        </p:tav>
                                      </p:tavLst>
                                    </p:anim>
                                    <p:anim calcmode="lin" valueType="num">
                                      <p:cBhvr>
                                        <p:cTn id="94" dur="1000" fill="hold"/>
                                        <p:tgtEl>
                                          <p:spTgt spid="12"/>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3"/>
                                        </p:tgtEl>
                                        <p:attrNameLst>
                                          <p:attrName>style.visibility</p:attrName>
                                        </p:attrNameLst>
                                      </p:cBhvr>
                                      <p:to>
                                        <p:strVal val="visible"/>
                                      </p:to>
                                    </p:set>
                                    <p:animEffect transition="in" filter="fade">
                                      <p:cBhvr>
                                        <p:cTn id="97" dur="1000"/>
                                        <p:tgtEl>
                                          <p:spTgt spid="13"/>
                                        </p:tgtEl>
                                      </p:cBhvr>
                                    </p:animEffect>
                                    <p:anim calcmode="lin" valueType="num">
                                      <p:cBhvr>
                                        <p:cTn id="98" dur="1000" fill="hold"/>
                                        <p:tgtEl>
                                          <p:spTgt spid="13"/>
                                        </p:tgtEl>
                                        <p:attrNameLst>
                                          <p:attrName>ppt_x</p:attrName>
                                        </p:attrNameLst>
                                      </p:cBhvr>
                                      <p:tavLst>
                                        <p:tav tm="0">
                                          <p:val>
                                            <p:strVal val="#ppt_x"/>
                                          </p:val>
                                        </p:tav>
                                        <p:tav tm="100000">
                                          <p:val>
                                            <p:strVal val="#ppt_x"/>
                                          </p:val>
                                        </p:tav>
                                      </p:tavLst>
                                    </p:anim>
                                    <p:anim calcmode="lin" valueType="num">
                                      <p:cBhvr>
                                        <p:cTn id="99" dur="1000" fill="hold"/>
                                        <p:tgtEl>
                                          <p:spTgt spid="13"/>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fade">
                                      <p:cBhvr>
                                        <p:cTn id="102" dur="1000"/>
                                        <p:tgtEl>
                                          <p:spTgt spid="28"/>
                                        </p:tgtEl>
                                      </p:cBhvr>
                                    </p:animEffect>
                                    <p:anim calcmode="lin" valueType="num">
                                      <p:cBhvr>
                                        <p:cTn id="103" dur="1000" fill="hold"/>
                                        <p:tgtEl>
                                          <p:spTgt spid="28"/>
                                        </p:tgtEl>
                                        <p:attrNameLst>
                                          <p:attrName>ppt_x</p:attrName>
                                        </p:attrNameLst>
                                      </p:cBhvr>
                                      <p:tavLst>
                                        <p:tav tm="0">
                                          <p:val>
                                            <p:strVal val="#ppt_x"/>
                                          </p:val>
                                        </p:tav>
                                        <p:tav tm="100000">
                                          <p:val>
                                            <p:strVal val="#ppt_x"/>
                                          </p:val>
                                        </p:tav>
                                      </p:tavLst>
                                    </p:anim>
                                    <p:anim calcmode="lin" valueType="num">
                                      <p:cBhvr>
                                        <p:cTn id="10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grpId="0" nodeType="clickEffect">
                                  <p:stCondLst>
                                    <p:cond delay="0"/>
                                  </p:stCondLst>
                                  <p:childTnLst>
                                    <p:set>
                                      <p:cBhvr>
                                        <p:cTn id="108" dur="1" fill="hold">
                                          <p:stCondLst>
                                            <p:cond delay="0"/>
                                          </p:stCondLst>
                                        </p:cTn>
                                        <p:tgtEl>
                                          <p:spTgt spid="23"/>
                                        </p:tgtEl>
                                        <p:attrNameLst>
                                          <p:attrName>style.visibility</p:attrName>
                                        </p:attrNameLst>
                                      </p:cBhvr>
                                      <p:to>
                                        <p:strVal val="visible"/>
                                      </p:to>
                                    </p:set>
                                    <p:animEffect transition="in" filter="fade">
                                      <p:cBhvr>
                                        <p:cTn id="109" dur="1000"/>
                                        <p:tgtEl>
                                          <p:spTgt spid="23"/>
                                        </p:tgtEl>
                                      </p:cBhvr>
                                    </p:animEffect>
                                    <p:anim calcmode="lin" valueType="num">
                                      <p:cBhvr>
                                        <p:cTn id="110" dur="1000" fill="hold"/>
                                        <p:tgtEl>
                                          <p:spTgt spid="23"/>
                                        </p:tgtEl>
                                        <p:attrNameLst>
                                          <p:attrName>ppt_x</p:attrName>
                                        </p:attrNameLst>
                                      </p:cBhvr>
                                      <p:tavLst>
                                        <p:tav tm="0">
                                          <p:val>
                                            <p:strVal val="#ppt_x"/>
                                          </p:val>
                                        </p:tav>
                                        <p:tav tm="100000">
                                          <p:val>
                                            <p:strVal val="#ppt_x"/>
                                          </p:val>
                                        </p:tav>
                                      </p:tavLst>
                                    </p:anim>
                                    <p:anim calcmode="lin" valueType="num">
                                      <p:cBhvr>
                                        <p:cTn id="11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grpId="0" nodeType="clickEffect">
                                  <p:stCondLst>
                                    <p:cond delay="0"/>
                                  </p:stCondLst>
                                  <p:childTnLst>
                                    <p:set>
                                      <p:cBhvr>
                                        <p:cTn id="115" dur="1" fill="hold">
                                          <p:stCondLst>
                                            <p:cond delay="0"/>
                                          </p:stCondLst>
                                        </p:cTn>
                                        <p:tgtEl>
                                          <p:spTgt spid="15"/>
                                        </p:tgtEl>
                                        <p:attrNameLst>
                                          <p:attrName>style.visibility</p:attrName>
                                        </p:attrNameLst>
                                      </p:cBhvr>
                                      <p:to>
                                        <p:strVal val="visible"/>
                                      </p:to>
                                    </p:set>
                                    <p:animEffect transition="in" filter="fade">
                                      <p:cBhvr>
                                        <p:cTn id="116" dur="1000"/>
                                        <p:tgtEl>
                                          <p:spTgt spid="15"/>
                                        </p:tgtEl>
                                      </p:cBhvr>
                                    </p:animEffect>
                                    <p:anim calcmode="lin" valueType="num">
                                      <p:cBhvr>
                                        <p:cTn id="117" dur="1000" fill="hold"/>
                                        <p:tgtEl>
                                          <p:spTgt spid="15"/>
                                        </p:tgtEl>
                                        <p:attrNameLst>
                                          <p:attrName>ppt_x</p:attrName>
                                        </p:attrNameLst>
                                      </p:cBhvr>
                                      <p:tavLst>
                                        <p:tav tm="0">
                                          <p:val>
                                            <p:strVal val="#ppt_x"/>
                                          </p:val>
                                        </p:tav>
                                        <p:tav tm="100000">
                                          <p:val>
                                            <p:strVal val="#ppt_x"/>
                                          </p:val>
                                        </p:tav>
                                      </p:tavLst>
                                    </p:anim>
                                    <p:anim calcmode="lin" valueType="num">
                                      <p:cBhvr>
                                        <p:cTn id="118" dur="1000" fill="hold"/>
                                        <p:tgtEl>
                                          <p:spTgt spid="15"/>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29"/>
                                        </p:tgtEl>
                                        <p:attrNameLst>
                                          <p:attrName>style.visibility</p:attrName>
                                        </p:attrNameLst>
                                      </p:cBhvr>
                                      <p:to>
                                        <p:strVal val="visible"/>
                                      </p:to>
                                    </p:set>
                                    <p:animEffect transition="in" filter="fade">
                                      <p:cBhvr>
                                        <p:cTn id="121" dur="1000"/>
                                        <p:tgtEl>
                                          <p:spTgt spid="29"/>
                                        </p:tgtEl>
                                      </p:cBhvr>
                                    </p:animEffect>
                                    <p:anim calcmode="lin" valueType="num">
                                      <p:cBhvr>
                                        <p:cTn id="122" dur="1000" fill="hold"/>
                                        <p:tgtEl>
                                          <p:spTgt spid="29"/>
                                        </p:tgtEl>
                                        <p:attrNameLst>
                                          <p:attrName>ppt_x</p:attrName>
                                        </p:attrNameLst>
                                      </p:cBhvr>
                                      <p:tavLst>
                                        <p:tav tm="0">
                                          <p:val>
                                            <p:strVal val="#ppt_x"/>
                                          </p:val>
                                        </p:tav>
                                        <p:tav tm="100000">
                                          <p:val>
                                            <p:strVal val="#ppt_x"/>
                                          </p:val>
                                        </p:tav>
                                      </p:tavLst>
                                    </p:anim>
                                    <p:anim calcmode="lin" valueType="num">
                                      <p:cBhvr>
                                        <p:cTn id="123" dur="1000" fill="hold"/>
                                        <p:tgtEl>
                                          <p:spTgt spid="29"/>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14"/>
                                        </p:tgtEl>
                                        <p:attrNameLst>
                                          <p:attrName>style.visibility</p:attrName>
                                        </p:attrNameLst>
                                      </p:cBhvr>
                                      <p:to>
                                        <p:strVal val="visible"/>
                                      </p:to>
                                    </p:set>
                                    <p:animEffect transition="in" filter="fade">
                                      <p:cBhvr>
                                        <p:cTn id="126" dur="1000"/>
                                        <p:tgtEl>
                                          <p:spTgt spid="14"/>
                                        </p:tgtEl>
                                      </p:cBhvr>
                                    </p:animEffect>
                                    <p:anim calcmode="lin" valueType="num">
                                      <p:cBhvr>
                                        <p:cTn id="127" dur="1000" fill="hold"/>
                                        <p:tgtEl>
                                          <p:spTgt spid="14"/>
                                        </p:tgtEl>
                                        <p:attrNameLst>
                                          <p:attrName>ppt_x</p:attrName>
                                        </p:attrNameLst>
                                      </p:cBhvr>
                                      <p:tavLst>
                                        <p:tav tm="0">
                                          <p:val>
                                            <p:strVal val="#ppt_x"/>
                                          </p:val>
                                        </p:tav>
                                        <p:tav tm="100000">
                                          <p:val>
                                            <p:strVal val="#ppt_x"/>
                                          </p:val>
                                        </p:tav>
                                      </p:tavLst>
                                    </p:anim>
                                    <p:anim calcmode="lin" valueType="num">
                                      <p:cBhvr>
                                        <p:cTn id="1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grpId="0" nodeType="clickEffect">
                                  <p:stCondLst>
                                    <p:cond delay="0"/>
                                  </p:stCondLst>
                                  <p:childTnLst>
                                    <p:set>
                                      <p:cBhvr>
                                        <p:cTn id="132" dur="1" fill="hold">
                                          <p:stCondLst>
                                            <p:cond delay="0"/>
                                          </p:stCondLst>
                                        </p:cTn>
                                        <p:tgtEl>
                                          <p:spTgt spid="25"/>
                                        </p:tgtEl>
                                        <p:attrNameLst>
                                          <p:attrName>style.visibility</p:attrName>
                                        </p:attrNameLst>
                                      </p:cBhvr>
                                      <p:to>
                                        <p:strVal val="visible"/>
                                      </p:to>
                                    </p:set>
                                    <p:animEffect transition="in" filter="fade">
                                      <p:cBhvr>
                                        <p:cTn id="133" dur="1000"/>
                                        <p:tgtEl>
                                          <p:spTgt spid="25"/>
                                        </p:tgtEl>
                                      </p:cBhvr>
                                    </p:animEffect>
                                    <p:anim calcmode="lin" valueType="num">
                                      <p:cBhvr>
                                        <p:cTn id="134" dur="1000" fill="hold"/>
                                        <p:tgtEl>
                                          <p:spTgt spid="25"/>
                                        </p:tgtEl>
                                        <p:attrNameLst>
                                          <p:attrName>ppt_x</p:attrName>
                                        </p:attrNameLst>
                                      </p:cBhvr>
                                      <p:tavLst>
                                        <p:tav tm="0">
                                          <p:val>
                                            <p:strVal val="#ppt_x"/>
                                          </p:val>
                                        </p:tav>
                                        <p:tav tm="100000">
                                          <p:val>
                                            <p:strVal val="#ppt_x"/>
                                          </p:val>
                                        </p:tav>
                                      </p:tavLst>
                                    </p:anim>
                                    <p:anim calcmode="lin" valueType="num">
                                      <p:cBhvr>
                                        <p:cTn id="13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3" grpId="0"/>
      <p:bldP spid="25" grpId="0"/>
      <p:bldP spid="27" grpId="0"/>
      <p:bldP spid="28" grpId="0"/>
      <p:bldP spid="29" grpId="0"/>
      <p:bldP spid="30" grpId="0" animBg="1"/>
      <p:bldP spid="31" grpId="0" animBg="1"/>
      <p:bldP spid="32" grpId="0" animBg="1"/>
      <p:bldP spid="3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五边形 1">
            <a:extLst>
              <a:ext uri="{FF2B5EF4-FFF2-40B4-BE49-F238E27FC236}">
                <a16:creationId xmlns="" xmlns:a16="http://schemas.microsoft.com/office/drawing/2014/main" id="{B36A300B-0EBA-41E2-AA07-005B80535967}"/>
              </a:ext>
            </a:extLst>
          </p:cNvPr>
          <p:cNvSpPr/>
          <p:nvPr/>
        </p:nvSpPr>
        <p:spPr>
          <a:xfrm rot="5400000">
            <a:off x="-717066" y="2161982"/>
            <a:ext cx="6452559" cy="2128595"/>
          </a:xfrm>
          <a:prstGeom prst="homePlate">
            <a:avLst>
              <a:gd name="adj" fmla="val 53061"/>
            </a:avLst>
          </a:prstGeom>
          <a:solidFill>
            <a:srgbClr val="BE8C83">
              <a:alpha val="83922"/>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 xmlns:a16="http://schemas.microsoft.com/office/drawing/2014/main" id="{69C09A3A-A8A1-4C24-82CD-540E6CDC328F}"/>
              </a:ext>
            </a:extLst>
          </p:cNvPr>
          <p:cNvPicPr>
            <a:picLocks noChangeAspect="1"/>
          </p:cNvPicPr>
          <p:nvPr/>
        </p:nvPicPr>
        <p:blipFill rotWithShape="1">
          <a:blip r:embed="rId3">
            <a:duotone>
              <a:prstClr val="black"/>
              <a:schemeClr val="accent3">
                <a:tint val="45000"/>
                <a:satMod val="400000"/>
              </a:schemeClr>
            </a:duotone>
            <a:extLst>
              <a:ext uri="{28A0092B-C50C-407E-A947-70E740481C1C}">
                <a14:useLocalDpi xmlns:a14="http://schemas.microsoft.com/office/drawing/2010/main" val="0"/>
              </a:ext>
            </a:extLst>
          </a:blip>
          <a:srcRect l="27378" r="17122" b="19270"/>
          <a:stretch/>
        </p:blipFill>
        <p:spPr>
          <a:xfrm>
            <a:off x="899427" y="976849"/>
            <a:ext cx="3223788" cy="3470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文本框 9">
            <a:extLst>
              <a:ext uri="{FF2B5EF4-FFF2-40B4-BE49-F238E27FC236}">
                <a16:creationId xmlns="" xmlns:a16="http://schemas.microsoft.com/office/drawing/2014/main" id="{76448271-C824-44E4-81F7-AA9ABE13AD0B}"/>
              </a:ext>
            </a:extLst>
          </p:cNvPr>
          <p:cNvSpPr txBox="1"/>
          <p:nvPr/>
        </p:nvSpPr>
        <p:spPr>
          <a:xfrm>
            <a:off x="5534016" y="1245658"/>
            <a:ext cx="2635580" cy="830997"/>
          </a:xfrm>
          <a:prstGeom prst="rect">
            <a:avLst/>
          </a:prstGeom>
          <a:noFill/>
        </p:spPr>
        <p:txBody>
          <a:bodyPr wrap="square" rtlCol="0">
            <a:spAutoFit/>
          </a:bodyPr>
          <a:lstStyle/>
          <a:p>
            <a:pPr>
              <a:spcBef>
                <a:spcPct val="0"/>
              </a:spcBef>
            </a:pPr>
            <a:r>
              <a:rPr lang="zh-CN" altLang="en-US" sz="48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总结</a:t>
            </a:r>
          </a:p>
        </p:txBody>
      </p:sp>
      <p:sp>
        <p:nvSpPr>
          <p:cNvPr id="14" name="矩形 13">
            <a:extLst>
              <a:ext uri="{FF2B5EF4-FFF2-40B4-BE49-F238E27FC236}">
                <a16:creationId xmlns="" xmlns:a16="http://schemas.microsoft.com/office/drawing/2014/main" id="{921B5D81-4524-4E1D-932E-A5C767A4A3D6}"/>
              </a:ext>
            </a:extLst>
          </p:cNvPr>
          <p:cNvSpPr/>
          <p:nvPr/>
        </p:nvSpPr>
        <p:spPr>
          <a:xfrm>
            <a:off x="5322668" y="2739562"/>
            <a:ext cx="5969905" cy="2138214"/>
          </a:xfrm>
          <a:prstGeom prst="rect">
            <a:avLst/>
          </a:prstGeom>
        </p:spPr>
        <p:txBody>
          <a:bodyPr wrap="square">
            <a:spAutoFit/>
          </a:bodyPr>
          <a:lstStyle/>
          <a:p>
            <a:pPr indent="457178">
              <a:lnSpc>
                <a:spcPct val="125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mn-lt"/>
              </a:rPr>
              <a:t>本人供职于设计部，对待工作认真负责，善于沟通、协调有较强的组织能力与团队精神</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mn-lt"/>
              </a:rPr>
              <a:t>;</a:t>
            </a: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mn-lt"/>
              </a:rPr>
              <a:t>活泼开朗、乐观上进、有爱心并善于施教并行；上进心强、勤于学习，能不断提高自身的能力与综合素质。在未来的工作中，我将以充沛的精力，刻苦钻研的精神来努力工作，稳定地提高自己的工作能力，与公司同步发展</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mn-lt"/>
              </a:rPr>
              <a:t>……</a:t>
            </a:r>
          </a:p>
        </p:txBody>
      </p:sp>
      <p:cxnSp>
        <p:nvCxnSpPr>
          <p:cNvPr id="15" name="直接连接符 14">
            <a:extLst>
              <a:ext uri="{FF2B5EF4-FFF2-40B4-BE49-F238E27FC236}">
                <a16:creationId xmlns="" xmlns:a16="http://schemas.microsoft.com/office/drawing/2014/main" id="{7412E6CA-10F5-4E88-A385-55AB47A6C0DB}"/>
              </a:ext>
            </a:extLst>
          </p:cNvPr>
          <p:cNvCxnSpPr>
            <a:cxnSpLocks/>
          </p:cNvCxnSpPr>
          <p:nvPr/>
        </p:nvCxnSpPr>
        <p:spPr>
          <a:xfrm>
            <a:off x="5322668" y="2244743"/>
            <a:ext cx="5693856"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85700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par>
                                <p:cTn id="18" presetID="22" presetClass="entr" presetSubtype="4"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8214" b="35110"/>
          <a:stretch/>
        </p:blipFill>
        <p:spPr>
          <a:xfrm>
            <a:off x="228127" y="362521"/>
            <a:ext cx="11735745" cy="4722242"/>
          </a:xfrm>
          <a:prstGeom prst="roundRect">
            <a:avLst>
              <a:gd name="adj" fmla="val 2179"/>
            </a:avLst>
          </a:prstGeom>
          <a:gradFill>
            <a:gsLst>
              <a:gs pos="35000">
                <a:srgbClr val="6B13D3"/>
              </a:gs>
              <a:gs pos="88000">
                <a:srgbClr val="2D83D8"/>
              </a:gs>
            </a:gsLst>
            <a:lin ang="18000000" scaled="0"/>
          </a:gradFill>
          <a:ln>
            <a:noFill/>
          </a:ln>
        </p:spPr>
      </p:pic>
      <p:sp>
        <p:nvSpPr>
          <p:cNvPr id="3" name="矩形 2"/>
          <p:cNvSpPr/>
          <p:nvPr/>
        </p:nvSpPr>
        <p:spPr>
          <a:xfrm>
            <a:off x="542888" y="4188982"/>
            <a:ext cx="1949293" cy="1949293"/>
          </a:xfrm>
          <a:prstGeom prst="rect">
            <a:avLst/>
          </a:prstGeom>
          <a:noFill/>
          <a:ln>
            <a:solidFill>
              <a:srgbClr val="FFEE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8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谢</a:t>
            </a:r>
          </a:p>
        </p:txBody>
      </p:sp>
      <p:sp>
        <p:nvSpPr>
          <p:cNvPr id="4" name="矩形 3"/>
          <p:cNvSpPr/>
          <p:nvPr/>
        </p:nvSpPr>
        <p:spPr>
          <a:xfrm>
            <a:off x="3142255" y="5200858"/>
            <a:ext cx="7942840" cy="1477328"/>
          </a:xfrm>
          <a:prstGeom prst="rect">
            <a:avLst/>
          </a:prstGeom>
        </p:spPr>
        <p:txBody>
          <a:bodyPr wrap="square">
            <a:spAutoFit/>
          </a:bodyPr>
          <a:lstStyle/>
          <a:p>
            <a:pPr>
              <a:lnSpc>
                <a:spcPct val="150000"/>
              </a:lnSpc>
              <a:spcBef>
                <a:spcPct val="0"/>
              </a:spcBef>
            </a:pPr>
            <a:r>
              <a:rPr lang="zh-CN" altLang="en-US"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点击此处添加文字说明点击此处添加文字说明点击此处添加文字说明点击此处添加文字说明点击此处添加文字说明点击此处添加文字说明</a:t>
            </a:r>
          </a:p>
          <a:p>
            <a:pPr>
              <a:lnSpc>
                <a:spcPct val="150000"/>
              </a:lnSpc>
              <a:spcBef>
                <a:spcPct val="0"/>
              </a:spcBef>
            </a:pPr>
            <a:endParaRPr lang="zh-CN" altLang="en-US"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07634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64BA6705-4D29-4E03-B962-36D36A20E962}"/>
              </a:ext>
            </a:extLst>
          </p:cNvPr>
          <p:cNvPicPr>
            <a:picLocks noChangeAspect="1"/>
          </p:cNvPicPr>
          <p:nvPr/>
        </p:nvPicPr>
        <p:blipFill rotWithShape="1">
          <a:blip r:embed="rId3">
            <a:extLst>
              <a:ext uri="{28A0092B-C50C-407E-A947-70E740481C1C}">
                <a14:useLocalDpi xmlns:a14="http://schemas.microsoft.com/office/drawing/2010/main" val="0"/>
              </a:ext>
            </a:extLst>
          </a:blip>
          <a:srcRect t="34115" r="4094" b="4392"/>
          <a:stretch/>
        </p:blipFill>
        <p:spPr>
          <a:xfrm>
            <a:off x="1453243" y="-72425"/>
            <a:ext cx="8731916" cy="7077381"/>
          </a:xfrm>
          <a:prstGeom prst="rect">
            <a:avLst/>
          </a:prstGeom>
          <a:ln>
            <a:noFill/>
          </a:ln>
          <a:effectLst>
            <a:outerShdw blurRad="292100" dist="139700" dir="2700000" algn="tl" rotWithShape="0">
              <a:srgbClr val="333333">
                <a:alpha val="65000"/>
              </a:srgbClr>
            </a:outerShdw>
            <a:softEdge rad="31750"/>
          </a:effectLst>
        </p:spPr>
      </p:pic>
      <p:sp>
        <p:nvSpPr>
          <p:cNvPr id="12" name="箭头: 五边形 11">
            <a:extLst>
              <a:ext uri="{FF2B5EF4-FFF2-40B4-BE49-F238E27FC236}">
                <a16:creationId xmlns="" xmlns:a16="http://schemas.microsoft.com/office/drawing/2014/main" id="{591D663D-CEB5-4D12-B648-9E190BC5E6A8}"/>
              </a:ext>
            </a:extLst>
          </p:cNvPr>
          <p:cNvSpPr/>
          <p:nvPr/>
        </p:nvSpPr>
        <p:spPr>
          <a:xfrm>
            <a:off x="0" y="2481947"/>
            <a:ext cx="7723414" cy="1870446"/>
          </a:xfrm>
          <a:prstGeom prst="homePlate">
            <a:avLst>
              <a:gd name="adj" fmla="val 53061"/>
            </a:avLst>
          </a:prstGeom>
          <a:solidFill>
            <a:srgbClr val="BE8C83">
              <a:alpha val="83922"/>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 xmlns:a16="http://schemas.microsoft.com/office/drawing/2014/main" id="{F98227C1-4D78-4B67-91F1-77EC2F8AD3A4}"/>
              </a:ext>
            </a:extLst>
          </p:cNvPr>
          <p:cNvSpPr/>
          <p:nvPr/>
        </p:nvSpPr>
        <p:spPr>
          <a:xfrm>
            <a:off x="721446" y="2684031"/>
            <a:ext cx="2954656" cy="923330"/>
          </a:xfrm>
          <a:prstGeom prst="rect">
            <a:avLst/>
          </a:prstGeom>
        </p:spPr>
        <p:txBody>
          <a:bodyPr wrap="none">
            <a:spAutoFit/>
          </a:bodyPr>
          <a:lstStyle/>
          <a:p>
            <a:pPr>
              <a:lnSpc>
                <a:spcPct val="100000"/>
              </a:lnSpc>
              <a:spcBef>
                <a:spcPct val="0"/>
              </a:spcBef>
              <a:buFontTx/>
              <a:buNone/>
            </a:pPr>
            <a:r>
              <a:rPr lang="zh-CN" altLang="en-US" sz="5400" b="1" dirty="0">
                <a:solidFill>
                  <a:schemeClr val="bg1"/>
                </a:solidFill>
                <a:latin typeface="微软雅黑" panose="020B0503020204020204" pitchFamily="34" charset="-122"/>
                <a:ea typeface="微软雅黑" panose="020B0503020204020204" pitchFamily="34" charset="-122"/>
              </a:rPr>
              <a:t>感谢聆听</a:t>
            </a:r>
          </a:p>
        </p:txBody>
      </p:sp>
      <p:sp>
        <p:nvSpPr>
          <p:cNvPr id="16" name="TextBox 14">
            <a:extLst>
              <a:ext uri="{FF2B5EF4-FFF2-40B4-BE49-F238E27FC236}">
                <a16:creationId xmlns="" xmlns:a16="http://schemas.microsoft.com/office/drawing/2014/main" id="{6EF02E18-D4B1-4D54-B144-BFF2DB2EEB89}"/>
              </a:ext>
            </a:extLst>
          </p:cNvPr>
          <p:cNvSpPr txBox="1"/>
          <p:nvPr/>
        </p:nvSpPr>
        <p:spPr>
          <a:xfrm>
            <a:off x="437712" y="3856585"/>
            <a:ext cx="2513662" cy="307777"/>
          </a:xfrm>
          <a:prstGeom prst="rect">
            <a:avLst/>
          </a:prstGeom>
          <a:noFill/>
        </p:spPr>
        <p:txBody>
          <a:bodyPr wrap="square" rtlCol="0">
            <a:spAutoFit/>
          </a:bodyPr>
          <a:lstStyle/>
          <a:p>
            <a:pPr algn="ctr" defTabSz="1219170"/>
            <a:r>
              <a:rPr lang="zh-CN" altLang="en-US" sz="1400" dirty="0">
                <a:solidFill>
                  <a:prstClr val="black"/>
                </a:solidFill>
                <a:latin typeface="Arial"/>
                <a:ea typeface="微软雅黑"/>
              </a:rPr>
              <a:t>目标岗位：某部门经理</a:t>
            </a:r>
          </a:p>
        </p:txBody>
      </p:sp>
      <p:sp>
        <p:nvSpPr>
          <p:cNvPr id="17" name="TextBox 109">
            <a:extLst>
              <a:ext uri="{FF2B5EF4-FFF2-40B4-BE49-F238E27FC236}">
                <a16:creationId xmlns="" xmlns:a16="http://schemas.microsoft.com/office/drawing/2014/main" id="{CF9F5855-5DCA-4281-AC63-47C684E566F8}"/>
              </a:ext>
            </a:extLst>
          </p:cNvPr>
          <p:cNvSpPr txBox="1"/>
          <p:nvPr/>
        </p:nvSpPr>
        <p:spPr>
          <a:xfrm>
            <a:off x="2602126" y="3856585"/>
            <a:ext cx="3022905" cy="307777"/>
          </a:xfrm>
          <a:prstGeom prst="rect">
            <a:avLst/>
          </a:prstGeom>
          <a:noFill/>
        </p:spPr>
        <p:txBody>
          <a:bodyPr wrap="square" rtlCol="0">
            <a:spAutoFit/>
          </a:bodyPr>
          <a:lstStyle/>
          <a:p>
            <a:pPr algn="ctr" defTabSz="1219170"/>
            <a:r>
              <a:rPr lang="zh-CN" altLang="en-US" sz="1400" dirty="0">
                <a:solidFill>
                  <a:prstClr val="black"/>
                </a:solidFill>
                <a:latin typeface="Arial"/>
                <a:ea typeface="微软雅黑"/>
              </a:rPr>
              <a:t>竞聘人：输入竞聘人姓名</a:t>
            </a:r>
          </a:p>
        </p:txBody>
      </p:sp>
      <p:sp>
        <p:nvSpPr>
          <p:cNvPr id="19" name="矩形 18">
            <a:extLst>
              <a:ext uri="{FF2B5EF4-FFF2-40B4-BE49-F238E27FC236}">
                <a16:creationId xmlns="" xmlns:a16="http://schemas.microsoft.com/office/drawing/2014/main" id="{3E99943D-E2C8-45F6-AA40-D0BE6D036E0C}"/>
              </a:ext>
            </a:extLst>
          </p:cNvPr>
          <p:cNvSpPr/>
          <p:nvPr/>
        </p:nvSpPr>
        <p:spPr>
          <a:xfrm>
            <a:off x="10003846" y="297321"/>
            <a:ext cx="1890261" cy="923330"/>
          </a:xfrm>
          <a:prstGeom prst="rect">
            <a:avLst/>
          </a:prstGeom>
        </p:spPr>
        <p:txBody>
          <a:bodyPr wrap="none">
            <a:spAutoFit/>
          </a:bodyPr>
          <a:lstStyle/>
          <a:p>
            <a:r>
              <a:rPr lang="en-US" altLang="zh-CN" sz="54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2018</a:t>
            </a:r>
            <a:endParaRPr lang="zh-CN" altLang="en-US" sz="3200" b="1" dirty="0"/>
          </a:p>
        </p:txBody>
      </p:sp>
      <p:sp>
        <p:nvSpPr>
          <p:cNvPr id="20" name="矩形 19">
            <a:extLst>
              <a:ext uri="{FF2B5EF4-FFF2-40B4-BE49-F238E27FC236}">
                <a16:creationId xmlns="" xmlns:a16="http://schemas.microsoft.com/office/drawing/2014/main" id="{3F045093-76BA-42B2-AD95-8A75D2324FB0}"/>
              </a:ext>
            </a:extLst>
          </p:cNvPr>
          <p:cNvSpPr/>
          <p:nvPr/>
        </p:nvSpPr>
        <p:spPr>
          <a:xfrm>
            <a:off x="739950" y="3508463"/>
            <a:ext cx="5372379" cy="338554"/>
          </a:xfrm>
          <a:prstGeom prst="rect">
            <a:avLst/>
          </a:prstGeom>
        </p:spPr>
        <p:txBody>
          <a:bodyPr wrap="square">
            <a:spAutoFit/>
          </a:bodyPr>
          <a:lstStyle/>
          <a:p>
            <a:pPr algn="dist"/>
            <a:r>
              <a:rPr lang="zh-CN" altLang="en-US" sz="1600" dirty="0">
                <a:solidFill>
                  <a:schemeClr val="bg1"/>
                </a:solidFill>
              </a:rPr>
              <a:t>Post competition </a:t>
            </a:r>
            <a:r>
              <a:rPr lang="en-US" altLang="zh-CN" sz="1600" dirty="0" err="1">
                <a:solidFill>
                  <a:schemeClr val="bg1"/>
                </a:solidFill>
              </a:rPr>
              <a:t>Powerpoint</a:t>
            </a:r>
            <a:r>
              <a:rPr lang="zh-CN" altLang="en-US" sz="1600" dirty="0">
                <a:solidFill>
                  <a:schemeClr val="bg1"/>
                </a:solidFill>
              </a:rPr>
              <a:t> template</a:t>
            </a:r>
          </a:p>
        </p:txBody>
      </p:sp>
    </p:spTree>
    <p:extLst>
      <p:ext uri="{BB962C8B-B14F-4D97-AF65-F5344CB8AC3E}">
        <p14:creationId xmlns:p14="http://schemas.microsoft.com/office/powerpoint/2010/main" val="22795978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41" presetClass="entr" presetSubtype="0" fill="hold" grpId="0" nodeType="afterEffect">
                                  <p:stCondLst>
                                    <p:cond delay="0"/>
                                  </p:stCondLst>
                                  <p:iterate type="lt">
                                    <p:tmPct val="15000"/>
                                  </p:iterate>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6"/>
                                        </p:tgtEl>
                                        <p:attrNameLst>
                                          <p:attrName>ppt_y</p:attrName>
                                        </p:attrNameLst>
                                      </p:cBhvr>
                                      <p:tavLst>
                                        <p:tav tm="0">
                                          <p:val>
                                            <p:strVal val="#ppt_y"/>
                                          </p:val>
                                        </p:tav>
                                        <p:tav tm="100000">
                                          <p:val>
                                            <p:strVal val="#ppt_y"/>
                                          </p:val>
                                        </p:tav>
                                      </p:tavLst>
                                    </p:anim>
                                    <p:anim calcmode="lin" valueType="num">
                                      <p:cBhvr>
                                        <p:cTn id="3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6"/>
                                        </p:tgtEl>
                                      </p:cBhvr>
                                    </p:animEffect>
                                  </p:childTnLst>
                                </p:cTn>
                              </p:par>
                            </p:childTnLst>
                          </p:cTn>
                        </p:par>
                        <p:par>
                          <p:cTn id="42" fill="hold">
                            <p:stCondLst>
                              <p:cond delay="2175"/>
                            </p:stCondLst>
                            <p:childTnLst>
                              <p:par>
                                <p:cTn id="43" presetID="41" presetClass="entr" presetSubtype="0" fill="hold" grpId="0" nodeType="afterEffect">
                                  <p:stCondLst>
                                    <p:cond delay="0"/>
                                  </p:stCondLst>
                                  <p:iterate type="lt">
                                    <p:tmPct val="15000"/>
                                  </p:iterate>
                                  <p:childTnLst>
                                    <p:set>
                                      <p:cBhvr>
                                        <p:cTn id="44" dur="1" fill="hold">
                                          <p:stCondLst>
                                            <p:cond delay="0"/>
                                          </p:stCondLst>
                                        </p:cTn>
                                        <p:tgtEl>
                                          <p:spTgt spid="17"/>
                                        </p:tgtEl>
                                        <p:attrNameLst>
                                          <p:attrName>style.visibility</p:attrName>
                                        </p:attrNameLst>
                                      </p:cBhvr>
                                      <p:to>
                                        <p:strVal val="visible"/>
                                      </p:to>
                                    </p:set>
                                    <p:anim calcmode="lin" valueType="num">
                                      <p:cBhvr>
                                        <p:cTn id="45"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7"/>
                                        </p:tgtEl>
                                        <p:attrNameLst>
                                          <p:attrName>ppt_y</p:attrName>
                                        </p:attrNameLst>
                                      </p:cBhvr>
                                      <p:tavLst>
                                        <p:tav tm="0">
                                          <p:val>
                                            <p:strVal val="#ppt_y"/>
                                          </p:val>
                                        </p:tav>
                                        <p:tav tm="100000">
                                          <p:val>
                                            <p:strVal val="#ppt_y"/>
                                          </p:val>
                                        </p:tav>
                                      </p:tavLst>
                                    </p:anim>
                                    <p:anim calcmode="lin" valueType="num">
                                      <p:cBhvr>
                                        <p:cTn id="47"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P spid="16" grpId="0"/>
      <p:bldP spid="17" grpId="0"/>
      <p:bldP spid="19" grpId="0"/>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0202215101"/>
  <p:tag name="MH_LIBRARY" val="GRAPHIC"/>
  <p:tag name="MH_TYPE" val="Other"/>
  <p:tag name="MH_ORDER" val="9"/>
</p:tagLst>
</file>

<file path=ppt/tags/tag3.xml><?xml version="1.0" encoding="utf-8"?>
<p:tagLst xmlns:a="http://schemas.openxmlformats.org/drawingml/2006/main" xmlns:r="http://schemas.openxmlformats.org/officeDocument/2006/relationships" xmlns:p="http://schemas.openxmlformats.org/presentationml/2006/main">
  <p:tag name="MH" val="20151127093239"/>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127093239"/>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127093239"/>
  <p:tag name="MH_LIBRARY" val="GRAPHIC"/>
  <p:tag name="MH_TYPE" val="SubTitle"/>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51127093239"/>
  <p:tag name="MH_LIBRARY" val="GRAPHIC"/>
  <p:tag name="MH_TYPE" val="SubTitle"/>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51127093239"/>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127093239"/>
  <p:tag name="MH_LIBRARY" val="GRAPHIC"/>
  <p:tag name="MH_TYPE" val="SubTitle"/>
  <p:tag name="MH_ORDER" val="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9223</TotalTime>
  <Words>1484</Words>
  <Application>Microsoft Office PowerPoint</Application>
  <PresentationFormat>宽屏</PresentationFormat>
  <Paragraphs>281</Paragraphs>
  <Slides>26</Slides>
  <Notes>26</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26</vt:i4>
      </vt:variant>
    </vt:vector>
  </HeadingPairs>
  <TitlesOfParts>
    <vt:vector size="39" baseType="lpstr">
      <vt:lpstr>Arial Unicode MS</vt:lpstr>
      <vt:lpstr>Charlemagne Std</vt:lpstr>
      <vt:lpstr>Gulim</vt:lpstr>
      <vt:lpstr>맑은 고딕</vt:lpstr>
      <vt:lpstr>宋体</vt:lpstr>
      <vt:lpstr>微软雅黑</vt:lpstr>
      <vt:lpstr>造字工房朗倩（非商用）粗体</vt:lpstr>
      <vt:lpstr>Arial</vt:lpstr>
      <vt:lpstr>Calibri</vt:lpstr>
      <vt:lpstr>Calibri Light</vt:lpstr>
      <vt:lpstr>Franklin Gothic Book</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向阳花儿PPT</dc:creator>
  <cp:lastModifiedBy>faith123</cp:lastModifiedBy>
  <cp:revision>293</cp:revision>
  <dcterms:created xsi:type="dcterms:W3CDTF">2014-08-08T03:06:53Z</dcterms:created>
  <dcterms:modified xsi:type="dcterms:W3CDTF">2018-10-13T05:14:07Z</dcterms:modified>
</cp:coreProperties>
</file>