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</p:sldMasterIdLst>
  <p:notesMasterIdLst>
    <p:notesMasterId r:id="rId6"/>
  </p:notesMasterIdLst>
  <p:handoutMasterIdLst>
    <p:handoutMasterId r:id="rId25"/>
  </p:handoutMasterIdLst>
  <p:sldIdLst>
    <p:sldId id="295" r:id="rId5"/>
    <p:sldId id="293" r:id="rId7"/>
    <p:sldId id="282" r:id="rId8"/>
    <p:sldId id="268" r:id="rId9"/>
    <p:sldId id="313" r:id="rId10"/>
    <p:sldId id="310" r:id="rId11"/>
    <p:sldId id="314" r:id="rId12"/>
    <p:sldId id="311" r:id="rId13"/>
    <p:sldId id="315" r:id="rId14"/>
    <p:sldId id="309" r:id="rId15"/>
    <p:sldId id="319" r:id="rId16"/>
    <p:sldId id="312" r:id="rId17"/>
    <p:sldId id="316" r:id="rId18"/>
    <p:sldId id="321" r:id="rId19"/>
    <p:sldId id="325" r:id="rId20"/>
    <p:sldId id="320" r:id="rId21"/>
    <p:sldId id="324" r:id="rId22"/>
    <p:sldId id="326" r:id="rId23"/>
    <p:sldId id="328" r:id="rId24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B10C1A"/>
    <a:srgbClr val="E6E6E6"/>
    <a:srgbClr val="464658"/>
    <a:srgbClr val="284585"/>
    <a:srgbClr val="920018"/>
    <a:srgbClr val="C0707E"/>
    <a:srgbClr val="E70507"/>
    <a:srgbClr val="460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33" autoAdjust="0"/>
    <p:restoredTop sz="94660"/>
  </p:normalViewPr>
  <p:slideViewPr>
    <p:cSldViewPr snapToGrid="0">
      <p:cViewPr>
        <p:scale>
          <a:sx n="100" d="100"/>
          <a:sy n="100" d="100"/>
        </p:scale>
        <p:origin x="172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47B6B-EFD8-4FD5-910B-E4C4C3FC40B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9B334-B3DA-406B-8371-0F06CB62B40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med" advClick="0" advTm="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12789" y="1445559"/>
            <a:ext cx="2379662" cy="31931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12789" y="1445559"/>
            <a:ext cx="2379662" cy="31931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/>
          <a:lstStyle/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 advTm="0">
    <p:pull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FFFFFF"/>
            </a:gs>
            <a:gs pos="100000">
              <a:srgbClr val="E7E7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  <p:sp>
        <p:nvSpPr>
          <p:cNvPr id="7" name="箭头: 五边形 6"/>
          <p:cNvSpPr/>
          <p:nvPr userDrawn="1"/>
        </p:nvSpPr>
        <p:spPr bwMode="auto">
          <a:xfrm>
            <a:off x="0" y="248936"/>
            <a:ext cx="716280" cy="383525"/>
          </a:xfrm>
          <a:prstGeom prst="homePlate">
            <a:avLst>
              <a:gd name="adj" fmla="val 36000"/>
            </a:avLst>
          </a:prstGeom>
          <a:solidFill>
            <a:srgbClr val="A57331"/>
          </a:solid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1015"/>
          </a:p>
        </p:txBody>
      </p:sp>
      <p:sp>
        <p:nvSpPr>
          <p:cNvPr id="8" name="矩形 7"/>
          <p:cNvSpPr/>
          <p:nvPr userDrawn="1"/>
        </p:nvSpPr>
        <p:spPr bwMode="auto">
          <a:xfrm>
            <a:off x="1" y="248936"/>
            <a:ext cx="130629" cy="383525"/>
          </a:xfrm>
          <a:prstGeom prst="rect">
            <a:avLst/>
          </a:prstGeom>
          <a:solidFill>
            <a:srgbClr val="85503C"/>
          </a:solid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165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16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FFFFFF"/>
            </a:gs>
            <a:gs pos="100000">
              <a:srgbClr val="E7E7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ECFE5-95DF-455C-839C-8976732A2BD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4B862-539C-478D-866A-B8EF22731302}" type="slidenum">
              <a:rPr lang="zh-CN" altLang="en-US" smtClean="0"/>
            </a:fld>
            <a:endParaRPr lang="zh-CN" altLang="en-US"/>
          </a:p>
        </p:txBody>
      </p:sp>
      <p:sp>
        <p:nvSpPr>
          <p:cNvPr id="7" name="箭头: 五边形 6"/>
          <p:cNvSpPr/>
          <p:nvPr userDrawn="1"/>
        </p:nvSpPr>
        <p:spPr bwMode="auto">
          <a:xfrm>
            <a:off x="0" y="248936"/>
            <a:ext cx="716280" cy="383525"/>
          </a:xfrm>
          <a:prstGeom prst="homePlate">
            <a:avLst>
              <a:gd name="adj" fmla="val 36000"/>
            </a:avLst>
          </a:prstGeom>
          <a:solidFill>
            <a:srgbClr val="A57331"/>
          </a:solid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1015"/>
          </a:p>
        </p:txBody>
      </p:sp>
      <p:sp>
        <p:nvSpPr>
          <p:cNvPr id="8" name="矩形 7"/>
          <p:cNvSpPr/>
          <p:nvPr userDrawn="1"/>
        </p:nvSpPr>
        <p:spPr bwMode="auto">
          <a:xfrm>
            <a:off x="1" y="248936"/>
            <a:ext cx="130629" cy="383525"/>
          </a:xfrm>
          <a:prstGeom prst="rect">
            <a:avLst/>
          </a:prstGeom>
          <a:solidFill>
            <a:srgbClr val="85503C"/>
          </a:solid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165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165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1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165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jpeg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1" t="43630"/>
          <a:stretch>
            <a:fillRect/>
          </a:stretch>
        </p:blipFill>
        <p:spPr>
          <a:xfrm>
            <a:off x="4038633" y="2447926"/>
            <a:ext cx="5105367" cy="276034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385498" y="2428876"/>
            <a:ext cx="1924256" cy="453521"/>
            <a:chOff x="6385498" y="2428876"/>
            <a:chExt cx="1924256" cy="453521"/>
          </a:xfrm>
        </p:grpSpPr>
        <p:sp>
          <p:nvSpPr>
            <p:cNvPr id="17" name="椭圆 16"/>
            <p:cNvSpPr/>
            <p:nvPr/>
          </p:nvSpPr>
          <p:spPr>
            <a:xfrm>
              <a:off x="6385498" y="2428876"/>
              <a:ext cx="453521" cy="453521"/>
            </a:xfrm>
            <a:prstGeom prst="ellipse">
              <a:avLst/>
            </a:prstGeom>
            <a:solidFill>
              <a:srgbClr val="9200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方正兰亭黑简体" panose="02000000000000000000" charset="-122"/>
                  <a:cs typeface="+mn-cs"/>
                </a:rPr>
                <a:t>专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方正兰亭黑简体" panose="02000000000000000000" charset="-122"/>
                <a:cs typeface="+mn-cs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6877947" y="2428876"/>
              <a:ext cx="453521" cy="453521"/>
            </a:xfrm>
            <a:prstGeom prst="ellipse">
              <a:avLst/>
            </a:prstGeom>
            <a:solidFill>
              <a:srgbClr val="9200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方正兰亭黑简体" panose="02000000000000000000" charset="-122"/>
                  <a:cs typeface="+mn-cs"/>
                </a:rPr>
                <a:t>用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方正兰亭黑简体" panose="02000000000000000000" charset="-122"/>
                <a:cs typeface="+mn-cs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360871" y="2428876"/>
              <a:ext cx="453521" cy="453521"/>
            </a:xfrm>
            <a:prstGeom prst="ellipse">
              <a:avLst/>
            </a:prstGeom>
            <a:solidFill>
              <a:srgbClr val="9200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方正兰亭黑简体" panose="02000000000000000000" charset="-122"/>
                  <a:cs typeface="+mn-cs"/>
                </a:rPr>
                <a:t>模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方正兰亭黑简体" panose="02000000000000000000" charset="-122"/>
                <a:cs typeface="+mn-cs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7856233" y="2428876"/>
              <a:ext cx="453521" cy="453521"/>
            </a:xfrm>
            <a:prstGeom prst="ellipse">
              <a:avLst/>
            </a:prstGeom>
            <a:solidFill>
              <a:srgbClr val="9200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方正兰亭黑简体" panose="02000000000000000000" charset="-122"/>
                  <a:cs typeface="+mn-cs"/>
                </a:rPr>
                <a:t>板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方正兰亭黑简体" panose="02000000000000000000" charset="-122"/>
                <a:cs typeface="+mn-cs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6276435" y="1902441"/>
            <a:ext cx="2277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altLang="zh-CN" sz="2400" spc="300">
                <a:solidFill>
                  <a:srgbClr val="000000">
                    <a:lumMod val="95000"/>
                    <a:lumOff val="5000"/>
                  </a:srgbClr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+mn-ea"/>
                <a:sym typeface="+mn-lt"/>
              </a:rPr>
              <a:t>basketball</a:t>
            </a:r>
            <a:endParaRPr lang="zh-CN" altLang="en-US" sz="2400" spc="300" dirty="0">
              <a:solidFill>
                <a:srgbClr val="000000">
                  <a:lumMod val="95000"/>
                  <a:lumOff val="5000"/>
                </a:srgbClr>
              </a:solidFill>
              <a:latin typeface="华文中宋" panose="02010600040101010101" pitchFamily="2" charset="-122"/>
              <a:ea typeface="华文中宋" panose="02010600040101010101" pitchFamily="2" charset="-122"/>
              <a:cs typeface="+mn-ea"/>
              <a:sym typeface="+mn-lt"/>
            </a:endParaRPr>
          </a:p>
        </p:txBody>
      </p:sp>
      <p:pic>
        <p:nvPicPr>
          <p:cNvPr id="3" name="图片 2" descr="预览图_千图网_编号36307776"/>
          <p:cNvPicPr>
            <a:picLocks noChangeAspect="1"/>
          </p:cNvPicPr>
          <p:nvPr/>
        </p:nvPicPr>
        <p:blipFill>
          <a:blip r:embed="rId3"/>
          <a:srcRect t="9848" r="2652" b="19697"/>
          <a:stretch>
            <a:fillRect/>
          </a:stretch>
        </p:blipFill>
        <p:spPr>
          <a:xfrm>
            <a:off x="-125095" y="255270"/>
            <a:ext cx="6401435" cy="463296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8"/>
          <p:cNvSpPr/>
          <p:nvPr/>
        </p:nvSpPr>
        <p:spPr>
          <a:xfrm>
            <a:off x="1832767" y="1929705"/>
            <a:ext cx="3090554" cy="418606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806989" y="1970151"/>
            <a:ext cx="2817914" cy="380873"/>
            <a:chOff x="5469693" y="1761731"/>
            <a:chExt cx="3757220" cy="507833"/>
          </a:xfrm>
        </p:grpSpPr>
        <p:sp>
          <p:nvSpPr>
            <p:cNvPr id="23" name="矩形 22"/>
            <p:cNvSpPr/>
            <p:nvPr/>
          </p:nvSpPr>
          <p:spPr>
            <a:xfrm>
              <a:off x="6210700" y="1802198"/>
              <a:ext cx="3016213" cy="40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第一章：请在此处输入标题</a:t>
              </a:r>
              <a:endPara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469693" y="1761731"/>
              <a:ext cx="643767" cy="507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en-US" altLang="zh-CN" sz="1875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</a:rPr>
                <a:t>01</a:t>
              </a:r>
              <a:endParaRPr lang="zh-CN" altLang="en-US" sz="1875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</a:endParaRPr>
            </a:p>
          </p:txBody>
        </p:sp>
        <p:cxnSp>
          <p:nvCxnSpPr>
            <p:cNvPr id="25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BE985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7" name="圆角矩形 19"/>
          <p:cNvSpPr/>
          <p:nvPr/>
        </p:nvSpPr>
        <p:spPr>
          <a:xfrm>
            <a:off x="1834258" y="2721860"/>
            <a:ext cx="3090554" cy="418606"/>
          </a:xfrm>
          <a:prstGeom prst="roundRect">
            <a:avLst/>
          </a:prstGeom>
          <a:solidFill>
            <a:srgbClr val="464658"/>
          </a:solidFill>
          <a:ln w="12700" cap="flat" cmpd="sng" algn="ctr">
            <a:solidFill>
              <a:srgbClr val="464658"/>
            </a:solidFill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808480" y="2762303"/>
            <a:ext cx="2817914" cy="380873"/>
            <a:chOff x="5471681" y="2817938"/>
            <a:chExt cx="3757220" cy="507833"/>
          </a:xfrm>
        </p:grpSpPr>
        <p:sp>
          <p:nvSpPr>
            <p:cNvPr id="29" name="矩形 28"/>
            <p:cNvSpPr/>
            <p:nvPr/>
          </p:nvSpPr>
          <p:spPr>
            <a:xfrm>
              <a:off x="6212688" y="2858405"/>
              <a:ext cx="3016213" cy="40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第二章：请在此处输入标题</a:t>
              </a:r>
              <a:endPara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471681" y="2817938"/>
              <a:ext cx="643767" cy="507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en-US" altLang="zh-CN" sz="1875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</a:rPr>
                <a:t>02</a:t>
              </a:r>
              <a:endParaRPr lang="zh-CN" altLang="en-US" sz="1875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</a:endParaRPr>
            </a:p>
          </p:txBody>
        </p:sp>
        <p:cxnSp>
          <p:nvCxnSpPr>
            <p:cNvPr id="31" name="直接连接符 14"/>
            <p:cNvCxnSpPr>
              <a:cxnSpLocks noChangeShapeType="1"/>
            </p:cNvCxnSpPr>
            <p:nvPr/>
          </p:nvCxnSpPr>
          <p:spPr bwMode="auto">
            <a:xfrm>
              <a:off x="6142227" y="2883497"/>
              <a:ext cx="0" cy="342900"/>
            </a:xfrm>
            <a:prstGeom prst="line">
              <a:avLst/>
            </a:prstGeom>
            <a:noFill/>
            <a:ln w="6350">
              <a:solidFill>
                <a:srgbClr val="BE985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直接连接符 23"/>
            <p:cNvCxnSpPr>
              <a:cxnSpLocks noChangeShapeType="1"/>
            </p:cNvCxnSpPr>
            <p:nvPr/>
          </p:nvCxnSpPr>
          <p:spPr bwMode="auto">
            <a:xfrm>
              <a:off x="6099365" y="2883497"/>
              <a:ext cx="0" cy="3429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" name="圆角矩形 25"/>
          <p:cNvSpPr/>
          <p:nvPr/>
        </p:nvSpPr>
        <p:spPr>
          <a:xfrm>
            <a:off x="1829317" y="3491942"/>
            <a:ext cx="3090554" cy="418606"/>
          </a:xfrm>
          <a:prstGeom prst="roundRect">
            <a:avLst/>
          </a:prstGeom>
          <a:solidFill>
            <a:srgbClr val="C00000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803539" y="3532382"/>
            <a:ext cx="2817914" cy="380873"/>
            <a:chOff x="5465093" y="3844714"/>
            <a:chExt cx="3757220" cy="507833"/>
          </a:xfrm>
        </p:grpSpPr>
        <p:sp>
          <p:nvSpPr>
            <p:cNvPr id="35" name="矩形 34"/>
            <p:cNvSpPr/>
            <p:nvPr/>
          </p:nvSpPr>
          <p:spPr>
            <a:xfrm>
              <a:off x="6206100" y="3885181"/>
              <a:ext cx="3016213" cy="40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第三章：请在此处输入标题</a:t>
              </a:r>
              <a:endPara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465093" y="3844714"/>
              <a:ext cx="643767" cy="507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en-US" altLang="zh-CN" sz="1875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</a:rPr>
                <a:t>03</a:t>
              </a:r>
              <a:endParaRPr lang="zh-CN" altLang="en-US" sz="1875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</a:endParaRPr>
            </a:p>
          </p:txBody>
        </p:sp>
        <p:cxnSp>
          <p:nvCxnSpPr>
            <p:cNvPr id="37" name="直接连接符 14"/>
            <p:cNvCxnSpPr>
              <a:cxnSpLocks noChangeShapeType="1"/>
            </p:cNvCxnSpPr>
            <p:nvPr/>
          </p:nvCxnSpPr>
          <p:spPr bwMode="auto">
            <a:xfrm>
              <a:off x="6135639" y="3910273"/>
              <a:ext cx="0" cy="342900"/>
            </a:xfrm>
            <a:prstGeom prst="line">
              <a:avLst/>
            </a:prstGeom>
            <a:noFill/>
            <a:ln w="6350">
              <a:solidFill>
                <a:srgbClr val="BE985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直接连接符 23"/>
            <p:cNvCxnSpPr>
              <a:cxnSpLocks noChangeShapeType="1"/>
            </p:cNvCxnSpPr>
            <p:nvPr/>
          </p:nvCxnSpPr>
          <p:spPr bwMode="auto">
            <a:xfrm>
              <a:off x="6092777" y="3910273"/>
              <a:ext cx="0" cy="3429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9" name="圆角矩形 32"/>
          <p:cNvSpPr/>
          <p:nvPr/>
        </p:nvSpPr>
        <p:spPr>
          <a:xfrm>
            <a:off x="1834258" y="4224033"/>
            <a:ext cx="3090554" cy="418606"/>
          </a:xfrm>
          <a:prstGeom prst="roundRect">
            <a:avLst/>
          </a:prstGeom>
          <a:solidFill>
            <a:srgbClr val="464658"/>
          </a:solidFill>
          <a:ln w="12700" cap="flat" cmpd="sng" algn="ctr">
            <a:solidFill>
              <a:srgbClr val="464658"/>
            </a:solidFill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txBody>
          <a:bodyPr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808480" y="4264471"/>
            <a:ext cx="2817914" cy="380873"/>
            <a:chOff x="5471681" y="4820837"/>
            <a:chExt cx="3757220" cy="507833"/>
          </a:xfrm>
        </p:grpSpPr>
        <p:sp>
          <p:nvSpPr>
            <p:cNvPr id="60" name="矩形 59"/>
            <p:cNvSpPr/>
            <p:nvPr/>
          </p:nvSpPr>
          <p:spPr>
            <a:xfrm>
              <a:off x="6212688" y="4861304"/>
              <a:ext cx="3016213" cy="400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zh-CN" altLang="en-US" b="1" kern="0" dirty="0">
                  <a:solidFill>
                    <a:schemeClr val="bg1"/>
                  </a:solidFill>
                  <a:latin typeface="微软雅黑" panose="020B0503020204020204" pitchFamily="34" charset="-122"/>
                </a:rPr>
                <a:t>第四章：请在此处输入标题</a:t>
              </a:r>
              <a:endPara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1681" y="4820837"/>
              <a:ext cx="643767" cy="507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165"/>
              <a:r>
                <a:rPr lang="en-US" altLang="zh-CN" sz="1875" b="1" kern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</a:rPr>
                <a:t>04</a:t>
              </a:r>
              <a:endParaRPr lang="zh-CN" altLang="en-US" sz="1875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</a:endParaRPr>
            </a:p>
          </p:txBody>
        </p:sp>
        <p:cxnSp>
          <p:nvCxnSpPr>
            <p:cNvPr id="62" name="直接连接符 14"/>
            <p:cNvCxnSpPr>
              <a:cxnSpLocks noChangeShapeType="1"/>
            </p:cNvCxnSpPr>
            <p:nvPr/>
          </p:nvCxnSpPr>
          <p:spPr bwMode="auto">
            <a:xfrm>
              <a:off x="6142227" y="4886396"/>
              <a:ext cx="0" cy="342900"/>
            </a:xfrm>
            <a:prstGeom prst="line">
              <a:avLst/>
            </a:prstGeom>
            <a:noFill/>
            <a:ln w="6350">
              <a:solidFill>
                <a:srgbClr val="BE9857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直接连接符 23"/>
            <p:cNvCxnSpPr>
              <a:cxnSpLocks noChangeShapeType="1"/>
            </p:cNvCxnSpPr>
            <p:nvPr/>
          </p:nvCxnSpPr>
          <p:spPr bwMode="auto">
            <a:xfrm>
              <a:off x="6099365" y="4886396"/>
              <a:ext cx="0" cy="34290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4" name="圆角矩形 40"/>
          <p:cNvSpPr/>
          <p:nvPr/>
        </p:nvSpPr>
        <p:spPr>
          <a:xfrm>
            <a:off x="1003533" y="393134"/>
            <a:ext cx="802380" cy="87810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3765">
              <a:defRPr/>
            </a:pPr>
            <a:endParaRPr lang="zh-CN" altLang="en-US" sz="1800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5" name="Freeform 6"/>
          <p:cNvSpPr/>
          <p:nvPr/>
        </p:nvSpPr>
        <p:spPr bwMode="auto">
          <a:xfrm>
            <a:off x="1138900" y="488853"/>
            <a:ext cx="538793" cy="715236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1428" tIns="25714" rIns="51428" bIns="25714"/>
          <a:lstStyle/>
          <a:p>
            <a:pPr defTabSz="913765">
              <a:defRPr/>
            </a:pPr>
            <a:endParaRPr lang="zh-CN" altLang="en-US" sz="1800" kern="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534816" y="201067"/>
            <a:ext cx="2087466" cy="1302146"/>
            <a:chOff x="915594" y="5637285"/>
            <a:chExt cx="1766661" cy="1102029"/>
          </a:xfrm>
        </p:grpSpPr>
        <p:sp>
          <p:nvSpPr>
            <p:cNvPr id="67" name="MH_Others_2"/>
            <p:cNvSpPr txBox="1"/>
            <p:nvPr>
              <p:custDataLst>
                <p:tags r:id="rId1"/>
              </p:custDataLst>
            </p:nvPr>
          </p:nvSpPr>
          <p:spPr>
            <a:xfrm>
              <a:off x="1170420" y="5637285"/>
              <a:ext cx="1252846" cy="785812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/>
            <a:p>
              <a:pPr algn="ctr" defTabSz="685165">
                <a:defRPr/>
              </a:pPr>
              <a:r>
                <a:rPr lang="zh-CN" altLang="en-US" sz="4125" b="1" kern="0" spc="225" dirty="0">
                  <a:solidFill>
                    <a:srgbClr val="C00000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</a:rPr>
                <a:t>目 录</a:t>
              </a:r>
              <a:endParaRPr lang="zh-CN" altLang="en-US" sz="4125" b="1" kern="0" spc="225" dirty="0">
                <a:solidFill>
                  <a:srgbClr val="C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</a:endParaRPr>
            </a:p>
          </p:txBody>
        </p:sp>
        <p:sp>
          <p:nvSpPr>
            <p:cNvPr id="68" name="MH_Others_3"/>
            <p:cNvSpPr txBox="1"/>
            <p:nvPr>
              <p:custDataLst>
                <p:tags r:id="rId2"/>
              </p:custDataLst>
            </p:nvPr>
          </p:nvSpPr>
          <p:spPr>
            <a:xfrm>
              <a:off x="915594" y="6205039"/>
              <a:ext cx="1766661" cy="534275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/>
            <a:p>
              <a:pPr algn="ctr" defTabSz="685165">
                <a:defRPr/>
              </a:pPr>
              <a:r>
                <a:rPr lang="en-US" altLang="zh-CN" sz="1575" kern="0" spc="225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</a:rPr>
                <a:t>ONTENTS</a:t>
              </a:r>
              <a:endParaRPr lang="zh-CN" altLang="en-US" sz="1575" kern="0" spc="22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</a:endParaRPr>
            </a:p>
          </p:txBody>
        </p:sp>
      </p:grpSp>
      <p:pic>
        <p:nvPicPr>
          <p:cNvPr id="69" name="图片 6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57900" y="1474638"/>
            <a:ext cx="3086100" cy="383286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7" grpId="0" animBg="1"/>
      <p:bldP spid="33" grpId="0" animBg="1"/>
      <p:bldP spid="39" grpId="0" animBg="1"/>
      <p:bldP spid="64" grpId="0" animBg="1"/>
      <p:bldP spid="64" grpId="1" animBg="1"/>
      <p:bldP spid="65" grpId="0" animBg="1"/>
      <p:bldP spid="6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40180"/>
            <a:ext cx="3082580" cy="383286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3268167" y="2808007"/>
            <a:ext cx="3057247" cy="52322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 defTabSz="685165">
              <a:defRPr/>
            </a:pPr>
            <a:r>
              <a:rPr lang="zh-CN" altLang="en-US" sz="2800" b="1">
                <a:solidFill>
                  <a:srgbClr val="1F1F1F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</a:rPr>
              <a:t>请在此处输入标题</a:t>
            </a:r>
            <a:endParaRPr lang="zh-CN" altLang="en-US" sz="2800" b="1" dirty="0">
              <a:solidFill>
                <a:srgbClr val="1F1F1F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3215931" y="3393663"/>
            <a:ext cx="3109483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685165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050" dirty="0">
                <a:solidFill>
                  <a:srgbClr val="1F1F1F">
                    <a:lumMod val="50000"/>
                    <a:lumOff val="50000"/>
                  </a:srgbClr>
                </a:solidFill>
                <a:sym typeface="微软雅黑" panose="020B0503020204020204" pitchFamily="34" charset="-122"/>
              </a:rPr>
              <a:t>请点击录入本章节的概括性描述文字或者复制粘贴，请添加说明文字，图像描述及总结。 </a:t>
            </a:r>
            <a:endParaRPr lang="zh-CN" altLang="en-US" sz="1050" dirty="0">
              <a:solidFill>
                <a:srgbClr val="1F1F1F">
                  <a:lumMod val="50000"/>
                  <a:lumOff val="50000"/>
                </a:srgb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58720" y="1173114"/>
            <a:ext cx="1874003" cy="1419619"/>
            <a:chOff x="2757770" y="2346108"/>
            <a:chExt cx="2498670" cy="1892825"/>
          </a:xfrm>
        </p:grpSpPr>
        <p:sp>
          <p:nvSpPr>
            <p:cNvPr id="26" name="TextBox 59"/>
            <p:cNvSpPr txBox="1">
              <a:spLocks noChangeArrowheads="1"/>
            </p:cNvSpPr>
            <p:nvPr/>
          </p:nvSpPr>
          <p:spPr bwMode="auto">
            <a:xfrm flipH="1">
              <a:off x="3115977" y="2346108"/>
              <a:ext cx="1782258" cy="1892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514350">
                <a:defRPr/>
              </a:pPr>
              <a:r>
                <a:rPr lang="en-US" altLang="zh-CN" sz="8625" kern="0" dirty="0">
                  <a:solidFill>
                    <a:srgbClr val="C000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en-US" altLang="ko-KR" sz="6600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2787950" y="3646240"/>
              <a:ext cx="2468490" cy="3276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2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757770" y="3801706"/>
              <a:ext cx="2498670" cy="387863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2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任意多边形 38"/>
          <p:cNvSpPr/>
          <p:nvPr/>
        </p:nvSpPr>
        <p:spPr>
          <a:xfrm>
            <a:off x="4080230" y="1006277"/>
            <a:ext cx="1465958" cy="834879"/>
          </a:xfrm>
          <a:custGeom>
            <a:avLst/>
            <a:gdLst>
              <a:gd name="connsiteX0" fmla="*/ 0 w 1845118"/>
              <a:gd name="connsiteY0" fmla="*/ 0 h 1113172"/>
              <a:gd name="connsiteX1" fmla="*/ 1845118 w 1845118"/>
              <a:gd name="connsiteY1" fmla="*/ 0 h 1113172"/>
              <a:gd name="connsiteX2" fmla="*/ 1845118 w 1845118"/>
              <a:gd name="connsiteY2" fmla="*/ 1113172 h 1113172"/>
              <a:gd name="connsiteX3" fmla="*/ 1054278 w 1845118"/>
              <a:gd name="connsiteY3" fmla="*/ 1113172 h 1113172"/>
              <a:gd name="connsiteX4" fmla="*/ 1054278 w 1845118"/>
              <a:gd name="connsiteY4" fmla="*/ 539460 h 1113172"/>
              <a:gd name="connsiteX5" fmla="*/ 0 w 1845118"/>
              <a:gd name="connsiteY5" fmla="*/ 539460 h 1113172"/>
              <a:gd name="connsiteX0-1" fmla="*/ 1054278 w 1845118"/>
              <a:gd name="connsiteY0-2" fmla="*/ 539460 h 1113172"/>
              <a:gd name="connsiteX1-3" fmla="*/ 0 w 1845118"/>
              <a:gd name="connsiteY1-4" fmla="*/ 539460 h 1113172"/>
              <a:gd name="connsiteX2-5" fmla="*/ 0 w 1845118"/>
              <a:gd name="connsiteY2-6" fmla="*/ 0 h 1113172"/>
              <a:gd name="connsiteX3-7" fmla="*/ 1845118 w 1845118"/>
              <a:gd name="connsiteY3-8" fmla="*/ 0 h 1113172"/>
              <a:gd name="connsiteX4-9" fmla="*/ 1845118 w 1845118"/>
              <a:gd name="connsiteY4-10" fmla="*/ 1113172 h 1113172"/>
              <a:gd name="connsiteX5-11" fmla="*/ 1054278 w 1845118"/>
              <a:gd name="connsiteY5-12" fmla="*/ 1113172 h 1113172"/>
              <a:gd name="connsiteX6" fmla="*/ 1145718 w 1845118"/>
              <a:gd name="connsiteY6" fmla="*/ 630900 h 1113172"/>
              <a:gd name="connsiteX0-13" fmla="*/ 1054278 w 1845118"/>
              <a:gd name="connsiteY0-14" fmla="*/ 539460 h 1113172"/>
              <a:gd name="connsiteX1-15" fmla="*/ 0 w 1845118"/>
              <a:gd name="connsiteY1-16" fmla="*/ 539460 h 1113172"/>
              <a:gd name="connsiteX2-17" fmla="*/ 0 w 1845118"/>
              <a:gd name="connsiteY2-18" fmla="*/ 0 h 1113172"/>
              <a:gd name="connsiteX3-19" fmla="*/ 1845118 w 1845118"/>
              <a:gd name="connsiteY3-20" fmla="*/ 0 h 1113172"/>
              <a:gd name="connsiteX4-21" fmla="*/ 1845118 w 1845118"/>
              <a:gd name="connsiteY4-22" fmla="*/ 1113172 h 1113172"/>
              <a:gd name="connsiteX5-23" fmla="*/ 1054278 w 1845118"/>
              <a:gd name="connsiteY5-24" fmla="*/ 1113172 h 1113172"/>
              <a:gd name="connsiteX0-25" fmla="*/ 0 w 1845118"/>
              <a:gd name="connsiteY0-26" fmla="*/ 539460 h 1113172"/>
              <a:gd name="connsiteX1-27" fmla="*/ 0 w 1845118"/>
              <a:gd name="connsiteY1-28" fmla="*/ 0 h 1113172"/>
              <a:gd name="connsiteX2-29" fmla="*/ 1845118 w 1845118"/>
              <a:gd name="connsiteY2-30" fmla="*/ 0 h 1113172"/>
              <a:gd name="connsiteX3-31" fmla="*/ 1845118 w 1845118"/>
              <a:gd name="connsiteY3-32" fmla="*/ 1113172 h 1113172"/>
              <a:gd name="connsiteX4-33" fmla="*/ 1054278 w 1845118"/>
              <a:gd name="connsiteY4-34" fmla="*/ 1113172 h 1113172"/>
              <a:gd name="connsiteX0-35" fmla="*/ 0 w 1845118"/>
              <a:gd name="connsiteY0-36" fmla="*/ 539460 h 1113172"/>
              <a:gd name="connsiteX1-37" fmla="*/ 0 w 1845118"/>
              <a:gd name="connsiteY1-38" fmla="*/ 0 h 1113172"/>
              <a:gd name="connsiteX2-39" fmla="*/ 1845118 w 1845118"/>
              <a:gd name="connsiteY2-40" fmla="*/ 0 h 1113172"/>
              <a:gd name="connsiteX3-41" fmla="*/ 1845118 w 1845118"/>
              <a:gd name="connsiteY3-42" fmla="*/ 1113172 h 11131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845118" h="1113172">
                <a:moveTo>
                  <a:pt x="0" y="539460"/>
                </a:moveTo>
                <a:lnTo>
                  <a:pt x="0" y="0"/>
                </a:lnTo>
                <a:lnTo>
                  <a:pt x="1845118" y="0"/>
                </a:lnTo>
                <a:lnTo>
                  <a:pt x="1845118" y="1113172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165">
              <a:defRPr/>
            </a:pPr>
            <a:endParaRPr lang="zh-CN" altLang="en-US" sz="142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36"/>
          <p:cNvSpPr/>
          <p:nvPr/>
        </p:nvSpPr>
        <p:spPr>
          <a:xfrm>
            <a:off x="3858720" y="1237411"/>
            <a:ext cx="1874003" cy="1370909"/>
          </a:xfrm>
          <a:custGeom>
            <a:avLst/>
            <a:gdLst>
              <a:gd name="connsiteX0" fmla="*/ 0 w 2362498"/>
              <a:gd name="connsiteY0" fmla="*/ 0 h 1827878"/>
              <a:gd name="connsiteX1" fmla="*/ 618105 w 2362498"/>
              <a:gd name="connsiteY1" fmla="*/ 0 h 1827878"/>
              <a:gd name="connsiteX2" fmla="*/ 618105 w 2362498"/>
              <a:gd name="connsiteY2" fmla="*/ 1612423 h 1827878"/>
              <a:gd name="connsiteX3" fmla="*/ 2362498 w 2362498"/>
              <a:gd name="connsiteY3" fmla="*/ 1612423 h 1827878"/>
              <a:gd name="connsiteX4" fmla="*/ 2362498 w 2362498"/>
              <a:gd name="connsiteY4" fmla="*/ 1827878 h 1827878"/>
              <a:gd name="connsiteX5" fmla="*/ 839514 w 2362498"/>
              <a:gd name="connsiteY5" fmla="*/ 1827878 h 1827878"/>
              <a:gd name="connsiteX6" fmla="*/ 433218 w 2362498"/>
              <a:gd name="connsiteY6" fmla="*/ 1827878 h 1827878"/>
              <a:gd name="connsiteX7" fmla="*/ 433218 w 2362498"/>
              <a:gd name="connsiteY7" fmla="*/ 1826314 h 1827878"/>
              <a:gd name="connsiteX8" fmla="*/ 0 w 2362498"/>
              <a:gd name="connsiteY8" fmla="*/ 1826314 h 1827878"/>
              <a:gd name="connsiteX0-1" fmla="*/ 618105 w 2362498"/>
              <a:gd name="connsiteY0-2" fmla="*/ 1612423 h 1827878"/>
              <a:gd name="connsiteX1-3" fmla="*/ 2362498 w 2362498"/>
              <a:gd name="connsiteY1-4" fmla="*/ 1612423 h 1827878"/>
              <a:gd name="connsiteX2-5" fmla="*/ 2362498 w 2362498"/>
              <a:gd name="connsiteY2-6" fmla="*/ 1827878 h 1827878"/>
              <a:gd name="connsiteX3-7" fmla="*/ 839514 w 2362498"/>
              <a:gd name="connsiteY3-8" fmla="*/ 1827878 h 1827878"/>
              <a:gd name="connsiteX4-9" fmla="*/ 433218 w 2362498"/>
              <a:gd name="connsiteY4-10" fmla="*/ 1827878 h 1827878"/>
              <a:gd name="connsiteX5-11" fmla="*/ 433218 w 2362498"/>
              <a:gd name="connsiteY5-12" fmla="*/ 1826314 h 1827878"/>
              <a:gd name="connsiteX6-13" fmla="*/ 0 w 2362498"/>
              <a:gd name="connsiteY6-14" fmla="*/ 1826314 h 1827878"/>
              <a:gd name="connsiteX7-15" fmla="*/ 0 w 2362498"/>
              <a:gd name="connsiteY7-16" fmla="*/ 0 h 1827878"/>
              <a:gd name="connsiteX8-17" fmla="*/ 618105 w 2362498"/>
              <a:gd name="connsiteY8-18" fmla="*/ 0 h 1827878"/>
              <a:gd name="connsiteX9" fmla="*/ 709545 w 2362498"/>
              <a:gd name="connsiteY9" fmla="*/ 1703863 h 1827878"/>
              <a:gd name="connsiteX0-19" fmla="*/ 618105 w 2362498"/>
              <a:gd name="connsiteY0-20" fmla="*/ 1612423 h 1827878"/>
              <a:gd name="connsiteX1-21" fmla="*/ 2362498 w 2362498"/>
              <a:gd name="connsiteY1-22" fmla="*/ 1612423 h 1827878"/>
              <a:gd name="connsiteX2-23" fmla="*/ 2362498 w 2362498"/>
              <a:gd name="connsiteY2-24" fmla="*/ 1827878 h 1827878"/>
              <a:gd name="connsiteX3-25" fmla="*/ 839514 w 2362498"/>
              <a:gd name="connsiteY3-26" fmla="*/ 1827878 h 1827878"/>
              <a:gd name="connsiteX4-27" fmla="*/ 433218 w 2362498"/>
              <a:gd name="connsiteY4-28" fmla="*/ 1827878 h 1827878"/>
              <a:gd name="connsiteX5-29" fmla="*/ 433218 w 2362498"/>
              <a:gd name="connsiteY5-30" fmla="*/ 1826314 h 1827878"/>
              <a:gd name="connsiteX6-31" fmla="*/ 0 w 2362498"/>
              <a:gd name="connsiteY6-32" fmla="*/ 1826314 h 1827878"/>
              <a:gd name="connsiteX7-33" fmla="*/ 0 w 2362498"/>
              <a:gd name="connsiteY7-34" fmla="*/ 0 h 1827878"/>
              <a:gd name="connsiteX8-35" fmla="*/ 618105 w 2362498"/>
              <a:gd name="connsiteY8-36" fmla="*/ 0 h 1827878"/>
              <a:gd name="connsiteX0-37" fmla="*/ 2362498 w 2362498"/>
              <a:gd name="connsiteY0-38" fmla="*/ 1612423 h 1827878"/>
              <a:gd name="connsiteX1-39" fmla="*/ 2362498 w 2362498"/>
              <a:gd name="connsiteY1-40" fmla="*/ 1827878 h 1827878"/>
              <a:gd name="connsiteX2-41" fmla="*/ 839514 w 2362498"/>
              <a:gd name="connsiteY2-42" fmla="*/ 1827878 h 1827878"/>
              <a:gd name="connsiteX3-43" fmla="*/ 433218 w 2362498"/>
              <a:gd name="connsiteY3-44" fmla="*/ 1827878 h 1827878"/>
              <a:gd name="connsiteX4-45" fmla="*/ 433218 w 2362498"/>
              <a:gd name="connsiteY4-46" fmla="*/ 1826314 h 1827878"/>
              <a:gd name="connsiteX5-47" fmla="*/ 0 w 2362498"/>
              <a:gd name="connsiteY5-48" fmla="*/ 1826314 h 1827878"/>
              <a:gd name="connsiteX6-49" fmla="*/ 0 w 2362498"/>
              <a:gd name="connsiteY6-50" fmla="*/ 0 h 1827878"/>
              <a:gd name="connsiteX7-51" fmla="*/ 618105 w 2362498"/>
              <a:gd name="connsiteY7-52" fmla="*/ 0 h 18278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362498" h="1827878">
                <a:moveTo>
                  <a:pt x="2362498" y="1612423"/>
                </a:moveTo>
                <a:lnTo>
                  <a:pt x="2362498" y="1827878"/>
                </a:lnTo>
                <a:lnTo>
                  <a:pt x="839514" y="1827878"/>
                </a:lnTo>
                <a:lnTo>
                  <a:pt x="433218" y="1827878"/>
                </a:lnTo>
                <a:lnTo>
                  <a:pt x="433218" y="1826314"/>
                </a:lnTo>
                <a:lnTo>
                  <a:pt x="0" y="1826314"/>
                </a:lnTo>
                <a:lnTo>
                  <a:pt x="0" y="0"/>
                </a:lnTo>
                <a:lnTo>
                  <a:pt x="618105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165">
              <a:defRPr/>
            </a:pPr>
            <a:endParaRPr lang="zh-CN" altLang="en-US" sz="142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020618" y="1726298"/>
            <a:ext cx="1675446" cy="2629653"/>
            <a:chOff x="778084" y="1038958"/>
            <a:chExt cx="1850186" cy="2900945"/>
          </a:xfrm>
        </p:grpSpPr>
        <p:sp>
          <p:nvSpPr>
            <p:cNvPr id="33" name="圆角矩形 32"/>
            <p:cNvSpPr/>
            <p:nvPr/>
          </p:nvSpPr>
          <p:spPr>
            <a:xfrm>
              <a:off x="887052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78084" y="1947913"/>
              <a:ext cx="1850186" cy="1991990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46465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1403141" y="1647875"/>
              <a:ext cx="600075" cy="60007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36" name="文本框 11"/>
            <p:cNvSpPr txBox="1"/>
            <p:nvPr/>
          </p:nvSpPr>
          <p:spPr>
            <a:xfrm>
              <a:off x="1304926" y="1262991"/>
              <a:ext cx="839367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01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37" name="文本框 64"/>
            <p:cNvSpPr txBox="1"/>
            <p:nvPr/>
          </p:nvSpPr>
          <p:spPr>
            <a:xfrm>
              <a:off x="1148007" y="2434566"/>
              <a:ext cx="1110344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HK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65"/>
            <p:cNvSpPr txBox="1"/>
            <p:nvPr/>
          </p:nvSpPr>
          <p:spPr>
            <a:xfrm>
              <a:off x="1139623" y="2788385"/>
              <a:ext cx="1127111" cy="82758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完成模高和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图高的作业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争取尽快做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好不能再拖</a:t>
              </a:r>
              <a:endParaRPr lang="zh-HK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824547" y="1726298"/>
            <a:ext cx="1675446" cy="2629653"/>
            <a:chOff x="2690633" y="1038958"/>
            <a:chExt cx="1850186" cy="2900945"/>
          </a:xfrm>
        </p:grpSpPr>
        <p:sp>
          <p:nvSpPr>
            <p:cNvPr id="40" name="圆角矩形 39"/>
            <p:cNvSpPr/>
            <p:nvPr/>
          </p:nvSpPr>
          <p:spPr>
            <a:xfrm>
              <a:off x="2799601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1" name="任意多边形 40"/>
            <p:cNvSpPr/>
            <p:nvPr/>
          </p:nvSpPr>
          <p:spPr>
            <a:xfrm>
              <a:off x="2690633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315689" y="1647875"/>
              <a:ext cx="600075" cy="6000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43" name="文本框 48"/>
            <p:cNvSpPr txBox="1"/>
            <p:nvPr/>
          </p:nvSpPr>
          <p:spPr>
            <a:xfrm>
              <a:off x="3185327" y="1222952"/>
              <a:ext cx="89494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02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44" name="文本框 66"/>
            <p:cNvSpPr txBox="1"/>
            <p:nvPr/>
          </p:nvSpPr>
          <p:spPr>
            <a:xfrm>
              <a:off x="3060555" y="2434566"/>
              <a:ext cx="1110344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HK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文本框 67"/>
            <p:cNvSpPr txBox="1"/>
            <p:nvPr/>
          </p:nvSpPr>
          <p:spPr>
            <a:xfrm>
              <a:off x="2955048" y="2788385"/>
              <a:ext cx="1321356" cy="82758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辅助软件可以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为幻灯片提供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很好的辅助等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有必要去学习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621018" y="1726298"/>
            <a:ext cx="1675446" cy="2629653"/>
            <a:chOff x="4603182" y="1038958"/>
            <a:chExt cx="1850186" cy="2900945"/>
          </a:xfrm>
        </p:grpSpPr>
        <p:sp>
          <p:nvSpPr>
            <p:cNvPr id="47" name="圆角矩形 46"/>
            <p:cNvSpPr/>
            <p:nvPr/>
          </p:nvSpPr>
          <p:spPr>
            <a:xfrm>
              <a:off x="4712149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4603182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rgbClr val="46465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5228238" y="1647875"/>
              <a:ext cx="600075" cy="60007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50" name="文本框 54"/>
            <p:cNvSpPr txBox="1"/>
            <p:nvPr/>
          </p:nvSpPr>
          <p:spPr>
            <a:xfrm>
              <a:off x="5044295" y="1222952"/>
              <a:ext cx="97858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03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51" name="文本框 68"/>
            <p:cNvSpPr txBox="1"/>
            <p:nvPr/>
          </p:nvSpPr>
          <p:spPr>
            <a:xfrm>
              <a:off x="4973104" y="2434566"/>
              <a:ext cx="1110344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HK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69"/>
            <p:cNvSpPr txBox="1"/>
            <p:nvPr/>
          </p:nvSpPr>
          <p:spPr>
            <a:xfrm>
              <a:off x="4833160" y="2788385"/>
              <a:ext cx="1390229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形成思路风格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仔细考量细节 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把每一步做好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424946" y="1726298"/>
            <a:ext cx="1675446" cy="2629653"/>
            <a:chOff x="6515731" y="1038958"/>
            <a:chExt cx="1850186" cy="2900945"/>
          </a:xfrm>
        </p:grpSpPr>
        <p:sp>
          <p:nvSpPr>
            <p:cNvPr id="54" name="圆角矩形 53"/>
            <p:cNvSpPr/>
            <p:nvPr/>
          </p:nvSpPr>
          <p:spPr>
            <a:xfrm>
              <a:off x="6624698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6515731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7140787" y="1647875"/>
              <a:ext cx="600075" cy="6000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HK" altLang="en-US">
                <a:latin typeface="Impact" panose="020B0806030902050204" pitchFamily="34" charset="0"/>
              </a:endParaRPr>
            </a:p>
          </p:txBody>
        </p:sp>
        <p:sp>
          <p:nvSpPr>
            <p:cNvPr id="57" name="文本框 60"/>
            <p:cNvSpPr txBox="1"/>
            <p:nvPr/>
          </p:nvSpPr>
          <p:spPr>
            <a:xfrm>
              <a:off x="6988992" y="1222952"/>
              <a:ext cx="876274" cy="64161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HK" sz="3300" dirty="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anose="02000000000000000000" pitchFamily="2" charset="-122"/>
                </a:rPr>
                <a:t>04</a:t>
              </a:r>
              <a:endParaRPr lang="zh-HK" altLang="en-US" sz="3300" dirty="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58" name="文本框 70"/>
            <p:cNvSpPr txBox="1"/>
            <p:nvPr/>
          </p:nvSpPr>
          <p:spPr>
            <a:xfrm>
              <a:off x="6885653" y="2434566"/>
              <a:ext cx="1110344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HK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71"/>
            <p:cNvSpPr txBox="1"/>
            <p:nvPr/>
          </p:nvSpPr>
          <p:spPr>
            <a:xfrm>
              <a:off x="6770752" y="2788385"/>
              <a:ext cx="1340145" cy="82758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这是并列关系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的表达方式之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你可以输入其</a:t>
              </a:r>
              <a:endPara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他的内容代替</a:t>
              </a:r>
              <a:endParaRPr lang="zh-HK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6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4211" y="1579166"/>
            <a:ext cx="4295775" cy="2863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581082" y="1832372"/>
            <a:ext cx="2765822" cy="2265760"/>
            <a:chOff x="581082" y="1832372"/>
            <a:chExt cx="2765822" cy="2265760"/>
          </a:xfrm>
        </p:grpSpPr>
        <p:sp>
          <p:nvSpPr>
            <p:cNvPr id="7" name="Oval 19"/>
            <p:cNvSpPr>
              <a:spLocks noChangeArrowheads="1"/>
            </p:cNvSpPr>
            <p:nvPr/>
          </p:nvSpPr>
          <p:spPr bwMode="auto">
            <a:xfrm>
              <a:off x="581082" y="3561160"/>
              <a:ext cx="533400" cy="53697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877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8" name="Group 23"/>
            <p:cNvPicPr>
              <a:picLocks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718004" y="3708797"/>
              <a:ext cx="292894" cy="2464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Oval 16"/>
            <p:cNvSpPr>
              <a:spLocks noChangeArrowheads="1"/>
            </p:cNvSpPr>
            <p:nvPr/>
          </p:nvSpPr>
          <p:spPr bwMode="auto">
            <a:xfrm>
              <a:off x="581082" y="2682478"/>
              <a:ext cx="533400" cy="536972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877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10" name="Group 34"/>
            <p:cNvPicPr>
              <a:picLocks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714433" y="2805113"/>
              <a:ext cx="278606" cy="278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581082" y="1832372"/>
              <a:ext cx="533400" cy="53697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8775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12" name="Group 82"/>
            <p:cNvPicPr>
              <a:picLocks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727529" y="1956198"/>
              <a:ext cx="260747" cy="283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1241879" y="1863328"/>
              <a:ext cx="10501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HK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1245451" y="2077642"/>
              <a:ext cx="21014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186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9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单击此处输入文本，单击此处输入文本，单击此处输入文本，单击此处输入文本，</a:t>
              </a:r>
              <a:endPara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TextBox 13"/>
            <p:cNvSpPr txBox="1">
              <a:spLocks noChangeArrowheads="1"/>
            </p:cNvSpPr>
            <p:nvPr/>
          </p:nvSpPr>
          <p:spPr bwMode="auto">
            <a:xfrm>
              <a:off x="1241879" y="2694385"/>
              <a:ext cx="10501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186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12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zh-CN" altLang="en-US" sz="1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TextBox 13"/>
            <p:cNvSpPr txBox="1">
              <a:spLocks noChangeArrowheads="1"/>
            </p:cNvSpPr>
            <p:nvPr/>
          </p:nvSpPr>
          <p:spPr bwMode="auto">
            <a:xfrm>
              <a:off x="1245451" y="2908698"/>
              <a:ext cx="21014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186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9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单击此处输入文本，单击此处输入文本，单击此处输入文本，单击此处输入文本，</a:t>
              </a:r>
              <a:endPara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>
              <a:spLocks noChangeArrowheads="1"/>
            </p:cNvSpPr>
            <p:nvPr/>
          </p:nvSpPr>
          <p:spPr bwMode="auto">
            <a:xfrm>
              <a:off x="1241879" y="3587353"/>
              <a:ext cx="10501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200" b="1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HK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3"/>
            <p:cNvSpPr txBox="1">
              <a:spLocks noChangeArrowheads="1"/>
            </p:cNvSpPr>
            <p:nvPr/>
          </p:nvSpPr>
          <p:spPr bwMode="auto">
            <a:xfrm>
              <a:off x="1245451" y="3801667"/>
              <a:ext cx="21014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186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9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单击此处输入文本，单击此处输入文本，单击此处输入文本，单击此处输入文本，</a:t>
              </a:r>
              <a:endParaRPr lang="zh-CN" altLang="en-US" sz="9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3906441" y="2732485"/>
            <a:ext cx="1341834" cy="134183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/>
                <a:ea typeface="方正兰亭黑简体" panose="02000000000000000000" charset="-122"/>
              </a:rPr>
              <a:t>03</a:t>
            </a:r>
            <a:endParaRPr kumimoji="0" lang="en-US" altLang="zh-CN" sz="3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/>
              <a:ea typeface="方正兰亭黑简体" panose="02000000000000000000" charset="-122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1046559" y="3069431"/>
            <a:ext cx="835819" cy="834629"/>
          </a:xfrm>
          <a:prstGeom prst="ellipse">
            <a:avLst/>
          </a:prstGeom>
          <a:solidFill>
            <a:srgbClr val="404040"/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/>
                <a:ea typeface="方正兰亭黑简体" panose="02000000000000000000" charset="-122"/>
              </a:rPr>
              <a:t>01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/>
              <a:ea typeface="方正兰亭黑简体" panose="02000000000000000000" charset="-122"/>
            </a:endParaRPr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2347317" y="1827610"/>
            <a:ext cx="1094185" cy="1094184"/>
          </a:xfrm>
          <a:prstGeom prst="ellipse">
            <a:avLst/>
          </a:prstGeom>
          <a:solidFill>
            <a:srgbClr val="B10C1A"/>
          </a:solidFill>
          <a:ln w="38100">
            <a:solidFill>
              <a:schemeClr val="bg1"/>
            </a:solidFill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/>
                <a:ea typeface="方正兰亭黑简体" panose="02000000000000000000" charset="-122"/>
              </a:rPr>
              <a:t>02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/>
              <a:ea typeface="方正兰亭黑简体" panose="02000000000000000000" charset="-122"/>
            </a:endParaRPr>
          </a:p>
        </p:txBody>
      </p:sp>
      <p:sp>
        <p:nvSpPr>
          <p:cNvPr id="9" name="Oval 16"/>
          <p:cNvSpPr>
            <a:spLocks noChangeArrowheads="1"/>
          </p:cNvSpPr>
          <p:nvPr/>
        </p:nvSpPr>
        <p:spPr bwMode="auto">
          <a:xfrm>
            <a:off x="5713214" y="1821656"/>
            <a:ext cx="1095375" cy="1095375"/>
          </a:xfrm>
          <a:prstGeom prst="ellipse">
            <a:avLst/>
          </a:prstGeom>
          <a:solidFill>
            <a:srgbClr val="B10C1A"/>
          </a:solidFill>
          <a:ln w="57150">
            <a:solidFill>
              <a:schemeClr val="bg1"/>
            </a:solidFill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/>
                <a:ea typeface="方正兰亭黑简体" panose="02000000000000000000" charset="-122"/>
              </a:rPr>
              <a:t>04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/>
              <a:ea typeface="方正兰亭黑简体" panose="02000000000000000000" charset="-122"/>
            </a:endParaRPr>
          </a:p>
        </p:txBody>
      </p:sp>
      <p:sp>
        <p:nvSpPr>
          <p:cNvPr id="10" name="Oval 19"/>
          <p:cNvSpPr>
            <a:spLocks noChangeArrowheads="1"/>
          </p:cNvSpPr>
          <p:nvPr/>
        </p:nvSpPr>
        <p:spPr bwMode="auto">
          <a:xfrm>
            <a:off x="7273529" y="3067050"/>
            <a:ext cx="835819" cy="835819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5000"/>
              </a:prstClr>
            </a:outerShdw>
          </a:effectLst>
        </p:spPr>
        <p:txBody>
          <a:bodyPr vert="horz" wrap="square" lIns="0" tIns="0" rIns="0" bIns="0" numCol="1" anchor="ctr" anchorCtr="0" compatLnSpc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Medium"/>
                <a:ea typeface="方正兰亭黑简体" panose="02000000000000000000" charset="-122"/>
              </a:rPr>
              <a:t>05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/>
              <a:ea typeface="方正兰亭黑简体" panose="02000000000000000000" charset="-122"/>
            </a:endParaRPr>
          </a:p>
        </p:txBody>
      </p:sp>
      <p:cxnSp>
        <p:nvCxnSpPr>
          <p:cNvPr id="11" name="Straight Arrow Connector 41"/>
          <p:cNvCxnSpPr>
            <a:cxnSpLocks noChangeShapeType="1"/>
            <a:stCxn id="7" idx="7"/>
            <a:endCxn id="8" idx="2"/>
          </p:cNvCxnSpPr>
          <p:nvPr/>
        </p:nvCxnSpPr>
        <p:spPr bwMode="auto">
          <a:xfrm flipV="1">
            <a:off x="1759975" y="2374702"/>
            <a:ext cx="587342" cy="816958"/>
          </a:xfrm>
          <a:prstGeom prst="straightConnector1">
            <a:avLst/>
          </a:prstGeom>
          <a:noFill/>
          <a:ln w="12700">
            <a:solidFill>
              <a:sysClr val="window" lastClr="FFFFFF">
                <a:lumMod val="50000"/>
              </a:sysClr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Arrow Connector 42"/>
          <p:cNvCxnSpPr>
            <a:cxnSpLocks noChangeShapeType="1"/>
            <a:stCxn id="6" idx="7"/>
            <a:endCxn id="9" idx="2"/>
          </p:cNvCxnSpPr>
          <p:nvPr/>
        </p:nvCxnSpPr>
        <p:spPr bwMode="auto">
          <a:xfrm flipV="1">
            <a:off x="5051768" y="2369344"/>
            <a:ext cx="661446" cy="559648"/>
          </a:xfrm>
          <a:prstGeom prst="straightConnector1">
            <a:avLst/>
          </a:prstGeom>
          <a:noFill/>
          <a:ln w="12700">
            <a:solidFill>
              <a:sysClr val="window" lastClr="FFFFFF">
                <a:lumMod val="50000"/>
              </a:sysClr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Straight Arrow Connector 49"/>
          <p:cNvCxnSpPr>
            <a:cxnSpLocks noChangeShapeType="1"/>
            <a:stCxn id="8" idx="6"/>
            <a:endCxn id="6" idx="1"/>
          </p:cNvCxnSpPr>
          <p:nvPr/>
        </p:nvCxnSpPr>
        <p:spPr bwMode="auto">
          <a:xfrm>
            <a:off x="3441502" y="2374702"/>
            <a:ext cx="661446" cy="554290"/>
          </a:xfrm>
          <a:prstGeom prst="straightConnector1">
            <a:avLst/>
          </a:prstGeom>
          <a:noFill/>
          <a:ln w="12700">
            <a:solidFill>
              <a:sysClr val="window" lastClr="FFFFFF">
                <a:lumMod val="50000"/>
              </a:sysClr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50"/>
          <p:cNvCxnSpPr>
            <a:cxnSpLocks noChangeShapeType="1"/>
            <a:stCxn id="9" idx="6"/>
            <a:endCxn id="10" idx="1"/>
          </p:cNvCxnSpPr>
          <p:nvPr/>
        </p:nvCxnSpPr>
        <p:spPr bwMode="auto">
          <a:xfrm>
            <a:off x="6808590" y="2369344"/>
            <a:ext cx="587342" cy="820109"/>
          </a:xfrm>
          <a:prstGeom prst="straightConnector1">
            <a:avLst/>
          </a:prstGeom>
          <a:noFill/>
          <a:ln w="12700">
            <a:solidFill>
              <a:sysClr val="window" lastClr="FFFFFF">
                <a:lumMod val="50000"/>
              </a:sysClr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矩形 14"/>
          <p:cNvSpPr/>
          <p:nvPr/>
        </p:nvSpPr>
        <p:spPr>
          <a:xfrm>
            <a:off x="742230" y="2253872"/>
            <a:ext cx="137922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00" dirty="0">
                <a:solidFill>
                  <a:srgbClr val="25282B">
                    <a:lumMod val="75000"/>
                    <a:lumOff val="25000"/>
                  </a:srgbClr>
                </a:solidFill>
                <a:latin typeface="Campton Light DEMO" panose="00000500000000000000" pitchFamily="50" charset="0"/>
                <a:ea typeface="方正兰亭黑简体" panose="02000000000000000000" charset="-122"/>
                <a:cs typeface="Lato Light"/>
              </a:rPr>
              <a:t>此处添加详细文本描述建议与标题相关并符合整体语言风格。</a:t>
            </a:r>
            <a:endParaRPr lang="zh-CN" altLang="en-US" sz="900" dirty="0">
              <a:solidFill>
                <a:srgbClr val="25282B">
                  <a:lumMod val="75000"/>
                  <a:lumOff val="25000"/>
                </a:srgbClr>
              </a:solidFill>
              <a:latin typeface="Campton Light DEMO" panose="00000500000000000000" pitchFamily="50" charset="0"/>
              <a:ea typeface="方正兰亭黑简体" panose="02000000000000000000" charset="-122"/>
              <a:cs typeface="Lato Ligh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45845" y="1983402"/>
            <a:ext cx="96133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rgbClr val="25282B">
                    <a:lumMod val="75000"/>
                    <a:lumOff val="25000"/>
                  </a:srgbClr>
                </a:solidFill>
                <a:latin typeface="方正兰亭粗黑简体" panose="02000000000000000000" charset="-122"/>
                <a:ea typeface="方正兰亭粗黑简体" panose="02000000000000000000" charset="-122"/>
              </a:rPr>
              <a:t>添加标题</a:t>
            </a:r>
            <a:endParaRPr lang="zh-CN" altLang="en-US" dirty="0">
              <a:solidFill>
                <a:srgbClr val="25282B">
                  <a:lumMod val="75000"/>
                  <a:lumOff val="25000"/>
                </a:srgbClr>
              </a:solidFill>
              <a:latin typeface="方正兰亭粗黑简体" panose="02000000000000000000" charset="-122"/>
              <a:ea typeface="方正兰亭粗黑简体" panose="0200000000000000000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07410" y="3435995"/>
            <a:ext cx="137922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00" dirty="0">
                <a:solidFill>
                  <a:srgbClr val="25282B">
                    <a:lumMod val="75000"/>
                    <a:lumOff val="25000"/>
                  </a:srgbClr>
                </a:solidFill>
                <a:latin typeface="Campton Light DEMO" panose="00000500000000000000" pitchFamily="50" charset="0"/>
                <a:ea typeface="方正兰亭黑简体" panose="02000000000000000000" charset="-122"/>
                <a:cs typeface="Lato Light"/>
              </a:rPr>
              <a:t>此处添加详细文本描述建议与标题相关并符合整体语言风格。</a:t>
            </a:r>
            <a:endParaRPr lang="zh-CN" altLang="en-US" sz="900" dirty="0">
              <a:solidFill>
                <a:srgbClr val="25282B">
                  <a:lumMod val="75000"/>
                  <a:lumOff val="25000"/>
                </a:srgbClr>
              </a:solidFill>
              <a:latin typeface="Campton Light DEMO" panose="00000500000000000000" pitchFamily="50" charset="0"/>
              <a:ea typeface="方正兰亭黑简体" panose="02000000000000000000" charset="-122"/>
              <a:cs typeface="Lato Ligh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411026" y="3165524"/>
            <a:ext cx="96133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rgbClr val="C8322D"/>
                </a:solidFill>
                <a:latin typeface="方正兰亭粗黑简体" panose="02000000000000000000" charset="-122"/>
                <a:ea typeface="方正兰亭粗黑简体" panose="02000000000000000000" charset="-122"/>
              </a:rPr>
              <a:t>添加标题</a:t>
            </a:r>
            <a:endParaRPr lang="zh-CN" altLang="en-US" dirty="0">
              <a:solidFill>
                <a:srgbClr val="C8322D"/>
              </a:solidFill>
              <a:latin typeface="方正兰亭粗黑简体" panose="02000000000000000000" charset="-122"/>
              <a:ea typeface="方正兰亭粗黑简体" panose="02000000000000000000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883959" y="2072897"/>
            <a:ext cx="137922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00" dirty="0">
                <a:solidFill>
                  <a:srgbClr val="25282B">
                    <a:lumMod val="75000"/>
                    <a:lumOff val="25000"/>
                  </a:srgbClr>
                </a:solidFill>
                <a:latin typeface="Campton Light DEMO" panose="00000500000000000000" pitchFamily="50" charset="0"/>
                <a:ea typeface="方正兰亭黑简体" panose="02000000000000000000" charset="-122"/>
                <a:cs typeface="Lato Light"/>
              </a:rPr>
              <a:t>此处添加详细文本描述建议与标题相关并符合整体语言风格。</a:t>
            </a:r>
            <a:endParaRPr lang="zh-CN" altLang="en-US" sz="900" dirty="0">
              <a:solidFill>
                <a:srgbClr val="25282B">
                  <a:lumMod val="75000"/>
                  <a:lumOff val="25000"/>
                </a:srgbClr>
              </a:solidFill>
              <a:latin typeface="Campton Light DEMO" panose="00000500000000000000" pitchFamily="50" charset="0"/>
              <a:ea typeface="方正兰亭黑简体" panose="02000000000000000000" charset="-122"/>
              <a:cs typeface="Lato Ligh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092903" y="1802427"/>
            <a:ext cx="96133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rgbClr val="25282B">
                    <a:lumMod val="75000"/>
                    <a:lumOff val="25000"/>
                  </a:srgbClr>
                </a:solidFill>
                <a:latin typeface="方正兰亭粗黑简体" panose="02000000000000000000" charset="-122"/>
                <a:ea typeface="方正兰亭粗黑简体" panose="02000000000000000000" charset="-122"/>
              </a:rPr>
              <a:t>添加标题</a:t>
            </a:r>
            <a:endParaRPr lang="zh-CN" altLang="en-US" dirty="0">
              <a:solidFill>
                <a:srgbClr val="25282B">
                  <a:lumMod val="75000"/>
                  <a:lumOff val="25000"/>
                </a:srgbClr>
              </a:solidFill>
              <a:latin typeface="方正兰亭粗黑简体" panose="02000000000000000000" charset="-122"/>
              <a:ea typeface="方正兰亭粗黑简体" panose="02000000000000000000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73190" y="3435995"/>
            <a:ext cx="137922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00" dirty="0">
                <a:solidFill>
                  <a:srgbClr val="25282B">
                    <a:lumMod val="75000"/>
                    <a:lumOff val="25000"/>
                  </a:srgbClr>
                </a:solidFill>
                <a:latin typeface="Campton Light DEMO" panose="00000500000000000000" pitchFamily="50" charset="0"/>
                <a:ea typeface="方正兰亭黑简体" panose="02000000000000000000" charset="-122"/>
                <a:cs typeface="Lato Light"/>
              </a:rPr>
              <a:t>此处添加详细文本描述建议与标题相关并符合整体语言风格。</a:t>
            </a:r>
            <a:endParaRPr lang="zh-CN" altLang="en-US" sz="900" dirty="0">
              <a:solidFill>
                <a:srgbClr val="25282B">
                  <a:lumMod val="75000"/>
                  <a:lumOff val="25000"/>
                </a:srgbClr>
              </a:solidFill>
              <a:latin typeface="Campton Light DEMO" panose="00000500000000000000" pitchFamily="50" charset="0"/>
              <a:ea typeface="方正兰亭黑简体" panose="02000000000000000000" charset="-122"/>
              <a:cs typeface="Lato Ligh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76805" y="3165524"/>
            <a:ext cx="96133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rgbClr val="C8322D"/>
                </a:solidFill>
                <a:latin typeface="方正兰亭粗黑简体" panose="02000000000000000000" charset="-122"/>
                <a:ea typeface="方正兰亭粗黑简体" panose="02000000000000000000" charset="-122"/>
              </a:rPr>
              <a:t>添加标题</a:t>
            </a:r>
            <a:endParaRPr lang="zh-CN" altLang="en-US" dirty="0">
              <a:solidFill>
                <a:srgbClr val="C8322D"/>
              </a:solidFill>
              <a:latin typeface="方正兰亭粗黑简体" panose="02000000000000000000" charset="-122"/>
              <a:ea typeface="方正兰亭粗黑简体" panose="02000000000000000000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75755" y="2253872"/>
            <a:ext cx="137922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00" dirty="0">
                <a:solidFill>
                  <a:srgbClr val="25282B">
                    <a:lumMod val="75000"/>
                    <a:lumOff val="25000"/>
                  </a:srgbClr>
                </a:solidFill>
                <a:latin typeface="Campton Light DEMO" panose="00000500000000000000" pitchFamily="50" charset="0"/>
                <a:ea typeface="方正兰亭黑简体" panose="02000000000000000000" charset="-122"/>
                <a:cs typeface="Lato Light"/>
              </a:rPr>
              <a:t>此处添加详细文本描述建议与标题相关并符合整体语言风格。</a:t>
            </a:r>
            <a:endParaRPr lang="zh-CN" altLang="en-US" sz="900" dirty="0">
              <a:solidFill>
                <a:srgbClr val="25282B">
                  <a:lumMod val="75000"/>
                  <a:lumOff val="25000"/>
                </a:srgbClr>
              </a:solidFill>
              <a:latin typeface="Campton Light DEMO" panose="00000500000000000000" pitchFamily="50" charset="0"/>
              <a:ea typeface="方正兰亭黑简体" panose="02000000000000000000" charset="-122"/>
              <a:cs typeface="Lato Ligh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179371" y="1983402"/>
            <a:ext cx="961335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rgbClr val="25282B">
                    <a:lumMod val="75000"/>
                    <a:lumOff val="25000"/>
                  </a:srgbClr>
                </a:solidFill>
                <a:latin typeface="方正兰亭粗黑简体" panose="02000000000000000000" charset="-122"/>
                <a:ea typeface="方正兰亭粗黑简体" panose="02000000000000000000" charset="-122"/>
              </a:rPr>
              <a:t>添加标题</a:t>
            </a:r>
            <a:endParaRPr lang="zh-CN" altLang="en-US" dirty="0">
              <a:solidFill>
                <a:srgbClr val="25282B">
                  <a:lumMod val="75000"/>
                  <a:lumOff val="25000"/>
                </a:srgbClr>
              </a:solidFill>
              <a:latin typeface="方正兰亭粗黑简体" panose="02000000000000000000" charset="-122"/>
              <a:ea typeface="方正兰亭粗黑简体" panose="02000000000000000000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49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96296E-6 L -4.16667E-7 0.075 " pathEditMode="relative" rAng="0" ptsTypes="AA">
                                      <p:cBhvr>
                                        <p:cTn id="20" dur="1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49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49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49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3.125E-6 0.075 " pathEditMode="relative" rAng="0" ptsTypes="AA">
                                      <p:cBhvr>
                                        <p:cTn id="41" dur="1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3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3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8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4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85185E-6 L -2.08333E-7 0.075 " pathEditMode="relative" rAng="0" ptsTypes="AA">
                                      <p:cBhvr>
                                        <p:cTn id="62" dur="1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9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95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4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1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3.125E-6 0.075 " pathEditMode="relative" rAng="0" ptsTypes="AA">
                                      <p:cBhvr>
                                        <p:cTn id="83" dur="15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36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600"/>
                            </p:stCondLst>
                            <p:childTnLst>
                              <p:par>
                                <p:cTn id="8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1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7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4.58333E-6 0.075 " pathEditMode="relative" rAng="0" ptsTypes="AA">
                                      <p:cBhvr>
                                        <p:cTn id="104" dur="1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5" grpId="0"/>
      <p:bldP spid="15" grpId="1"/>
      <p:bldP spid="16" grpId="0"/>
      <p:bldP spid="17" grpId="0"/>
      <p:bldP spid="17" grpId="1"/>
      <p:bldP spid="18" grpId="0"/>
      <p:bldP spid="19" grpId="0"/>
      <p:bldP spid="19" grpId="1"/>
      <p:bldP spid="20" grpId="0"/>
      <p:bldP spid="21" grpId="0"/>
      <p:bldP spid="21" grpId="1"/>
      <p:bldP spid="22" grpId="0"/>
      <p:bldP spid="23" grpId="0"/>
      <p:bldP spid="23" grpId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3268167" y="2808007"/>
            <a:ext cx="3057247" cy="52322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 defTabSz="685165">
              <a:defRPr/>
            </a:pPr>
            <a:r>
              <a:rPr lang="zh-CN" altLang="en-US" sz="2800" b="1">
                <a:solidFill>
                  <a:srgbClr val="1F1F1F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</a:rPr>
              <a:t>请在此处输入标题</a:t>
            </a:r>
            <a:endParaRPr lang="zh-CN" altLang="en-US" sz="2800" b="1" dirty="0">
              <a:solidFill>
                <a:srgbClr val="1F1F1F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3215931" y="3393663"/>
            <a:ext cx="3109483" cy="45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685165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050" dirty="0">
                <a:solidFill>
                  <a:srgbClr val="1F1F1F">
                    <a:lumMod val="50000"/>
                    <a:lumOff val="50000"/>
                  </a:srgbClr>
                </a:solidFill>
                <a:sym typeface="微软雅黑" panose="020B0503020204020204" pitchFamily="34" charset="-122"/>
              </a:rPr>
              <a:t>请点击录入本章节的概括性描述文字或者复制粘贴，请添加说明文字，图像描述及总结。</a:t>
            </a:r>
            <a:endParaRPr lang="en-US" altLang="zh-CN" sz="1050" dirty="0">
              <a:solidFill>
                <a:srgbClr val="1F1F1F">
                  <a:lumMod val="50000"/>
                  <a:lumOff val="50000"/>
                </a:srgb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58720" y="1173114"/>
            <a:ext cx="1874003" cy="1419619"/>
            <a:chOff x="2757770" y="2346108"/>
            <a:chExt cx="2498670" cy="1892825"/>
          </a:xfrm>
        </p:grpSpPr>
        <p:sp>
          <p:nvSpPr>
            <p:cNvPr id="26" name="TextBox 59"/>
            <p:cNvSpPr txBox="1">
              <a:spLocks noChangeArrowheads="1"/>
            </p:cNvSpPr>
            <p:nvPr/>
          </p:nvSpPr>
          <p:spPr bwMode="auto">
            <a:xfrm flipH="1">
              <a:off x="3115977" y="2346108"/>
              <a:ext cx="1782258" cy="18928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514350">
                <a:defRPr/>
              </a:pPr>
              <a:r>
                <a:rPr lang="en-US" altLang="zh-CN" sz="8625" kern="0">
                  <a:solidFill>
                    <a:srgbClr val="C000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en-US" altLang="ko-KR" sz="6600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2787950" y="3646240"/>
              <a:ext cx="2468490" cy="3276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2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757770" y="3801706"/>
              <a:ext cx="2498670" cy="387863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2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任意多边形 38"/>
          <p:cNvSpPr/>
          <p:nvPr/>
        </p:nvSpPr>
        <p:spPr>
          <a:xfrm>
            <a:off x="4080230" y="1006277"/>
            <a:ext cx="1465958" cy="834879"/>
          </a:xfrm>
          <a:custGeom>
            <a:avLst/>
            <a:gdLst>
              <a:gd name="connsiteX0" fmla="*/ 0 w 1845118"/>
              <a:gd name="connsiteY0" fmla="*/ 0 h 1113172"/>
              <a:gd name="connsiteX1" fmla="*/ 1845118 w 1845118"/>
              <a:gd name="connsiteY1" fmla="*/ 0 h 1113172"/>
              <a:gd name="connsiteX2" fmla="*/ 1845118 w 1845118"/>
              <a:gd name="connsiteY2" fmla="*/ 1113172 h 1113172"/>
              <a:gd name="connsiteX3" fmla="*/ 1054278 w 1845118"/>
              <a:gd name="connsiteY3" fmla="*/ 1113172 h 1113172"/>
              <a:gd name="connsiteX4" fmla="*/ 1054278 w 1845118"/>
              <a:gd name="connsiteY4" fmla="*/ 539460 h 1113172"/>
              <a:gd name="connsiteX5" fmla="*/ 0 w 1845118"/>
              <a:gd name="connsiteY5" fmla="*/ 539460 h 1113172"/>
              <a:gd name="connsiteX0-1" fmla="*/ 1054278 w 1845118"/>
              <a:gd name="connsiteY0-2" fmla="*/ 539460 h 1113172"/>
              <a:gd name="connsiteX1-3" fmla="*/ 0 w 1845118"/>
              <a:gd name="connsiteY1-4" fmla="*/ 539460 h 1113172"/>
              <a:gd name="connsiteX2-5" fmla="*/ 0 w 1845118"/>
              <a:gd name="connsiteY2-6" fmla="*/ 0 h 1113172"/>
              <a:gd name="connsiteX3-7" fmla="*/ 1845118 w 1845118"/>
              <a:gd name="connsiteY3-8" fmla="*/ 0 h 1113172"/>
              <a:gd name="connsiteX4-9" fmla="*/ 1845118 w 1845118"/>
              <a:gd name="connsiteY4-10" fmla="*/ 1113172 h 1113172"/>
              <a:gd name="connsiteX5-11" fmla="*/ 1054278 w 1845118"/>
              <a:gd name="connsiteY5-12" fmla="*/ 1113172 h 1113172"/>
              <a:gd name="connsiteX6" fmla="*/ 1145718 w 1845118"/>
              <a:gd name="connsiteY6" fmla="*/ 630900 h 1113172"/>
              <a:gd name="connsiteX0-13" fmla="*/ 1054278 w 1845118"/>
              <a:gd name="connsiteY0-14" fmla="*/ 539460 h 1113172"/>
              <a:gd name="connsiteX1-15" fmla="*/ 0 w 1845118"/>
              <a:gd name="connsiteY1-16" fmla="*/ 539460 h 1113172"/>
              <a:gd name="connsiteX2-17" fmla="*/ 0 w 1845118"/>
              <a:gd name="connsiteY2-18" fmla="*/ 0 h 1113172"/>
              <a:gd name="connsiteX3-19" fmla="*/ 1845118 w 1845118"/>
              <a:gd name="connsiteY3-20" fmla="*/ 0 h 1113172"/>
              <a:gd name="connsiteX4-21" fmla="*/ 1845118 w 1845118"/>
              <a:gd name="connsiteY4-22" fmla="*/ 1113172 h 1113172"/>
              <a:gd name="connsiteX5-23" fmla="*/ 1054278 w 1845118"/>
              <a:gd name="connsiteY5-24" fmla="*/ 1113172 h 1113172"/>
              <a:gd name="connsiteX0-25" fmla="*/ 0 w 1845118"/>
              <a:gd name="connsiteY0-26" fmla="*/ 539460 h 1113172"/>
              <a:gd name="connsiteX1-27" fmla="*/ 0 w 1845118"/>
              <a:gd name="connsiteY1-28" fmla="*/ 0 h 1113172"/>
              <a:gd name="connsiteX2-29" fmla="*/ 1845118 w 1845118"/>
              <a:gd name="connsiteY2-30" fmla="*/ 0 h 1113172"/>
              <a:gd name="connsiteX3-31" fmla="*/ 1845118 w 1845118"/>
              <a:gd name="connsiteY3-32" fmla="*/ 1113172 h 1113172"/>
              <a:gd name="connsiteX4-33" fmla="*/ 1054278 w 1845118"/>
              <a:gd name="connsiteY4-34" fmla="*/ 1113172 h 1113172"/>
              <a:gd name="connsiteX0-35" fmla="*/ 0 w 1845118"/>
              <a:gd name="connsiteY0-36" fmla="*/ 539460 h 1113172"/>
              <a:gd name="connsiteX1-37" fmla="*/ 0 w 1845118"/>
              <a:gd name="connsiteY1-38" fmla="*/ 0 h 1113172"/>
              <a:gd name="connsiteX2-39" fmla="*/ 1845118 w 1845118"/>
              <a:gd name="connsiteY2-40" fmla="*/ 0 h 1113172"/>
              <a:gd name="connsiteX3-41" fmla="*/ 1845118 w 1845118"/>
              <a:gd name="connsiteY3-42" fmla="*/ 1113172 h 11131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845118" h="1113172">
                <a:moveTo>
                  <a:pt x="0" y="539460"/>
                </a:moveTo>
                <a:lnTo>
                  <a:pt x="0" y="0"/>
                </a:lnTo>
                <a:lnTo>
                  <a:pt x="1845118" y="0"/>
                </a:lnTo>
                <a:lnTo>
                  <a:pt x="1845118" y="1113172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165">
              <a:defRPr/>
            </a:pPr>
            <a:endParaRPr lang="zh-CN" altLang="en-US" sz="142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36"/>
          <p:cNvSpPr/>
          <p:nvPr/>
        </p:nvSpPr>
        <p:spPr>
          <a:xfrm>
            <a:off x="3858720" y="1237411"/>
            <a:ext cx="1874003" cy="1370909"/>
          </a:xfrm>
          <a:custGeom>
            <a:avLst/>
            <a:gdLst>
              <a:gd name="connsiteX0" fmla="*/ 0 w 2362498"/>
              <a:gd name="connsiteY0" fmla="*/ 0 h 1827878"/>
              <a:gd name="connsiteX1" fmla="*/ 618105 w 2362498"/>
              <a:gd name="connsiteY1" fmla="*/ 0 h 1827878"/>
              <a:gd name="connsiteX2" fmla="*/ 618105 w 2362498"/>
              <a:gd name="connsiteY2" fmla="*/ 1612423 h 1827878"/>
              <a:gd name="connsiteX3" fmla="*/ 2362498 w 2362498"/>
              <a:gd name="connsiteY3" fmla="*/ 1612423 h 1827878"/>
              <a:gd name="connsiteX4" fmla="*/ 2362498 w 2362498"/>
              <a:gd name="connsiteY4" fmla="*/ 1827878 h 1827878"/>
              <a:gd name="connsiteX5" fmla="*/ 839514 w 2362498"/>
              <a:gd name="connsiteY5" fmla="*/ 1827878 h 1827878"/>
              <a:gd name="connsiteX6" fmla="*/ 433218 w 2362498"/>
              <a:gd name="connsiteY6" fmla="*/ 1827878 h 1827878"/>
              <a:gd name="connsiteX7" fmla="*/ 433218 w 2362498"/>
              <a:gd name="connsiteY7" fmla="*/ 1826314 h 1827878"/>
              <a:gd name="connsiteX8" fmla="*/ 0 w 2362498"/>
              <a:gd name="connsiteY8" fmla="*/ 1826314 h 1827878"/>
              <a:gd name="connsiteX0-1" fmla="*/ 618105 w 2362498"/>
              <a:gd name="connsiteY0-2" fmla="*/ 1612423 h 1827878"/>
              <a:gd name="connsiteX1-3" fmla="*/ 2362498 w 2362498"/>
              <a:gd name="connsiteY1-4" fmla="*/ 1612423 h 1827878"/>
              <a:gd name="connsiteX2-5" fmla="*/ 2362498 w 2362498"/>
              <a:gd name="connsiteY2-6" fmla="*/ 1827878 h 1827878"/>
              <a:gd name="connsiteX3-7" fmla="*/ 839514 w 2362498"/>
              <a:gd name="connsiteY3-8" fmla="*/ 1827878 h 1827878"/>
              <a:gd name="connsiteX4-9" fmla="*/ 433218 w 2362498"/>
              <a:gd name="connsiteY4-10" fmla="*/ 1827878 h 1827878"/>
              <a:gd name="connsiteX5-11" fmla="*/ 433218 w 2362498"/>
              <a:gd name="connsiteY5-12" fmla="*/ 1826314 h 1827878"/>
              <a:gd name="connsiteX6-13" fmla="*/ 0 w 2362498"/>
              <a:gd name="connsiteY6-14" fmla="*/ 1826314 h 1827878"/>
              <a:gd name="connsiteX7-15" fmla="*/ 0 w 2362498"/>
              <a:gd name="connsiteY7-16" fmla="*/ 0 h 1827878"/>
              <a:gd name="connsiteX8-17" fmla="*/ 618105 w 2362498"/>
              <a:gd name="connsiteY8-18" fmla="*/ 0 h 1827878"/>
              <a:gd name="connsiteX9" fmla="*/ 709545 w 2362498"/>
              <a:gd name="connsiteY9" fmla="*/ 1703863 h 1827878"/>
              <a:gd name="connsiteX0-19" fmla="*/ 618105 w 2362498"/>
              <a:gd name="connsiteY0-20" fmla="*/ 1612423 h 1827878"/>
              <a:gd name="connsiteX1-21" fmla="*/ 2362498 w 2362498"/>
              <a:gd name="connsiteY1-22" fmla="*/ 1612423 h 1827878"/>
              <a:gd name="connsiteX2-23" fmla="*/ 2362498 w 2362498"/>
              <a:gd name="connsiteY2-24" fmla="*/ 1827878 h 1827878"/>
              <a:gd name="connsiteX3-25" fmla="*/ 839514 w 2362498"/>
              <a:gd name="connsiteY3-26" fmla="*/ 1827878 h 1827878"/>
              <a:gd name="connsiteX4-27" fmla="*/ 433218 w 2362498"/>
              <a:gd name="connsiteY4-28" fmla="*/ 1827878 h 1827878"/>
              <a:gd name="connsiteX5-29" fmla="*/ 433218 w 2362498"/>
              <a:gd name="connsiteY5-30" fmla="*/ 1826314 h 1827878"/>
              <a:gd name="connsiteX6-31" fmla="*/ 0 w 2362498"/>
              <a:gd name="connsiteY6-32" fmla="*/ 1826314 h 1827878"/>
              <a:gd name="connsiteX7-33" fmla="*/ 0 w 2362498"/>
              <a:gd name="connsiteY7-34" fmla="*/ 0 h 1827878"/>
              <a:gd name="connsiteX8-35" fmla="*/ 618105 w 2362498"/>
              <a:gd name="connsiteY8-36" fmla="*/ 0 h 1827878"/>
              <a:gd name="connsiteX0-37" fmla="*/ 2362498 w 2362498"/>
              <a:gd name="connsiteY0-38" fmla="*/ 1612423 h 1827878"/>
              <a:gd name="connsiteX1-39" fmla="*/ 2362498 w 2362498"/>
              <a:gd name="connsiteY1-40" fmla="*/ 1827878 h 1827878"/>
              <a:gd name="connsiteX2-41" fmla="*/ 839514 w 2362498"/>
              <a:gd name="connsiteY2-42" fmla="*/ 1827878 h 1827878"/>
              <a:gd name="connsiteX3-43" fmla="*/ 433218 w 2362498"/>
              <a:gd name="connsiteY3-44" fmla="*/ 1827878 h 1827878"/>
              <a:gd name="connsiteX4-45" fmla="*/ 433218 w 2362498"/>
              <a:gd name="connsiteY4-46" fmla="*/ 1826314 h 1827878"/>
              <a:gd name="connsiteX5-47" fmla="*/ 0 w 2362498"/>
              <a:gd name="connsiteY5-48" fmla="*/ 1826314 h 1827878"/>
              <a:gd name="connsiteX6-49" fmla="*/ 0 w 2362498"/>
              <a:gd name="connsiteY6-50" fmla="*/ 0 h 1827878"/>
              <a:gd name="connsiteX7-51" fmla="*/ 618105 w 2362498"/>
              <a:gd name="connsiteY7-52" fmla="*/ 0 h 18278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362498" h="1827878">
                <a:moveTo>
                  <a:pt x="2362498" y="1612423"/>
                </a:moveTo>
                <a:lnTo>
                  <a:pt x="2362498" y="1827878"/>
                </a:lnTo>
                <a:lnTo>
                  <a:pt x="839514" y="1827878"/>
                </a:lnTo>
                <a:lnTo>
                  <a:pt x="433218" y="1827878"/>
                </a:lnTo>
                <a:lnTo>
                  <a:pt x="433218" y="1826314"/>
                </a:lnTo>
                <a:lnTo>
                  <a:pt x="0" y="1826314"/>
                </a:lnTo>
                <a:lnTo>
                  <a:pt x="0" y="0"/>
                </a:lnTo>
                <a:lnTo>
                  <a:pt x="618105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165">
              <a:defRPr/>
            </a:pPr>
            <a:endParaRPr lang="zh-CN" altLang="en-US" sz="142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40180"/>
            <a:ext cx="3082580" cy="383286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9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903686" y="3108485"/>
            <a:ext cx="7489031" cy="61913"/>
          </a:xfrm>
          <a:prstGeom prst="rect">
            <a:avLst/>
          </a:prstGeom>
          <a:solidFill>
            <a:srgbClr val="A15124"/>
          </a:solidFill>
          <a:ln>
            <a:noFill/>
          </a:ln>
        </p:spPr>
        <p:txBody>
          <a:bodyPr lIns="68580" tIns="34290" rIns="68580" bIns="34290" anchor="ctr"/>
          <a:lstStyle/>
          <a:p>
            <a:pPr algn="ctr" defTabSz="685165"/>
            <a:endParaRPr lang="en-US" sz="15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椭圆 18"/>
          <p:cNvSpPr>
            <a:spLocks noChangeArrowheads="1"/>
          </p:cNvSpPr>
          <p:nvPr/>
        </p:nvSpPr>
        <p:spPr bwMode="auto">
          <a:xfrm>
            <a:off x="1790701" y="3060860"/>
            <a:ext cx="134541" cy="134541"/>
          </a:xfrm>
          <a:prstGeom prst="ellipse">
            <a:avLst/>
          </a:prstGeom>
          <a:solidFill>
            <a:srgbClr val="B10C1A"/>
          </a:solidFill>
          <a:ln w="25400" cmpd="sng">
            <a:solidFill>
              <a:srgbClr val="FFFFFF"/>
            </a:solidFill>
            <a:round/>
          </a:ln>
        </p:spPr>
        <p:txBody>
          <a:bodyPr lIns="68580" tIns="34290" rIns="68580" bIns="34290" anchor="ctr"/>
          <a:lstStyle/>
          <a:p>
            <a:pPr algn="ctr" defTabSz="685165"/>
            <a:endParaRPr lang="en-US" sz="15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椭圆 19"/>
          <p:cNvSpPr>
            <a:spLocks noChangeArrowheads="1"/>
          </p:cNvSpPr>
          <p:nvPr/>
        </p:nvSpPr>
        <p:spPr bwMode="auto">
          <a:xfrm>
            <a:off x="3627121" y="3072170"/>
            <a:ext cx="133350" cy="134541"/>
          </a:xfrm>
          <a:prstGeom prst="ellipse">
            <a:avLst/>
          </a:prstGeom>
          <a:solidFill>
            <a:srgbClr val="404040"/>
          </a:solidFill>
          <a:ln w="25400" cmpd="sng">
            <a:solidFill>
              <a:srgbClr val="FFFFFF"/>
            </a:solidFill>
            <a:round/>
          </a:ln>
        </p:spPr>
        <p:txBody>
          <a:bodyPr lIns="68580" tIns="34290" rIns="68580" bIns="34290" anchor="ctr"/>
          <a:lstStyle/>
          <a:p>
            <a:pPr algn="ctr" defTabSz="685165"/>
            <a:endParaRPr lang="en-US" sz="15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椭圆 20"/>
          <p:cNvSpPr>
            <a:spLocks noChangeArrowheads="1"/>
          </p:cNvSpPr>
          <p:nvPr/>
        </p:nvSpPr>
        <p:spPr bwMode="auto">
          <a:xfrm>
            <a:off x="5511404" y="3060860"/>
            <a:ext cx="133350" cy="134541"/>
          </a:xfrm>
          <a:prstGeom prst="ellipse">
            <a:avLst/>
          </a:prstGeom>
          <a:solidFill>
            <a:srgbClr val="B10C1A"/>
          </a:solidFill>
          <a:ln w="25400" cmpd="sng">
            <a:solidFill>
              <a:srgbClr val="FFFFFF"/>
            </a:solidFill>
            <a:round/>
          </a:ln>
        </p:spPr>
        <p:txBody>
          <a:bodyPr lIns="68580" tIns="34290" rIns="68580" bIns="34290" anchor="ctr"/>
          <a:lstStyle/>
          <a:p>
            <a:pPr algn="ctr" defTabSz="685165"/>
            <a:endParaRPr lang="en-US" sz="15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椭圆 28"/>
          <p:cNvSpPr>
            <a:spLocks noChangeArrowheads="1"/>
          </p:cNvSpPr>
          <p:nvPr/>
        </p:nvSpPr>
        <p:spPr bwMode="auto">
          <a:xfrm>
            <a:off x="7371160" y="3060860"/>
            <a:ext cx="134540" cy="134541"/>
          </a:xfrm>
          <a:prstGeom prst="ellipse">
            <a:avLst/>
          </a:prstGeom>
          <a:solidFill>
            <a:srgbClr val="404040"/>
          </a:solidFill>
          <a:ln w="25400" cmpd="sng">
            <a:solidFill>
              <a:srgbClr val="FFFFFF"/>
            </a:solidFill>
            <a:round/>
          </a:ln>
        </p:spPr>
        <p:txBody>
          <a:bodyPr lIns="68580" tIns="34290" rIns="68580" bIns="34290" anchor="ctr"/>
          <a:lstStyle/>
          <a:p>
            <a:pPr algn="ctr" defTabSz="685165"/>
            <a:endParaRPr lang="en-US" sz="150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任意多边形 29"/>
          <p:cNvSpPr>
            <a:spLocks noChangeArrowheads="1"/>
          </p:cNvSpPr>
          <p:nvPr/>
        </p:nvSpPr>
        <p:spPr bwMode="auto">
          <a:xfrm>
            <a:off x="1356123" y="1585675"/>
            <a:ext cx="1025128" cy="1372790"/>
          </a:xfrm>
          <a:custGeom>
            <a:avLst/>
            <a:gdLst>
              <a:gd name="T0" fmla="*/ 683043 w 1057026"/>
              <a:gd name="T1" fmla="*/ 148780 h 1416380"/>
              <a:gd name="T2" fmla="*/ 154711 w 1057026"/>
              <a:gd name="T3" fmla="*/ 677112 h 1416380"/>
              <a:gd name="T4" fmla="*/ 683043 w 1057026"/>
              <a:gd name="T5" fmla="*/ 1205444 h 1416380"/>
              <a:gd name="T6" fmla="*/ 1211375 w 1057026"/>
              <a:gd name="T7" fmla="*/ 677112 h 1416380"/>
              <a:gd name="T8" fmla="*/ 683043 w 1057026"/>
              <a:gd name="T9" fmla="*/ 148780 h 1416380"/>
              <a:gd name="T10" fmla="*/ 683039 w 1057026"/>
              <a:gd name="T11" fmla="*/ 0 h 1416380"/>
              <a:gd name="T12" fmla="*/ 1166022 w 1057026"/>
              <a:gd name="T13" fmla="*/ 200058 h 1416380"/>
              <a:gd name="T14" fmla="*/ 1166022 w 1057026"/>
              <a:gd name="T15" fmla="*/ 1166023 h 1416380"/>
              <a:gd name="T16" fmla="*/ 683039 w 1057026"/>
              <a:gd name="T17" fmla="*/ 1830499 h 1416380"/>
              <a:gd name="T18" fmla="*/ 200056 w 1057026"/>
              <a:gd name="T19" fmla="*/ 1166023 h 1416380"/>
              <a:gd name="T20" fmla="*/ 200056 w 1057026"/>
              <a:gd name="T21" fmla="*/ 200058 h 1416380"/>
              <a:gd name="T22" fmla="*/ 683039 w 1057026"/>
              <a:gd name="T23" fmla="*/ 0 h 14163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57026"/>
              <a:gd name="T37" fmla="*/ 0 h 1416380"/>
              <a:gd name="T38" fmla="*/ 1057026 w 1057026"/>
              <a:gd name="T39" fmla="*/ 1416380 h 141638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57026" h="1416380">
                <a:moveTo>
                  <a:pt x="528516" y="115121"/>
                </a:moveTo>
                <a:cubicBezTo>
                  <a:pt x="302739" y="115121"/>
                  <a:pt x="119710" y="298150"/>
                  <a:pt x="119710" y="523927"/>
                </a:cubicBezTo>
                <a:cubicBezTo>
                  <a:pt x="119710" y="749704"/>
                  <a:pt x="302739" y="932733"/>
                  <a:pt x="528516" y="932733"/>
                </a:cubicBezTo>
                <a:cubicBezTo>
                  <a:pt x="754294" y="932733"/>
                  <a:pt x="937323" y="749704"/>
                  <a:pt x="937322" y="523927"/>
                </a:cubicBezTo>
                <a:cubicBezTo>
                  <a:pt x="937323" y="298150"/>
                  <a:pt x="754294" y="115121"/>
                  <a:pt x="528516" y="115121"/>
                </a:cubicBezTo>
                <a:close/>
                <a:moveTo>
                  <a:pt x="528513" y="0"/>
                </a:moveTo>
                <a:cubicBezTo>
                  <a:pt x="663772" y="0"/>
                  <a:pt x="799030" y="51599"/>
                  <a:pt x="902229" y="154798"/>
                </a:cubicBezTo>
                <a:cubicBezTo>
                  <a:pt x="1108626" y="361196"/>
                  <a:pt x="1108626" y="695832"/>
                  <a:pt x="902229" y="902230"/>
                </a:cubicBezTo>
                <a:cubicBezTo>
                  <a:pt x="754251" y="1050207"/>
                  <a:pt x="629680" y="1221591"/>
                  <a:pt x="528513" y="1416380"/>
                </a:cubicBezTo>
                <a:cubicBezTo>
                  <a:pt x="427347" y="1221591"/>
                  <a:pt x="302775" y="1050207"/>
                  <a:pt x="154797" y="902230"/>
                </a:cubicBezTo>
                <a:cubicBezTo>
                  <a:pt x="-51600" y="695832"/>
                  <a:pt x="-51600" y="361196"/>
                  <a:pt x="154797" y="154798"/>
                </a:cubicBezTo>
                <a:cubicBezTo>
                  <a:pt x="257996" y="51599"/>
                  <a:pt x="393254" y="0"/>
                  <a:pt x="528513" y="0"/>
                </a:cubicBezTo>
                <a:close/>
              </a:path>
            </a:pathLst>
          </a:custGeom>
          <a:solidFill>
            <a:srgbClr val="B10C1A"/>
          </a:solidFill>
          <a:ln>
            <a:noFill/>
          </a:ln>
        </p:spPr>
        <p:txBody>
          <a:bodyPr lIns="68580" tIns="0" rIns="68580" bIns="270000" anchor="ctr"/>
          <a:lstStyle/>
          <a:p>
            <a:pPr algn="ctr" defTabSz="685165">
              <a:defRPr/>
            </a:pPr>
            <a:r>
              <a:rPr lang="en-US" sz="2100" b="1" kern="0" dirty="0">
                <a:solidFill>
                  <a:prstClr val="black"/>
                </a:solidFill>
                <a:latin typeface="微软雅黑" panose="020B0503020204020204" pitchFamily="34" charset="-122"/>
              </a:rPr>
              <a:t>2014</a:t>
            </a:r>
            <a:endParaRPr lang="zh-CN" altLang="en-US" sz="2100" b="1" kern="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任意多边形 30"/>
          <p:cNvSpPr>
            <a:spLocks noChangeArrowheads="1"/>
          </p:cNvSpPr>
          <p:nvPr/>
        </p:nvSpPr>
        <p:spPr bwMode="auto">
          <a:xfrm>
            <a:off x="6923486" y="1585675"/>
            <a:ext cx="1025128" cy="1372790"/>
          </a:xfrm>
          <a:custGeom>
            <a:avLst/>
            <a:gdLst>
              <a:gd name="T0" fmla="*/ 683043 w 1057026"/>
              <a:gd name="T1" fmla="*/ 148780 h 1416380"/>
              <a:gd name="T2" fmla="*/ 154711 w 1057026"/>
              <a:gd name="T3" fmla="*/ 677112 h 1416380"/>
              <a:gd name="T4" fmla="*/ 683043 w 1057026"/>
              <a:gd name="T5" fmla="*/ 1205444 h 1416380"/>
              <a:gd name="T6" fmla="*/ 1211375 w 1057026"/>
              <a:gd name="T7" fmla="*/ 677112 h 1416380"/>
              <a:gd name="T8" fmla="*/ 683043 w 1057026"/>
              <a:gd name="T9" fmla="*/ 148780 h 1416380"/>
              <a:gd name="T10" fmla="*/ 683039 w 1057026"/>
              <a:gd name="T11" fmla="*/ 0 h 1416380"/>
              <a:gd name="T12" fmla="*/ 1166022 w 1057026"/>
              <a:gd name="T13" fmla="*/ 200058 h 1416380"/>
              <a:gd name="T14" fmla="*/ 1166022 w 1057026"/>
              <a:gd name="T15" fmla="*/ 1166023 h 1416380"/>
              <a:gd name="T16" fmla="*/ 683039 w 1057026"/>
              <a:gd name="T17" fmla="*/ 1830499 h 1416380"/>
              <a:gd name="T18" fmla="*/ 200056 w 1057026"/>
              <a:gd name="T19" fmla="*/ 1166023 h 1416380"/>
              <a:gd name="T20" fmla="*/ 200056 w 1057026"/>
              <a:gd name="T21" fmla="*/ 200058 h 1416380"/>
              <a:gd name="T22" fmla="*/ 683039 w 1057026"/>
              <a:gd name="T23" fmla="*/ 0 h 14163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57026"/>
              <a:gd name="T37" fmla="*/ 0 h 1416380"/>
              <a:gd name="T38" fmla="*/ 1057026 w 1057026"/>
              <a:gd name="T39" fmla="*/ 1416380 h 141638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57026" h="1416380">
                <a:moveTo>
                  <a:pt x="528516" y="115121"/>
                </a:moveTo>
                <a:cubicBezTo>
                  <a:pt x="302739" y="115121"/>
                  <a:pt x="119710" y="298150"/>
                  <a:pt x="119710" y="523927"/>
                </a:cubicBezTo>
                <a:cubicBezTo>
                  <a:pt x="119710" y="749704"/>
                  <a:pt x="302739" y="932733"/>
                  <a:pt x="528516" y="932733"/>
                </a:cubicBezTo>
                <a:cubicBezTo>
                  <a:pt x="754294" y="932733"/>
                  <a:pt x="937323" y="749704"/>
                  <a:pt x="937322" y="523927"/>
                </a:cubicBezTo>
                <a:cubicBezTo>
                  <a:pt x="937323" y="298150"/>
                  <a:pt x="754294" y="115121"/>
                  <a:pt x="528516" y="115121"/>
                </a:cubicBezTo>
                <a:close/>
                <a:moveTo>
                  <a:pt x="528513" y="0"/>
                </a:moveTo>
                <a:cubicBezTo>
                  <a:pt x="663772" y="0"/>
                  <a:pt x="799030" y="51599"/>
                  <a:pt x="902229" y="154798"/>
                </a:cubicBezTo>
                <a:cubicBezTo>
                  <a:pt x="1108626" y="361196"/>
                  <a:pt x="1108626" y="695832"/>
                  <a:pt x="902229" y="902230"/>
                </a:cubicBezTo>
                <a:cubicBezTo>
                  <a:pt x="754251" y="1050207"/>
                  <a:pt x="629680" y="1221591"/>
                  <a:pt x="528513" y="1416380"/>
                </a:cubicBezTo>
                <a:cubicBezTo>
                  <a:pt x="427347" y="1221591"/>
                  <a:pt x="302775" y="1050207"/>
                  <a:pt x="154797" y="902230"/>
                </a:cubicBezTo>
                <a:cubicBezTo>
                  <a:pt x="-51600" y="695832"/>
                  <a:pt x="-51600" y="361196"/>
                  <a:pt x="154797" y="154798"/>
                </a:cubicBezTo>
                <a:cubicBezTo>
                  <a:pt x="257996" y="51599"/>
                  <a:pt x="393254" y="0"/>
                  <a:pt x="528513" y="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lIns="68580" tIns="0" rIns="68580" bIns="270000" anchor="ctr"/>
          <a:lstStyle/>
          <a:p>
            <a:pPr algn="ctr" defTabSz="685165">
              <a:defRPr/>
            </a:pPr>
            <a:r>
              <a:rPr lang="en-US" sz="2100" b="1" kern="0" dirty="0">
                <a:solidFill>
                  <a:prstClr val="black"/>
                </a:solidFill>
                <a:latin typeface="微软雅黑" panose="020B0503020204020204" pitchFamily="34" charset="-122"/>
              </a:rPr>
              <a:t>2017</a:t>
            </a:r>
            <a:endParaRPr lang="zh-CN" altLang="en-US" sz="2100" b="1" kern="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任意多边形 31"/>
          <p:cNvSpPr>
            <a:spLocks noChangeArrowheads="1"/>
          </p:cNvSpPr>
          <p:nvPr/>
        </p:nvSpPr>
        <p:spPr bwMode="auto">
          <a:xfrm>
            <a:off x="3212307" y="1585675"/>
            <a:ext cx="1023938" cy="1372790"/>
          </a:xfrm>
          <a:custGeom>
            <a:avLst/>
            <a:gdLst>
              <a:gd name="T0" fmla="*/ 683043 w 1057026"/>
              <a:gd name="T1" fmla="*/ 148780 h 1416380"/>
              <a:gd name="T2" fmla="*/ 154711 w 1057026"/>
              <a:gd name="T3" fmla="*/ 677112 h 1416380"/>
              <a:gd name="T4" fmla="*/ 683043 w 1057026"/>
              <a:gd name="T5" fmla="*/ 1205444 h 1416380"/>
              <a:gd name="T6" fmla="*/ 1211375 w 1057026"/>
              <a:gd name="T7" fmla="*/ 677112 h 1416380"/>
              <a:gd name="T8" fmla="*/ 683043 w 1057026"/>
              <a:gd name="T9" fmla="*/ 148780 h 1416380"/>
              <a:gd name="T10" fmla="*/ 683039 w 1057026"/>
              <a:gd name="T11" fmla="*/ 0 h 1416380"/>
              <a:gd name="T12" fmla="*/ 1166022 w 1057026"/>
              <a:gd name="T13" fmla="*/ 200058 h 1416380"/>
              <a:gd name="T14" fmla="*/ 1166022 w 1057026"/>
              <a:gd name="T15" fmla="*/ 1166023 h 1416380"/>
              <a:gd name="T16" fmla="*/ 683039 w 1057026"/>
              <a:gd name="T17" fmla="*/ 1830499 h 1416380"/>
              <a:gd name="T18" fmla="*/ 200056 w 1057026"/>
              <a:gd name="T19" fmla="*/ 1166023 h 1416380"/>
              <a:gd name="T20" fmla="*/ 200056 w 1057026"/>
              <a:gd name="T21" fmla="*/ 200058 h 1416380"/>
              <a:gd name="T22" fmla="*/ 683039 w 1057026"/>
              <a:gd name="T23" fmla="*/ 0 h 14163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57026"/>
              <a:gd name="T37" fmla="*/ 0 h 1416380"/>
              <a:gd name="T38" fmla="*/ 1057026 w 1057026"/>
              <a:gd name="T39" fmla="*/ 1416380 h 141638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57026" h="1416380">
                <a:moveTo>
                  <a:pt x="528516" y="115121"/>
                </a:moveTo>
                <a:cubicBezTo>
                  <a:pt x="302739" y="115121"/>
                  <a:pt x="119710" y="298150"/>
                  <a:pt x="119710" y="523927"/>
                </a:cubicBezTo>
                <a:cubicBezTo>
                  <a:pt x="119710" y="749704"/>
                  <a:pt x="302739" y="932733"/>
                  <a:pt x="528516" y="932733"/>
                </a:cubicBezTo>
                <a:cubicBezTo>
                  <a:pt x="754294" y="932733"/>
                  <a:pt x="937323" y="749704"/>
                  <a:pt x="937322" y="523927"/>
                </a:cubicBezTo>
                <a:cubicBezTo>
                  <a:pt x="937323" y="298150"/>
                  <a:pt x="754294" y="115121"/>
                  <a:pt x="528516" y="115121"/>
                </a:cubicBezTo>
                <a:close/>
                <a:moveTo>
                  <a:pt x="528513" y="0"/>
                </a:moveTo>
                <a:cubicBezTo>
                  <a:pt x="663772" y="0"/>
                  <a:pt x="799030" y="51599"/>
                  <a:pt x="902229" y="154798"/>
                </a:cubicBezTo>
                <a:cubicBezTo>
                  <a:pt x="1108626" y="361196"/>
                  <a:pt x="1108626" y="695832"/>
                  <a:pt x="902229" y="902230"/>
                </a:cubicBezTo>
                <a:cubicBezTo>
                  <a:pt x="754251" y="1050207"/>
                  <a:pt x="629680" y="1221591"/>
                  <a:pt x="528513" y="1416380"/>
                </a:cubicBezTo>
                <a:cubicBezTo>
                  <a:pt x="427347" y="1221591"/>
                  <a:pt x="302775" y="1050207"/>
                  <a:pt x="154797" y="902230"/>
                </a:cubicBezTo>
                <a:cubicBezTo>
                  <a:pt x="-51600" y="695832"/>
                  <a:pt x="-51600" y="361196"/>
                  <a:pt x="154797" y="154798"/>
                </a:cubicBezTo>
                <a:cubicBezTo>
                  <a:pt x="257996" y="51599"/>
                  <a:pt x="393254" y="0"/>
                  <a:pt x="528513" y="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lIns="68580" tIns="0" rIns="68580" bIns="270000" anchor="ctr"/>
          <a:lstStyle/>
          <a:p>
            <a:pPr algn="ctr" defTabSz="685165">
              <a:defRPr/>
            </a:pPr>
            <a:r>
              <a:rPr lang="en-US" sz="2100" b="1" kern="0" dirty="0">
                <a:solidFill>
                  <a:prstClr val="black"/>
                </a:solidFill>
                <a:latin typeface="微软雅黑" panose="020B0503020204020204" pitchFamily="34" charset="-122"/>
              </a:rPr>
              <a:t>2015</a:t>
            </a:r>
            <a:endParaRPr lang="zh-CN" altLang="en-US" sz="2100" b="1" kern="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任意多边形 32"/>
          <p:cNvSpPr>
            <a:spLocks noChangeArrowheads="1"/>
          </p:cNvSpPr>
          <p:nvPr/>
        </p:nvSpPr>
        <p:spPr bwMode="auto">
          <a:xfrm>
            <a:off x="5068492" y="1585675"/>
            <a:ext cx="1023938" cy="1372790"/>
          </a:xfrm>
          <a:custGeom>
            <a:avLst/>
            <a:gdLst>
              <a:gd name="T0" fmla="*/ 683043 w 1057026"/>
              <a:gd name="T1" fmla="*/ 148780 h 1416380"/>
              <a:gd name="T2" fmla="*/ 154711 w 1057026"/>
              <a:gd name="T3" fmla="*/ 677112 h 1416380"/>
              <a:gd name="T4" fmla="*/ 683043 w 1057026"/>
              <a:gd name="T5" fmla="*/ 1205444 h 1416380"/>
              <a:gd name="T6" fmla="*/ 1211375 w 1057026"/>
              <a:gd name="T7" fmla="*/ 677112 h 1416380"/>
              <a:gd name="T8" fmla="*/ 683043 w 1057026"/>
              <a:gd name="T9" fmla="*/ 148780 h 1416380"/>
              <a:gd name="T10" fmla="*/ 683039 w 1057026"/>
              <a:gd name="T11" fmla="*/ 0 h 1416380"/>
              <a:gd name="T12" fmla="*/ 1166022 w 1057026"/>
              <a:gd name="T13" fmla="*/ 200058 h 1416380"/>
              <a:gd name="T14" fmla="*/ 1166022 w 1057026"/>
              <a:gd name="T15" fmla="*/ 1166023 h 1416380"/>
              <a:gd name="T16" fmla="*/ 683039 w 1057026"/>
              <a:gd name="T17" fmla="*/ 1830499 h 1416380"/>
              <a:gd name="T18" fmla="*/ 200056 w 1057026"/>
              <a:gd name="T19" fmla="*/ 1166023 h 1416380"/>
              <a:gd name="T20" fmla="*/ 200056 w 1057026"/>
              <a:gd name="T21" fmla="*/ 200058 h 1416380"/>
              <a:gd name="T22" fmla="*/ 683039 w 1057026"/>
              <a:gd name="T23" fmla="*/ 0 h 14163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57026"/>
              <a:gd name="T37" fmla="*/ 0 h 1416380"/>
              <a:gd name="T38" fmla="*/ 1057026 w 1057026"/>
              <a:gd name="T39" fmla="*/ 1416380 h 141638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57026" h="1416380">
                <a:moveTo>
                  <a:pt x="528516" y="115121"/>
                </a:moveTo>
                <a:cubicBezTo>
                  <a:pt x="302739" y="115121"/>
                  <a:pt x="119710" y="298150"/>
                  <a:pt x="119710" y="523927"/>
                </a:cubicBezTo>
                <a:cubicBezTo>
                  <a:pt x="119710" y="749704"/>
                  <a:pt x="302739" y="932733"/>
                  <a:pt x="528516" y="932733"/>
                </a:cubicBezTo>
                <a:cubicBezTo>
                  <a:pt x="754294" y="932733"/>
                  <a:pt x="937323" y="749704"/>
                  <a:pt x="937322" y="523927"/>
                </a:cubicBezTo>
                <a:cubicBezTo>
                  <a:pt x="937323" y="298150"/>
                  <a:pt x="754294" y="115121"/>
                  <a:pt x="528516" y="115121"/>
                </a:cubicBezTo>
                <a:close/>
                <a:moveTo>
                  <a:pt x="528513" y="0"/>
                </a:moveTo>
                <a:cubicBezTo>
                  <a:pt x="663772" y="0"/>
                  <a:pt x="799030" y="51599"/>
                  <a:pt x="902229" y="154798"/>
                </a:cubicBezTo>
                <a:cubicBezTo>
                  <a:pt x="1108626" y="361196"/>
                  <a:pt x="1108626" y="695832"/>
                  <a:pt x="902229" y="902230"/>
                </a:cubicBezTo>
                <a:cubicBezTo>
                  <a:pt x="754251" y="1050207"/>
                  <a:pt x="629680" y="1221591"/>
                  <a:pt x="528513" y="1416380"/>
                </a:cubicBezTo>
                <a:cubicBezTo>
                  <a:pt x="427347" y="1221591"/>
                  <a:pt x="302775" y="1050207"/>
                  <a:pt x="154797" y="902230"/>
                </a:cubicBezTo>
                <a:cubicBezTo>
                  <a:pt x="-51600" y="695832"/>
                  <a:pt x="-51600" y="361196"/>
                  <a:pt x="154797" y="154798"/>
                </a:cubicBezTo>
                <a:cubicBezTo>
                  <a:pt x="257996" y="51599"/>
                  <a:pt x="393254" y="0"/>
                  <a:pt x="528513" y="0"/>
                </a:cubicBezTo>
                <a:close/>
              </a:path>
            </a:pathLst>
          </a:custGeom>
          <a:solidFill>
            <a:srgbClr val="B10C1A"/>
          </a:solidFill>
          <a:ln>
            <a:noFill/>
          </a:ln>
        </p:spPr>
        <p:txBody>
          <a:bodyPr lIns="68580" tIns="0" rIns="68580" bIns="270000" anchor="ctr"/>
          <a:lstStyle/>
          <a:p>
            <a:pPr algn="ctr" defTabSz="685165">
              <a:defRPr/>
            </a:pPr>
            <a:r>
              <a:rPr lang="en-US" sz="2100" b="1" kern="0" dirty="0">
                <a:solidFill>
                  <a:prstClr val="black"/>
                </a:solidFill>
                <a:latin typeface="微软雅黑" panose="020B0503020204020204" pitchFamily="34" charset="-122"/>
              </a:rPr>
              <a:t>2016</a:t>
            </a:r>
            <a:endParaRPr lang="zh-CN" altLang="en-US" sz="2100" b="1" kern="0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KSO_GT3"/>
          <p:cNvSpPr txBox="1">
            <a:spLocks noChangeArrowheads="1"/>
          </p:cNvSpPr>
          <p:nvPr/>
        </p:nvSpPr>
        <p:spPr bwMode="auto">
          <a:xfrm>
            <a:off x="903686" y="3328750"/>
            <a:ext cx="176569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>
              <a:lnSpc>
                <a:spcPct val="13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zh-CN" altLang="en-US" sz="11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KSO_GT3"/>
          <p:cNvSpPr txBox="1">
            <a:spLocks noChangeArrowheads="1"/>
          </p:cNvSpPr>
          <p:nvPr/>
        </p:nvSpPr>
        <p:spPr bwMode="auto">
          <a:xfrm>
            <a:off x="2907508" y="3328750"/>
            <a:ext cx="171783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>
              <a:lnSpc>
                <a:spcPct val="13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zh-CN" altLang="en-US" sz="11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KSO_GT3"/>
          <p:cNvSpPr txBox="1">
            <a:spLocks noChangeArrowheads="1"/>
          </p:cNvSpPr>
          <p:nvPr/>
        </p:nvSpPr>
        <p:spPr bwMode="auto">
          <a:xfrm>
            <a:off x="4767264" y="3328750"/>
            <a:ext cx="170211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>
              <a:lnSpc>
                <a:spcPct val="13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zh-CN" altLang="en-US" sz="11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KSO_GT3"/>
          <p:cNvSpPr txBox="1">
            <a:spLocks noChangeArrowheads="1"/>
          </p:cNvSpPr>
          <p:nvPr/>
        </p:nvSpPr>
        <p:spPr bwMode="auto">
          <a:xfrm>
            <a:off x="6627020" y="3328750"/>
            <a:ext cx="176569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defTabSz="685165">
              <a:lnSpc>
                <a:spcPct val="130000"/>
              </a:lnSpc>
              <a:defRPr/>
            </a:pPr>
            <a:r>
              <a:rPr lang="zh-CN" altLang="en-US" sz="11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zh-CN" altLang="en-US" sz="11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8906" y="1678598"/>
            <a:ext cx="2234894" cy="1724674"/>
            <a:chOff x="346759" y="1963484"/>
            <a:chExt cx="2981325" cy="2300696"/>
          </a:xfrm>
        </p:grpSpPr>
        <p:pic>
          <p:nvPicPr>
            <p:cNvPr id="20" name="图片 19"/>
            <p:cNvPicPr/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192" y="2119112"/>
              <a:ext cx="2796455" cy="1745599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21" name="图文框 20"/>
            <p:cNvSpPr/>
            <p:nvPr/>
          </p:nvSpPr>
          <p:spPr>
            <a:xfrm>
              <a:off x="346759" y="1963484"/>
              <a:ext cx="2981325" cy="2056857"/>
            </a:xfrm>
            <a:prstGeom prst="frame">
              <a:avLst>
                <a:gd name="adj1" fmla="val 1359"/>
              </a:avLst>
            </a:prstGeom>
            <a:solidFill>
              <a:srgbClr val="E94E6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/>
              <a:endParaRPr lang="zh-CN" altLang="en-US" sz="135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10800000">
              <a:off x="1695994" y="4020340"/>
              <a:ext cx="282854" cy="243840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66031" y="1678598"/>
            <a:ext cx="2234894" cy="1724674"/>
            <a:chOff x="4605337" y="1963484"/>
            <a:chExt cx="2981325" cy="2300696"/>
          </a:xfrm>
        </p:grpSpPr>
        <p:pic>
          <p:nvPicPr>
            <p:cNvPr id="24" name="图片 23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7770" y="2059761"/>
              <a:ext cx="2796455" cy="1804951"/>
            </a:xfrm>
            <a:prstGeom prst="rect">
              <a:avLst/>
            </a:prstGeom>
          </p:spPr>
        </p:pic>
        <p:sp>
          <p:nvSpPr>
            <p:cNvPr id="25" name="图文框 24"/>
            <p:cNvSpPr/>
            <p:nvPr/>
          </p:nvSpPr>
          <p:spPr>
            <a:xfrm>
              <a:off x="4605337" y="1963484"/>
              <a:ext cx="2981325" cy="2056857"/>
            </a:xfrm>
            <a:prstGeom prst="frame">
              <a:avLst>
                <a:gd name="adj1" fmla="val 1359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/>
              <a:endParaRPr lang="zh-CN" altLang="en-US" sz="135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rot="10800000">
              <a:off x="5954573" y="4020340"/>
              <a:ext cx="282854" cy="243840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333155" y="1678598"/>
            <a:ext cx="2234894" cy="1724674"/>
            <a:chOff x="8382277" y="1963484"/>
            <a:chExt cx="2981325" cy="2300696"/>
          </a:xfrm>
        </p:grpSpPr>
        <p:pic>
          <p:nvPicPr>
            <p:cNvPr id="28" name="图片 27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4710" y="2059761"/>
              <a:ext cx="2796455" cy="1864303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29" name="图文框 28"/>
            <p:cNvSpPr/>
            <p:nvPr/>
          </p:nvSpPr>
          <p:spPr>
            <a:xfrm>
              <a:off x="8382277" y="1963484"/>
              <a:ext cx="2981325" cy="2056857"/>
            </a:xfrm>
            <a:prstGeom prst="frame">
              <a:avLst>
                <a:gd name="adj1" fmla="val 1359"/>
              </a:avLst>
            </a:prstGeom>
            <a:solidFill>
              <a:srgbClr val="E94E6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/>
              <a:endParaRPr lang="zh-CN" altLang="en-US" sz="135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10800000">
              <a:off x="9731512" y="4020340"/>
              <a:ext cx="282854" cy="243840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18566" y="3581306"/>
            <a:ext cx="1795571" cy="1246145"/>
            <a:chOff x="1073651" y="4254023"/>
            <a:chExt cx="2395272" cy="1662344"/>
          </a:xfrm>
        </p:grpSpPr>
        <p:sp>
          <p:nvSpPr>
            <p:cNvPr id="33" name="圆角矩形 28"/>
            <p:cNvSpPr/>
            <p:nvPr/>
          </p:nvSpPr>
          <p:spPr>
            <a:xfrm>
              <a:off x="1442612" y="4254023"/>
              <a:ext cx="1657350" cy="4572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073651" y="4823223"/>
              <a:ext cx="2395272" cy="10931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165">
                <a:lnSpc>
                  <a:spcPct val="150000"/>
                </a:lnSpc>
              </a:pPr>
              <a:r>
                <a:rPr lang="zh-CN" altLang="en-US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此处添加详细文本描述，建议与标题相关并符合整体语言风格，语言描述尽量简。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35" name="文本框 67"/>
            <p:cNvSpPr txBox="1"/>
            <p:nvPr/>
          </p:nvSpPr>
          <p:spPr>
            <a:xfrm>
              <a:off x="1686224" y="4303791"/>
              <a:ext cx="1170126" cy="400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165"/>
              <a:r>
                <a: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文本内容</a:t>
              </a:r>
              <a:endParaRPr lang="zh-CN" altLang="en-US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685690" y="3581306"/>
            <a:ext cx="1795571" cy="1246145"/>
            <a:chOff x="4898364" y="4254023"/>
            <a:chExt cx="2395272" cy="1662344"/>
          </a:xfrm>
        </p:grpSpPr>
        <p:sp>
          <p:nvSpPr>
            <p:cNvPr id="37" name="圆角矩形 32"/>
            <p:cNvSpPr/>
            <p:nvPr/>
          </p:nvSpPr>
          <p:spPr>
            <a:xfrm>
              <a:off x="5267325" y="4254023"/>
              <a:ext cx="1657350" cy="457200"/>
            </a:xfrm>
            <a:prstGeom prst="roundRect">
              <a:avLst>
                <a:gd name="adj" fmla="val 50000"/>
              </a:avLst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898364" y="4823223"/>
              <a:ext cx="2395272" cy="10931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165">
                <a:lnSpc>
                  <a:spcPct val="150000"/>
                </a:lnSpc>
              </a:pPr>
              <a:r>
                <a:rPr lang="zh-CN" altLang="en-US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此处添加详细文本描述，建议与标题相关并符合整体语言风格，语言描述尽量简。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39" name="文本框 71"/>
            <p:cNvSpPr txBox="1"/>
            <p:nvPr/>
          </p:nvSpPr>
          <p:spPr>
            <a:xfrm>
              <a:off x="5510937" y="4303791"/>
              <a:ext cx="1170126" cy="400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165"/>
              <a:r>
                <a: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文本内容</a:t>
              </a:r>
              <a:endParaRPr lang="zh-CN" altLang="en-US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552814" y="3581306"/>
            <a:ext cx="1795571" cy="1246145"/>
            <a:chOff x="8723077" y="4254023"/>
            <a:chExt cx="2395272" cy="1662344"/>
          </a:xfrm>
        </p:grpSpPr>
        <p:sp>
          <p:nvSpPr>
            <p:cNvPr id="41" name="圆角矩形 36"/>
            <p:cNvSpPr/>
            <p:nvPr/>
          </p:nvSpPr>
          <p:spPr>
            <a:xfrm>
              <a:off x="9092038" y="4254023"/>
              <a:ext cx="1657350" cy="45720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723077" y="4823223"/>
              <a:ext cx="2395272" cy="1093144"/>
            </a:xfrm>
            <a:prstGeom prst="rect">
              <a:avLst/>
            </a:prstGeom>
            <a:solidFill>
              <a:srgbClr val="F1F1F1">
                <a:alpha val="52000"/>
              </a:srgbClr>
            </a:solidFill>
          </p:spPr>
          <p:txBody>
            <a:bodyPr wrap="square" rtlCol="0">
              <a:spAutoFit/>
            </a:bodyPr>
            <a:lstStyle/>
            <a:p>
              <a:pPr algn="ctr" defTabSz="685165">
                <a:lnSpc>
                  <a:spcPct val="150000"/>
                </a:lnSpc>
              </a:pPr>
              <a:r>
                <a:rPr lang="zh-CN" altLang="en-US" sz="105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此处添加详细文本描述，建议与标题相关并符合整体语言风格，语言描述尽量简。</a:t>
              </a:r>
              <a:endPara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43" name="文本框 75"/>
            <p:cNvSpPr txBox="1"/>
            <p:nvPr/>
          </p:nvSpPr>
          <p:spPr>
            <a:xfrm>
              <a:off x="9335650" y="4303791"/>
              <a:ext cx="1170126" cy="400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685165"/>
              <a:r>
                <a:rPr lang="zh-CN" altLang="en-US" sz="135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文本内容</a:t>
              </a:r>
              <a:endParaRPr lang="zh-CN" altLang="en-US" sz="13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7" name="原创设计师QQ598969553        _2"/>
          <p:cNvSpPr/>
          <p:nvPr/>
        </p:nvSpPr>
        <p:spPr bwMode="gray">
          <a:xfrm flipV="1">
            <a:off x="1401048" y="2899193"/>
            <a:ext cx="819764" cy="1140531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原创设计师QQ598969553        _3"/>
          <p:cNvSpPr/>
          <p:nvPr/>
        </p:nvSpPr>
        <p:spPr bwMode="gray">
          <a:xfrm rot="16200000">
            <a:off x="1617059" y="2424538"/>
            <a:ext cx="243647" cy="974403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原创设计师QQ598969553        _4"/>
          <p:cNvSpPr/>
          <p:nvPr/>
        </p:nvSpPr>
        <p:spPr bwMode="gray">
          <a:xfrm>
            <a:off x="1395777" y="1653284"/>
            <a:ext cx="819764" cy="1321191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原创设计师QQ598969553        _5"/>
          <p:cNvSpPr>
            <a:spLocks noChangeArrowheads="1"/>
          </p:cNvSpPr>
          <p:nvPr/>
        </p:nvSpPr>
        <p:spPr bwMode="gray">
          <a:xfrm>
            <a:off x="3391481" y="1361731"/>
            <a:ext cx="4578109" cy="896993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您的内容打在这里，或者通过复制您的文本后，在此框中选择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376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粘贴，并选择只保留文字。在此录入上述图表的综合描述说明。</a:t>
            </a:r>
            <a:endParaRPr kumimoji="0" lang="zh-CN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原创设计师QQ598969553        _6"/>
          <p:cNvSpPr>
            <a:spLocks noChangeArrowheads="1"/>
          </p:cNvSpPr>
          <p:nvPr/>
        </p:nvSpPr>
        <p:spPr bwMode="gray">
          <a:xfrm>
            <a:off x="2315511" y="1357140"/>
            <a:ext cx="931954" cy="901585"/>
          </a:xfrm>
          <a:prstGeom prst="roundRect">
            <a:avLst>
              <a:gd name="adj" fmla="val 11921"/>
            </a:avLst>
          </a:prstGeom>
          <a:solidFill>
            <a:schemeClr val="tx1">
              <a:lumMod val="75000"/>
              <a:lumOff val="25000"/>
            </a:schemeClr>
          </a:solidFill>
          <a:ln w="63500" cap="flat" cmpd="sng" algn="ctr">
            <a:solidFill>
              <a:srgbClr val="464658"/>
            </a:solidFill>
            <a:prstDash val="solid"/>
          </a:ln>
          <a:effectLst>
            <a:outerShdw blurRad="127000" dist="38100" dir="5400000" algn="ctr" rotWithShape="0">
              <a:prstClr val="black">
                <a:alpha val="40000"/>
              </a:prstClr>
            </a:outerShdw>
          </a:effectLst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添加标题</a:t>
            </a:r>
            <a:endParaRPr kumimoji="0" lang="zh-CN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原创设计师QQ598969553        _7"/>
          <p:cNvSpPr>
            <a:spLocks noChangeArrowheads="1"/>
          </p:cNvSpPr>
          <p:nvPr/>
        </p:nvSpPr>
        <p:spPr bwMode="gray">
          <a:xfrm>
            <a:off x="3391481" y="2451764"/>
            <a:ext cx="4578109" cy="894027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您的内容打在这里，或者通过复制您的文本后，在此框中选择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376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粘贴，并选择只保留文字。在此录入上述图表的综合描述说明。</a:t>
            </a:r>
            <a:endParaRPr kumimoji="0" lang="zh-CN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原创设计师QQ598969553        _8"/>
          <p:cNvSpPr>
            <a:spLocks noChangeArrowheads="1"/>
          </p:cNvSpPr>
          <p:nvPr/>
        </p:nvSpPr>
        <p:spPr bwMode="gray">
          <a:xfrm>
            <a:off x="2315511" y="2451764"/>
            <a:ext cx="931955" cy="894027"/>
          </a:xfrm>
          <a:prstGeom prst="roundRect">
            <a:avLst>
              <a:gd name="adj" fmla="val 11921"/>
            </a:avLst>
          </a:prstGeom>
          <a:solidFill>
            <a:srgbClr val="B10C1A"/>
          </a:solidFill>
          <a:ln w="63500" cap="flat" cmpd="sng" algn="ctr">
            <a:solidFill>
              <a:sysClr val="window" lastClr="FFFFFF"/>
            </a:solidFill>
            <a:prstDash val="solid"/>
          </a:ln>
          <a:effectLst>
            <a:outerShdw blurRad="127000" dist="38100" dir="5400000" algn="ctr" rotWithShape="0">
              <a:prstClr val="black">
                <a:alpha val="40000"/>
              </a:prstClr>
            </a:outerShdw>
          </a:effectLst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添加标题</a:t>
            </a:r>
            <a:endParaRPr kumimoji="0" lang="zh-CN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原创设计师QQ598969553        _9"/>
          <p:cNvSpPr>
            <a:spLocks noChangeArrowheads="1"/>
          </p:cNvSpPr>
          <p:nvPr/>
        </p:nvSpPr>
        <p:spPr bwMode="ltGray">
          <a:xfrm>
            <a:off x="3391481" y="3532568"/>
            <a:ext cx="4578109" cy="886051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376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您的内容打在这里，或者通过复制您的文本后，在此框中选择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376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 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原创设计师QQ598969553        _10"/>
          <p:cNvSpPr>
            <a:spLocks noChangeArrowheads="1"/>
          </p:cNvSpPr>
          <p:nvPr/>
        </p:nvSpPr>
        <p:spPr bwMode="gray">
          <a:xfrm>
            <a:off x="2315511" y="3532568"/>
            <a:ext cx="931954" cy="886051"/>
          </a:xfrm>
          <a:prstGeom prst="roundRect">
            <a:avLst>
              <a:gd name="adj" fmla="val 11921"/>
            </a:avLst>
          </a:prstGeom>
          <a:solidFill>
            <a:schemeClr val="tx1">
              <a:lumMod val="75000"/>
              <a:lumOff val="25000"/>
            </a:schemeClr>
          </a:solidFill>
          <a:ln w="63500" cap="flat" cmpd="sng" algn="ctr">
            <a:solidFill>
              <a:srgbClr val="464658"/>
            </a:solidFill>
            <a:prstDash val="solid"/>
          </a:ln>
          <a:effectLst>
            <a:outerShdw blurRad="127000" dist="38100" dir="5400000" algn="ctr" rotWithShape="0">
              <a:prstClr val="black">
                <a:alpha val="40000"/>
              </a:prstClr>
            </a:outerShdw>
          </a:effectLst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3765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</a:rPr>
              <a:t>添加标题</a:t>
            </a:r>
            <a:endParaRPr kumimoji="0" lang="zh-CN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原创设计师QQ598969553        _11"/>
          <p:cNvSpPr>
            <a:spLocks noChangeArrowheads="1"/>
          </p:cNvSpPr>
          <p:nvPr/>
        </p:nvSpPr>
        <p:spPr bwMode="auto">
          <a:xfrm>
            <a:off x="834902" y="2379966"/>
            <a:ext cx="1036927" cy="1038223"/>
          </a:xfrm>
          <a:prstGeom prst="ellipse">
            <a:avLst/>
          </a:prstGeom>
          <a:solidFill>
            <a:srgbClr val="B10C1A"/>
          </a:solidFill>
          <a:ln w="63500">
            <a:solidFill>
              <a:sysClr val="window" lastClr="FFFFFF"/>
            </a:solidFill>
            <a:round/>
          </a:ln>
          <a:effectLst>
            <a:outerShdw blurRad="127000" dist="38100" dir="5400000" algn="ctr" rotWithShape="0">
              <a:prstClr val="black">
                <a:alpha val="40000"/>
              </a:prstClr>
            </a:outerShdw>
          </a:effectLst>
        </p:spPr>
        <p:txBody>
          <a:bodyPr lIns="62118" tIns="31058" rIns="62118" bIns="31058" anchor="ctr"/>
          <a:lstStyle/>
          <a:p>
            <a:pPr marL="0" marR="0" lvl="0" indent="0" algn="ctr" defTabSz="913765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</a:rPr>
              <a:t>添加标题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3268167" y="2808007"/>
            <a:ext cx="3057247" cy="52322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 defTabSz="685165">
              <a:defRPr/>
            </a:pPr>
            <a:r>
              <a:rPr lang="zh-CN" altLang="en-US" sz="2800" b="1">
                <a:solidFill>
                  <a:srgbClr val="1F1F1F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</a:rPr>
              <a:t>请在此处输入标题</a:t>
            </a:r>
            <a:endParaRPr lang="zh-CN" altLang="en-US" sz="2800" b="1" dirty="0">
              <a:solidFill>
                <a:srgbClr val="1F1F1F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3215931" y="3393663"/>
            <a:ext cx="3109483" cy="45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685165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050" dirty="0">
                <a:solidFill>
                  <a:srgbClr val="1F1F1F">
                    <a:lumMod val="50000"/>
                    <a:lumOff val="50000"/>
                  </a:srgbClr>
                </a:solidFill>
                <a:sym typeface="微软雅黑" panose="020B0503020204020204" pitchFamily="34" charset="-122"/>
              </a:rPr>
              <a:t>请点击录入本章节的概括性描述文字或者复制粘贴，请添加说明文字，图像描述及总结。</a:t>
            </a:r>
            <a:endParaRPr lang="en-US" altLang="zh-CN" sz="1050" dirty="0">
              <a:solidFill>
                <a:srgbClr val="1F1F1F">
                  <a:lumMod val="50000"/>
                  <a:lumOff val="50000"/>
                </a:srgb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58720" y="1221204"/>
            <a:ext cx="1874003" cy="1334506"/>
            <a:chOff x="2757770" y="2410228"/>
            <a:chExt cx="2498670" cy="1779341"/>
          </a:xfrm>
        </p:grpSpPr>
        <p:sp>
          <p:nvSpPr>
            <p:cNvPr id="26" name="TextBox 59"/>
            <p:cNvSpPr txBox="1">
              <a:spLocks noChangeArrowheads="1"/>
            </p:cNvSpPr>
            <p:nvPr/>
          </p:nvSpPr>
          <p:spPr bwMode="auto">
            <a:xfrm flipH="1">
              <a:off x="3115977" y="2410228"/>
              <a:ext cx="1782258" cy="17645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514350">
                <a:defRPr/>
              </a:pPr>
              <a:r>
                <a:rPr lang="en-US" altLang="zh-CN" sz="8000" kern="0">
                  <a:solidFill>
                    <a:srgbClr val="C000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en-US" altLang="ko-KR" sz="6000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2787950" y="3646240"/>
              <a:ext cx="2468490" cy="3276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2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757770" y="3801706"/>
              <a:ext cx="2498670" cy="387863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2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任意多边形 38"/>
          <p:cNvSpPr/>
          <p:nvPr/>
        </p:nvSpPr>
        <p:spPr>
          <a:xfrm>
            <a:off x="4080230" y="1006277"/>
            <a:ext cx="1465958" cy="834879"/>
          </a:xfrm>
          <a:custGeom>
            <a:avLst/>
            <a:gdLst>
              <a:gd name="connsiteX0" fmla="*/ 0 w 1845118"/>
              <a:gd name="connsiteY0" fmla="*/ 0 h 1113172"/>
              <a:gd name="connsiteX1" fmla="*/ 1845118 w 1845118"/>
              <a:gd name="connsiteY1" fmla="*/ 0 h 1113172"/>
              <a:gd name="connsiteX2" fmla="*/ 1845118 w 1845118"/>
              <a:gd name="connsiteY2" fmla="*/ 1113172 h 1113172"/>
              <a:gd name="connsiteX3" fmla="*/ 1054278 w 1845118"/>
              <a:gd name="connsiteY3" fmla="*/ 1113172 h 1113172"/>
              <a:gd name="connsiteX4" fmla="*/ 1054278 w 1845118"/>
              <a:gd name="connsiteY4" fmla="*/ 539460 h 1113172"/>
              <a:gd name="connsiteX5" fmla="*/ 0 w 1845118"/>
              <a:gd name="connsiteY5" fmla="*/ 539460 h 1113172"/>
              <a:gd name="connsiteX0-1" fmla="*/ 1054278 w 1845118"/>
              <a:gd name="connsiteY0-2" fmla="*/ 539460 h 1113172"/>
              <a:gd name="connsiteX1-3" fmla="*/ 0 w 1845118"/>
              <a:gd name="connsiteY1-4" fmla="*/ 539460 h 1113172"/>
              <a:gd name="connsiteX2-5" fmla="*/ 0 w 1845118"/>
              <a:gd name="connsiteY2-6" fmla="*/ 0 h 1113172"/>
              <a:gd name="connsiteX3-7" fmla="*/ 1845118 w 1845118"/>
              <a:gd name="connsiteY3-8" fmla="*/ 0 h 1113172"/>
              <a:gd name="connsiteX4-9" fmla="*/ 1845118 w 1845118"/>
              <a:gd name="connsiteY4-10" fmla="*/ 1113172 h 1113172"/>
              <a:gd name="connsiteX5-11" fmla="*/ 1054278 w 1845118"/>
              <a:gd name="connsiteY5-12" fmla="*/ 1113172 h 1113172"/>
              <a:gd name="connsiteX6" fmla="*/ 1145718 w 1845118"/>
              <a:gd name="connsiteY6" fmla="*/ 630900 h 1113172"/>
              <a:gd name="connsiteX0-13" fmla="*/ 1054278 w 1845118"/>
              <a:gd name="connsiteY0-14" fmla="*/ 539460 h 1113172"/>
              <a:gd name="connsiteX1-15" fmla="*/ 0 w 1845118"/>
              <a:gd name="connsiteY1-16" fmla="*/ 539460 h 1113172"/>
              <a:gd name="connsiteX2-17" fmla="*/ 0 w 1845118"/>
              <a:gd name="connsiteY2-18" fmla="*/ 0 h 1113172"/>
              <a:gd name="connsiteX3-19" fmla="*/ 1845118 w 1845118"/>
              <a:gd name="connsiteY3-20" fmla="*/ 0 h 1113172"/>
              <a:gd name="connsiteX4-21" fmla="*/ 1845118 w 1845118"/>
              <a:gd name="connsiteY4-22" fmla="*/ 1113172 h 1113172"/>
              <a:gd name="connsiteX5-23" fmla="*/ 1054278 w 1845118"/>
              <a:gd name="connsiteY5-24" fmla="*/ 1113172 h 1113172"/>
              <a:gd name="connsiteX0-25" fmla="*/ 0 w 1845118"/>
              <a:gd name="connsiteY0-26" fmla="*/ 539460 h 1113172"/>
              <a:gd name="connsiteX1-27" fmla="*/ 0 w 1845118"/>
              <a:gd name="connsiteY1-28" fmla="*/ 0 h 1113172"/>
              <a:gd name="connsiteX2-29" fmla="*/ 1845118 w 1845118"/>
              <a:gd name="connsiteY2-30" fmla="*/ 0 h 1113172"/>
              <a:gd name="connsiteX3-31" fmla="*/ 1845118 w 1845118"/>
              <a:gd name="connsiteY3-32" fmla="*/ 1113172 h 1113172"/>
              <a:gd name="connsiteX4-33" fmla="*/ 1054278 w 1845118"/>
              <a:gd name="connsiteY4-34" fmla="*/ 1113172 h 1113172"/>
              <a:gd name="connsiteX0-35" fmla="*/ 0 w 1845118"/>
              <a:gd name="connsiteY0-36" fmla="*/ 539460 h 1113172"/>
              <a:gd name="connsiteX1-37" fmla="*/ 0 w 1845118"/>
              <a:gd name="connsiteY1-38" fmla="*/ 0 h 1113172"/>
              <a:gd name="connsiteX2-39" fmla="*/ 1845118 w 1845118"/>
              <a:gd name="connsiteY2-40" fmla="*/ 0 h 1113172"/>
              <a:gd name="connsiteX3-41" fmla="*/ 1845118 w 1845118"/>
              <a:gd name="connsiteY3-42" fmla="*/ 1113172 h 11131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845118" h="1113172">
                <a:moveTo>
                  <a:pt x="0" y="539460"/>
                </a:moveTo>
                <a:lnTo>
                  <a:pt x="0" y="0"/>
                </a:lnTo>
                <a:lnTo>
                  <a:pt x="1845118" y="0"/>
                </a:lnTo>
                <a:lnTo>
                  <a:pt x="1845118" y="1113172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165">
              <a:defRPr/>
            </a:pPr>
            <a:endParaRPr lang="zh-CN" altLang="en-US" sz="142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36"/>
          <p:cNvSpPr/>
          <p:nvPr/>
        </p:nvSpPr>
        <p:spPr>
          <a:xfrm>
            <a:off x="3858720" y="1237411"/>
            <a:ext cx="1874003" cy="1370909"/>
          </a:xfrm>
          <a:custGeom>
            <a:avLst/>
            <a:gdLst>
              <a:gd name="connsiteX0" fmla="*/ 0 w 2362498"/>
              <a:gd name="connsiteY0" fmla="*/ 0 h 1827878"/>
              <a:gd name="connsiteX1" fmla="*/ 618105 w 2362498"/>
              <a:gd name="connsiteY1" fmla="*/ 0 h 1827878"/>
              <a:gd name="connsiteX2" fmla="*/ 618105 w 2362498"/>
              <a:gd name="connsiteY2" fmla="*/ 1612423 h 1827878"/>
              <a:gd name="connsiteX3" fmla="*/ 2362498 w 2362498"/>
              <a:gd name="connsiteY3" fmla="*/ 1612423 h 1827878"/>
              <a:gd name="connsiteX4" fmla="*/ 2362498 w 2362498"/>
              <a:gd name="connsiteY4" fmla="*/ 1827878 h 1827878"/>
              <a:gd name="connsiteX5" fmla="*/ 839514 w 2362498"/>
              <a:gd name="connsiteY5" fmla="*/ 1827878 h 1827878"/>
              <a:gd name="connsiteX6" fmla="*/ 433218 w 2362498"/>
              <a:gd name="connsiteY6" fmla="*/ 1827878 h 1827878"/>
              <a:gd name="connsiteX7" fmla="*/ 433218 w 2362498"/>
              <a:gd name="connsiteY7" fmla="*/ 1826314 h 1827878"/>
              <a:gd name="connsiteX8" fmla="*/ 0 w 2362498"/>
              <a:gd name="connsiteY8" fmla="*/ 1826314 h 1827878"/>
              <a:gd name="connsiteX0-1" fmla="*/ 618105 w 2362498"/>
              <a:gd name="connsiteY0-2" fmla="*/ 1612423 h 1827878"/>
              <a:gd name="connsiteX1-3" fmla="*/ 2362498 w 2362498"/>
              <a:gd name="connsiteY1-4" fmla="*/ 1612423 h 1827878"/>
              <a:gd name="connsiteX2-5" fmla="*/ 2362498 w 2362498"/>
              <a:gd name="connsiteY2-6" fmla="*/ 1827878 h 1827878"/>
              <a:gd name="connsiteX3-7" fmla="*/ 839514 w 2362498"/>
              <a:gd name="connsiteY3-8" fmla="*/ 1827878 h 1827878"/>
              <a:gd name="connsiteX4-9" fmla="*/ 433218 w 2362498"/>
              <a:gd name="connsiteY4-10" fmla="*/ 1827878 h 1827878"/>
              <a:gd name="connsiteX5-11" fmla="*/ 433218 w 2362498"/>
              <a:gd name="connsiteY5-12" fmla="*/ 1826314 h 1827878"/>
              <a:gd name="connsiteX6-13" fmla="*/ 0 w 2362498"/>
              <a:gd name="connsiteY6-14" fmla="*/ 1826314 h 1827878"/>
              <a:gd name="connsiteX7-15" fmla="*/ 0 w 2362498"/>
              <a:gd name="connsiteY7-16" fmla="*/ 0 h 1827878"/>
              <a:gd name="connsiteX8-17" fmla="*/ 618105 w 2362498"/>
              <a:gd name="connsiteY8-18" fmla="*/ 0 h 1827878"/>
              <a:gd name="connsiteX9" fmla="*/ 709545 w 2362498"/>
              <a:gd name="connsiteY9" fmla="*/ 1703863 h 1827878"/>
              <a:gd name="connsiteX0-19" fmla="*/ 618105 w 2362498"/>
              <a:gd name="connsiteY0-20" fmla="*/ 1612423 h 1827878"/>
              <a:gd name="connsiteX1-21" fmla="*/ 2362498 w 2362498"/>
              <a:gd name="connsiteY1-22" fmla="*/ 1612423 h 1827878"/>
              <a:gd name="connsiteX2-23" fmla="*/ 2362498 w 2362498"/>
              <a:gd name="connsiteY2-24" fmla="*/ 1827878 h 1827878"/>
              <a:gd name="connsiteX3-25" fmla="*/ 839514 w 2362498"/>
              <a:gd name="connsiteY3-26" fmla="*/ 1827878 h 1827878"/>
              <a:gd name="connsiteX4-27" fmla="*/ 433218 w 2362498"/>
              <a:gd name="connsiteY4-28" fmla="*/ 1827878 h 1827878"/>
              <a:gd name="connsiteX5-29" fmla="*/ 433218 w 2362498"/>
              <a:gd name="connsiteY5-30" fmla="*/ 1826314 h 1827878"/>
              <a:gd name="connsiteX6-31" fmla="*/ 0 w 2362498"/>
              <a:gd name="connsiteY6-32" fmla="*/ 1826314 h 1827878"/>
              <a:gd name="connsiteX7-33" fmla="*/ 0 w 2362498"/>
              <a:gd name="connsiteY7-34" fmla="*/ 0 h 1827878"/>
              <a:gd name="connsiteX8-35" fmla="*/ 618105 w 2362498"/>
              <a:gd name="connsiteY8-36" fmla="*/ 0 h 1827878"/>
              <a:gd name="connsiteX0-37" fmla="*/ 2362498 w 2362498"/>
              <a:gd name="connsiteY0-38" fmla="*/ 1612423 h 1827878"/>
              <a:gd name="connsiteX1-39" fmla="*/ 2362498 w 2362498"/>
              <a:gd name="connsiteY1-40" fmla="*/ 1827878 h 1827878"/>
              <a:gd name="connsiteX2-41" fmla="*/ 839514 w 2362498"/>
              <a:gd name="connsiteY2-42" fmla="*/ 1827878 h 1827878"/>
              <a:gd name="connsiteX3-43" fmla="*/ 433218 w 2362498"/>
              <a:gd name="connsiteY3-44" fmla="*/ 1827878 h 1827878"/>
              <a:gd name="connsiteX4-45" fmla="*/ 433218 w 2362498"/>
              <a:gd name="connsiteY4-46" fmla="*/ 1826314 h 1827878"/>
              <a:gd name="connsiteX5-47" fmla="*/ 0 w 2362498"/>
              <a:gd name="connsiteY5-48" fmla="*/ 1826314 h 1827878"/>
              <a:gd name="connsiteX6-49" fmla="*/ 0 w 2362498"/>
              <a:gd name="connsiteY6-50" fmla="*/ 0 h 1827878"/>
              <a:gd name="connsiteX7-51" fmla="*/ 618105 w 2362498"/>
              <a:gd name="connsiteY7-52" fmla="*/ 0 h 18278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362498" h="1827878">
                <a:moveTo>
                  <a:pt x="2362498" y="1612423"/>
                </a:moveTo>
                <a:lnTo>
                  <a:pt x="2362498" y="1827878"/>
                </a:lnTo>
                <a:lnTo>
                  <a:pt x="839514" y="1827878"/>
                </a:lnTo>
                <a:lnTo>
                  <a:pt x="433218" y="1827878"/>
                </a:lnTo>
                <a:lnTo>
                  <a:pt x="433218" y="1826314"/>
                </a:lnTo>
                <a:lnTo>
                  <a:pt x="0" y="1826314"/>
                </a:lnTo>
                <a:lnTo>
                  <a:pt x="0" y="0"/>
                </a:lnTo>
                <a:lnTo>
                  <a:pt x="618105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165">
              <a:defRPr/>
            </a:pPr>
            <a:endParaRPr lang="zh-CN" altLang="en-US" sz="142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40180"/>
            <a:ext cx="3082580" cy="383286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9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07337" y="1616393"/>
            <a:ext cx="2637449" cy="2630328"/>
            <a:chOff x="3207337" y="1616393"/>
            <a:chExt cx="2637449" cy="2630328"/>
          </a:xfrm>
        </p:grpSpPr>
        <p:sp>
          <p:nvSpPr>
            <p:cNvPr id="6" name="MH_SubTitle_1"/>
            <p:cNvSpPr/>
            <p:nvPr/>
          </p:nvSpPr>
          <p:spPr>
            <a:xfrm>
              <a:off x="3207337" y="1616393"/>
              <a:ext cx="1317705" cy="1315164"/>
            </a:xfrm>
            <a:custGeom>
              <a:avLst/>
              <a:gdLst>
                <a:gd name="connsiteX0" fmla="*/ 713459 w 1426918"/>
                <a:gd name="connsiteY0" fmla="*/ 0 h 1426918"/>
                <a:gd name="connsiteX1" fmla="*/ 713459 w 1426918"/>
                <a:gd name="connsiteY1" fmla="*/ 1 h 1426918"/>
                <a:gd name="connsiteX2" fmla="*/ 1426918 w 1426918"/>
                <a:gd name="connsiteY2" fmla="*/ 713460 h 1426918"/>
                <a:gd name="connsiteX3" fmla="*/ 1426918 w 1426918"/>
                <a:gd name="connsiteY3" fmla="*/ 1426918 h 1426918"/>
                <a:gd name="connsiteX4" fmla="*/ 713459 w 1426918"/>
                <a:gd name="connsiteY4" fmla="*/ 1426918 h 1426918"/>
                <a:gd name="connsiteX5" fmla="*/ 0 w 1426918"/>
                <a:gd name="connsiteY5" fmla="*/ 713459 h 1426918"/>
                <a:gd name="connsiteX6" fmla="*/ 713459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59" y="0"/>
                  </a:moveTo>
                  <a:lnTo>
                    <a:pt x="713459" y="1"/>
                  </a:lnTo>
                  <a:cubicBezTo>
                    <a:pt x="1107492" y="1"/>
                    <a:pt x="1426918" y="319427"/>
                    <a:pt x="1426918" y="713460"/>
                  </a:cubicBezTo>
                  <a:lnTo>
                    <a:pt x="1426918" y="1426918"/>
                  </a:lnTo>
                  <a:lnTo>
                    <a:pt x="713459" y="1426918"/>
                  </a:lnTo>
                  <a:cubicBezTo>
                    <a:pt x="319426" y="1426918"/>
                    <a:pt x="0" y="1107492"/>
                    <a:pt x="0" y="713459"/>
                  </a:cubicBezTo>
                  <a:cubicBezTo>
                    <a:pt x="0" y="319426"/>
                    <a:pt x="319426" y="0"/>
                    <a:pt x="713459" y="0"/>
                  </a:cubicBezTo>
                  <a:close/>
                </a:path>
              </a:pathLst>
            </a:custGeom>
            <a:solidFill>
              <a:srgbClr val="40404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4050" b="1" kern="0" dirty="0">
                  <a:solidFill>
                    <a:prstClr val="white"/>
                  </a:solidFill>
                  <a:latin typeface="Times New Roman" panose="02020603050405020304"/>
                  <a:ea typeface="幼圆" panose="02010509060101010101" charset="-122"/>
                </a:rPr>
                <a:t>S</a:t>
              </a:r>
              <a:endParaRPr lang="en-US" altLang="zh-CN" sz="4050" b="1" kern="0" dirty="0">
                <a:solidFill>
                  <a:prstClr val="white"/>
                </a:solidFill>
                <a:latin typeface="Times New Roman" panose="02020603050405020304"/>
                <a:ea typeface="幼圆" panose="02010509060101010101" charset="-122"/>
              </a:endParaRPr>
            </a:p>
          </p:txBody>
        </p:sp>
        <p:sp>
          <p:nvSpPr>
            <p:cNvPr id="7" name="MH_SubTitle_2"/>
            <p:cNvSpPr/>
            <p:nvPr/>
          </p:nvSpPr>
          <p:spPr>
            <a:xfrm>
              <a:off x="4525042" y="1616393"/>
              <a:ext cx="1319744" cy="1315164"/>
            </a:xfrm>
            <a:custGeom>
              <a:avLst/>
              <a:gdLst>
                <a:gd name="connsiteX0" fmla="*/ 713459 w 1426918"/>
                <a:gd name="connsiteY0" fmla="*/ 0 h 1426918"/>
                <a:gd name="connsiteX1" fmla="*/ 1426918 w 1426918"/>
                <a:gd name="connsiteY1" fmla="*/ 713459 h 1426918"/>
                <a:gd name="connsiteX2" fmla="*/ 1426917 w 1426918"/>
                <a:gd name="connsiteY2" fmla="*/ 713459 h 1426918"/>
                <a:gd name="connsiteX3" fmla="*/ 713458 w 1426918"/>
                <a:gd name="connsiteY3" fmla="*/ 1426918 h 1426918"/>
                <a:gd name="connsiteX4" fmla="*/ 0 w 1426918"/>
                <a:gd name="connsiteY4" fmla="*/ 1426918 h 1426918"/>
                <a:gd name="connsiteX5" fmla="*/ 0 w 1426918"/>
                <a:gd name="connsiteY5" fmla="*/ 713459 h 1426918"/>
                <a:gd name="connsiteX6" fmla="*/ 713459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59" y="0"/>
                  </a:moveTo>
                  <a:cubicBezTo>
                    <a:pt x="1107492" y="0"/>
                    <a:pt x="1426918" y="319426"/>
                    <a:pt x="1426918" y="713459"/>
                  </a:cubicBezTo>
                  <a:lnTo>
                    <a:pt x="1426917" y="713459"/>
                  </a:lnTo>
                  <a:cubicBezTo>
                    <a:pt x="1426917" y="1107492"/>
                    <a:pt x="1107491" y="1426918"/>
                    <a:pt x="713458" y="1426918"/>
                  </a:cubicBezTo>
                  <a:lnTo>
                    <a:pt x="0" y="1426918"/>
                  </a:lnTo>
                  <a:lnTo>
                    <a:pt x="0" y="713459"/>
                  </a:lnTo>
                  <a:cubicBezTo>
                    <a:pt x="0" y="319426"/>
                    <a:pt x="319426" y="0"/>
                    <a:pt x="713459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4050" b="1" kern="0" dirty="0">
                  <a:solidFill>
                    <a:prstClr val="white"/>
                  </a:solidFill>
                  <a:latin typeface="Times New Roman" panose="02020603050405020304"/>
                  <a:ea typeface="幼圆" panose="02010509060101010101" charset="-122"/>
                </a:rPr>
                <a:t>W</a:t>
              </a:r>
              <a:endParaRPr lang="en-US" altLang="zh-CN" sz="4050" b="1" kern="0" dirty="0">
                <a:solidFill>
                  <a:prstClr val="white"/>
                </a:solidFill>
                <a:latin typeface="Times New Roman" panose="02020603050405020304"/>
                <a:ea typeface="幼圆" panose="02010509060101010101" charset="-122"/>
              </a:endParaRPr>
            </a:p>
          </p:txBody>
        </p:sp>
        <p:sp>
          <p:nvSpPr>
            <p:cNvPr id="8" name="MH_SubTitle_3"/>
            <p:cNvSpPr/>
            <p:nvPr/>
          </p:nvSpPr>
          <p:spPr>
            <a:xfrm>
              <a:off x="3207337" y="2931557"/>
              <a:ext cx="1317705" cy="1315164"/>
            </a:xfrm>
            <a:custGeom>
              <a:avLst/>
              <a:gdLst>
                <a:gd name="connsiteX0" fmla="*/ 713460 w 1426918"/>
                <a:gd name="connsiteY0" fmla="*/ 0 h 1426918"/>
                <a:gd name="connsiteX1" fmla="*/ 1426918 w 1426918"/>
                <a:gd name="connsiteY1" fmla="*/ 0 h 1426918"/>
                <a:gd name="connsiteX2" fmla="*/ 1426918 w 1426918"/>
                <a:gd name="connsiteY2" fmla="*/ 713459 h 1426918"/>
                <a:gd name="connsiteX3" fmla="*/ 713459 w 1426918"/>
                <a:gd name="connsiteY3" fmla="*/ 1426918 h 1426918"/>
                <a:gd name="connsiteX4" fmla="*/ 0 w 1426918"/>
                <a:gd name="connsiteY4" fmla="*/ 713459 h 1426918"/>
                <a:gd name="connsiteX5" fmla="*/ 1 w 1426918"/>
                <a:gd name="connsiteY5" fmla="*/ 713459 h 1426918"/>
                <a:gd name="connsiteX6" fmla="*/ 713460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60" y="0"/>
                  </a:moveTo>
                  <a:lnTo>
                    <a:pt x="1426918" y="0"/>
                  </a:lnTo>
                  <a:lnTo>
                    <a:pt x="1426918" y="713459"/>
                  </a:lnTo>
                  <a:cubicBezTo>
                    <a:pt x="1426918" y="1107492"/>
                    <a:pt x="1107492" y="1426918"/>
                    <a:pt x="713459" y="1426918"/>
                  </a:cubicBezTo>
                  <a:cubicBezTo>
                    <a:pt x="319426" y="1426918"/>
                    <a:pt x="0" y="1107492"/>
                    <a:pt x="0" y="713459"/>
                  </a:cubicBezTo>
                  <a:lnTo>
                    <a:pt x="1" y="713459"/>
                  </a:lnTo>
                  <a:cubicBezTo>
                    <a:pt x="1" y="319426"/>
                    <a:pt x="319427" y="0"/>
                    <a:pt x="713460" y="0"/>
                  </a:cubicBezTo>
                  <a:close/>
                </a:path>
              </a:pathLst>
            </a:cu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4050" b="1" kern="0" dirty="0">
                  <a:solidFill>
                    <a:prstClr val="white"/>
                  </a:solidFill>
                  <a:latin typeface="Times New Roman" panose="02020603050405020304"/>
                  <a:ea typeface="幼圆" panose="02010509060101010101" charset="-122"/>
                </a:rPr>
                <a:t>O</a:t>
              </a:r>
              <a:endParaRPr lang="en-US" altLang="zh-CN" sz="4050" b="1" kern="0" dirty="0">
                <a:solidFill>
                  <a:prstClr val="white"/>
                </a:solidFill>
                <a:latin typeface="Times New Roman" panose="02020603050405020304"/>
                <a:ea typeface="幼圆" panose="02010509060101010101" charset="-122"/>
              </a:endParaRPr>
            </a:p>
          </p:txBody>
        </p:sp>
        <p:sp>
          <p:nvSpPr>
            <p:cNvPr id="9" name="MH_SubTitle_4"/>
            <p:cNvSpPr/>
            <p:nvPr/>
          </p:nvSpPr>
          <p:spPr>
            <a:xfrm>
              <a:off x="4525042" y="2931557"/>
              <a:ext cx="1319744" cy="1315164"/>
            </a:xfrm>
            <a:custGeom>
              <a:avLst/>
              <a:gdLst>
                <a:gd name="connsiteX0" fmla="*/ 0 w 1426918"/>
                <a:gd name="connsiteY0" fmla="*/ 0 h 1426918"/>
                <a:gd name="connsiteX1" fmla="*/ 713459 w 1426918"/>
                <a:gd name="connsiteY1" fmla="*/ 0 h 1426918"/>
                <a:gd name="connsiteX2" fmla="*/ 1426918 w 1426918"/>
                <a:gd name="connsiteY2" fmla="*/ 713459 h 1426918"/>
                <a:gd name="connsiteX3" fmla="*/ 713459 w 1426918"/>
                <a:gd name="connsiteY3" fmla="*/ 1426918 h 1426918"/>
                <a:gd name="connsiteX4" fmla="*/ 713459 w 1426918"/>
                <a:gd name="connsiteY4" fmla="*/ 1426917 h 1426918"/>
                <a:gd name="connsiteX5" fmla="*/ 0 w 1426918"/>
                <a:gd name="connsiteY5" fmla="*/ 713458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6918" h="1426918">
                  <a:moveTo>
                    <a:pt x="0" y="0"/>
                  </a:moveTo>
                  <a:lnTo>
                    <a:pt x="713459" y="0"/>
                  </a:lnTo>
                  <a:cubicBezTo>
                    <a:pt x="1107492" y="0"/>
                    <a:pt x="1426918" y="319426"/>
                    <a:pt x="1426918" y="713459"/>
                  </a:cubicBezTo>
                  <a:cubicBezTo>
                    <a:pt x="1426918" y="1107492"/>
                    <a:pt x="1107492" y="1426918"/>
                    <a:pt x="713459" y="1426918"/>
                  </a:cubicBezTo>
                  <a:lnTo>
                    <a:pt x="713459" y="1426917"/>
                  </a:lnTo>
                  <a:cubicBezTo>
                    <a:pt x="319426" y="1426917"/>
                    <a:pt x="0" y="1107491"/>
                    <a:pt x="0" y="713458"/>
                  </a:cubicBezTo>
                  <a:close/>
                </a:path>
              </a:pathLst>
            </a:custGeom>
            <a:solidFill>
              <a:srgbClr val="40404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4050" b="1" kern="0" dirty="0">
                  <a:solidFill>
                    <a:prstClr val="white"/>
                  </a:solidFill>
                  <a:latin typeface="Times New Roman" panose="02020603050405020304"/>
                  <a:ea typeface="幼圆" panose="02010509060101010101" charset="-122"/>
                </a:rPr>
                <a:t>T</a:t>
              </a:r>
              <a:endParaRPr lang="en-US" altLang="zh-CN" sz="4050" b="1" kern="0" dirty="0">
                <a:solidFill>
                  <a:prstClr val="white"/>
                </a:solidFill>
                <a:latin typeface="Times New Roman" panose="02020603050405020304"/>
                <a:ea typeface="幼圆" panose="02010509060101010101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86339" y="1820639"/>
            <a:ext cx="6764655" cy="2368997"/>
            <a:chOff x="1186339" y="1820639"/>
            <a:chExt cx="6764655" cy="2368997"/>
          </a:xfrm>
        </p:grpSpPr>
        <p:sp>
          <p:nvSpPr>
            <p:cNvPr id="10" name="文本框 9"/>
            <p:cNvSpPr txBox="1"/>
            <p:nvPr/>
          </p:nvSpPr>
          <p:spPr>
            <a:xfrm>
              <a:off x="6033961" y="1865075"/>
              <a:ext cx="1905209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 algn="r" defTabSz="91186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da-DK" sz="1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  <a:endParaRPr lang="zh-CN" altLang="da-DK" sz="1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defTabSz="685800">
                <a:defRPr/>
              </a:pP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endParaRPr lang="zh-CN" altLang="da-DK" sz="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86747" y="2049346"/>
              <a:ext cx="190520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685800">
                <a:defRPr/>
              </a:pPr>
              <a:r>
                <a:rPr lang="zh-CN" altLang="da-DK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endParaRPr lang="zh-CN" altLang="da-DK" sz="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52575" y="1820639"/>
              <a:ext cx="14965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186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da-DK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  <a:endParaRPr lang="zh-CN" altLang="da-DK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186339" y="3682906"/>
              <a:ext cx="1943534" cy="506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685800">
                <a:defRPr/>
              </a:pP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 </a:t>
              </a:r>
              <a:endParaRPr lang="zh-CN" altLang="da-DK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66875" y="3453791"/>
              <a:ext cx="138267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186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da-DK" sz="1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  <a:endParaRPr lang="zh-CN" altLang="da-DK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033961" y="3410169"/>
              <a:ext cx="1917033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91186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da-DK" sz="1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  <a:endParaRPr lang="zh-CN" altLang="da-DK"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defTabSz="685800">
                <a:defRPr/>
              </a:pPr>
              <a:r>
                <a:rPr lang="zh-CN" altLang="da-DK" sz="9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</a:t>
              </a:r>
              <a:r>
                <a:rPr lang="zh-CN" altLang="da-DK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此处输入文本</a:t>
              </a:r>
              <a:r>
                <a:rPr lang="zh-CN" altLang="en-US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r>
                <a:rPr lang="zh-CN" altLang="en-US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，</a:t>
              </a:r>
              <a:r>
                <a:rPr lang="zh-CN" altLang="da-DK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单击此处输入文本</a:t>
              </a:r>
              <a:endParaRPr lang="zh-CN" altLang="da-DK" sz="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3627001" y="1884943"/>
            <a:ext cx="1890000" cy="1881482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68461" tIns="34231" rIns="68461" bIns="34231" rtlCol="0" anchor="ctr"/>
          <a:lstStyle/>
          <a:p>
            <a:pPr marL="0" marR="0" lvl="0" indent="0" algn="ctr" defTabSz="8147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25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1763" y="2501012"/>
            <a:ext cx="1917631" cy="500018"/>
          </a:xfrm>
          <a:prstGeom prst="rect">
            <a:avLst/>
          </a:prstGeom>
        </p:spPr>
        <p:txBody>
          <a:bodyPr wrap="square" lIns="68461" tIns="34231" rIns="68461" bIns="34231">
            <a:spAutoFit/>
          </a:bodyPr>
          <a:lstStyle/>
          <a:p>
            <a:pPr algn="r" defTabSz="91186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da-DK" sz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zh-CN" altLang="da-DK" sz="12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r">
              <a:defRPr/>
            </a:pP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endParaRPr lang="zh-CN" altLang="da-DK" sz="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926367" y="1327651"/>
            <a:ext cx="652286" cy="649346"/>
            <a:chOff x="6568487" y="1762689"/>
            <a:chExt cx="869714" cy="869714"/>
          </a:xfrm>
        </p:grpSpPr>
        <p:sp>
          <p:nvSpPr>
            <p:cNvPr id="14" name="椭圆 13"/>
            <p:cNvSpPr/>
            <p:nvPr/>
          </p:nvSpPr>
          <p:spPr>
            <a:xfrm>
              <a:off x="6568487" y="1762689"/>
              <a:ext cx="869714" cy="86971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74"/>
            <p:cNvSpPr>
              <a:spLocks noEditPoints="1"/>
            </p:cNvSpPr>
            <p:nvPr/>
          </p:nvSpPr>
          <p:spPr bwMode="auto">
            <a:xfrm>
              <a:off x="6841418" y="2010027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2891" tIns="46446" rIns="92891" bIns="46446" numCol="1" anchor="t" anchorCtr="0" compatLnSpc="1"/>
            <a:lstStyle/>
            <a:p>
              <a:pPr marL="0" marR="0" lvl="0" indent="0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606873" y="2501011"/>
            <a:ext cx="652286" cy="649346"/>
            <a:chOff x="7475830" y="3334254"/>
            <a:chExt cx="869714" cy="869714"/>
          </a:xfrm>
        </p:grpSpPr>
        <p:sp>
          <p:nvSpPr>
            <p:cNvPr id="17" name="椭圆 16"/>
            <p:cNvSpPr/>
            <p:nvPr/>
          </p:nvSpPr>
          <p:spPr>
            <a:xfrm>
              <a:off x="7475830" y="3334254"/>
              <a:ext cx="869714" cy="869714"/>
            </a:xfrm>
            <a:prstGeom prst="ellipse">
              <a:avLst/>
            </a:prstGeom>
            <a:solidFill>
              <a:srgbClr val="4040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64"/>
            <p:cNvSpPr>
              <a:spLocks noEditPoints="1"/>
            </p:cNvSpPr>
            <p:nvPr/>
          </p:nvSpPr>
          <p:spPr bwMode="auto">
            <a:xfrm>
              <a:off x="7835280" y="3611703"/>
              <a:ext cx="150813" cy="322263"/>
            </a:xfrm>
            <a:custGeom>
              <a:avLst/>
              <a:gdLst>
                <a:gd name="T0" fmla="*/ 402 w 476"/>
                <a:gd name="T1" fmla="*/ 524 h 1017"/>
                <a:gd name="T2" fmla="*/ 274 w 476"/>
                <a:gd name="T3" fmla="*/ 411 h 1017"/>
                <a:gd name="T4" fmla="*/ 204 w 476"/>
                <a:gd name="T5" fmla="*/ 330 h 1017"/>
                <a:gd name="T6" fmla="*/ 212 w 476"/>
                <a:gd name="T7" fmla="*/ 297 h 1017"/>
                <a:gd name="T8" fmla="*/ 267 w 476"/>
                <a:gd name="T9" fmla="*/ 300 h 1017"/>
                <a:gd name="T10" fmla="*/ 278 w 476"/>
                <a:gd name="T11" fmla="*/ 346 h 1017"/>
                <a:gd name="T12" fmla="*/ 328 w 476"/>
                <a:gd name="T13" fmla="*/ 403 h 1017"/>
                <a:gd name="T14" fmla="*/ 411 w 476"/>
                <a:gd name="T15" fmla="*/ 407 h 1017"/>
                <a:gd name="T16" fmla="*/ 467 w 476"/>
                <a:gd name="T17" fmla="*/ 356 h 1017"/>
                <a:gd name="T18" fmla="*/ 456 w 476"/>
                <a:gd name="T19" fmla="*/ 228 h 1017"/>
                <a:gd name="T20" fmla="*/ 369 w 476"/>
                <a:gd name="T21" fmla="*/ 133 h 1017"/>
                <a:gd name="T22" fmla="*/ 269 w 476"/>
                <a:gd name="T23" fmla="*/ 97 h 1017"/>
                <a:gd name="T24" fmla="*/ 245 w 476"/>
                <a:gd name="T25" fmla="*/ 0 h 1017"/>
                <a:gd name="T26" fmla="*/ 207 w 476"/>
                <a:gd name="T27" fmla="*/ 24 h 1017"/>
                <a:gd name="T28" fmla="*/ 131 w 476"/>
                <a:gd name="T29" fmla="*/ 119 h 1017"/>
                <a:gd name="T30" fmla="*/ 31 w 476"/>
                <a:gd name="T31" fmla="*/ 207 h 1017"/>
                <a:gd name="T32" fmla="*/ 0 w 476"/>
                <a:gd name="T33" fmla="*/ 318 h 1017"/>
                <a:gd name="T34" fmla="*/ 47 w 476"/>
                <a:gd name="T35" fmla="*/ 457 h 1017"/>
                <a:gd name="T36" fmla="*/ 174 w 476"/>
                <a:gd name="T37" fmla="*/ 582 h 1017"/>
                <a:gd name="T38" fmla="*/ 271 w 476"/>
                <a:gd name="T39" fmla="*/ 685 h 1017"/>
                <a:gd name="T40" fmla="*/ 260 w 476"/>
                <a:gd name="T41" fmla="*/ 723 h 1017"/>
                <a:gd name="T42" fmla="*/ 224 w 476"/>
                <a:gd name="T43" fmla="*/ 726 h 1017"/>
                <a:gd name="T44" fmla="*/ 201 w 476"/>
                <a:gd name="T45" fmla="*/ 679 h 1017"/>
                <a:gd name="T46" fmla="*/ 157 w 476"/>
                <a:gd name="T47" fmla="*/ 617 h 1017"/>
                <a:gd name="T48" fmla="*/ 74 w 476"/>
                <a:gd name="T49" fmla="*/ 606 h 1017"/>
                <a:gd name="T50" fmla="*/ 14 w 476"/>
                <a:gd name="T51" fmla="*/ 652 h 1017"/>
                <a:gd name="T52" fmla="*/ 12 w 476"/>
                <a:gd name="T53" fmla="*/ 765 h 1017"/>
                <a:gd name="T54" fmla="*/ 92 w 476"/>
                <a:gd name="T55" fmla="*/ 874 h 1017"/>
                <a:gd name="T56" fmla="*/ 193 w 476"/>
                <a:gd name="T57" fmla="*/ 917 h 1017"/>
                <a:gd name="T58" fmla="*/ 225 w 476"/>
                <a:gd name="T59" fmla="*/ 1015 h 1017"/>
                <a:gd name="T60" fmla="*/ 267 w 476"/>
                <a:gd name="T61" fmla="*/ 997 h 1017"/>
                <a:gd name="T62" fmla="*/ 332 w 476"/>
                <a:gd name="T63" fmla="*/ 904 h 1017"/>
                <a:gd name="T64" fmla="*/ 433 w 476"/>
                <a:gd name="T65" fmla="*/ 825 h 1017"/>
                <a:gd name="T66" fmla="*/ 476 w 476"/>
                <a:gd name="T67" fmla="*/ 698 h 1017"/>
                <a:gd name="T68" fmla="*/ 367 w 476"/>
                <a:gd name="T69" fmla="*/ 804 h 1017"/>
                <a:gd name="T70" fmla="*/ 285 w 476"/>
                <a:gd name="T71" fmla="*/ 851 h 1017"/>
                <a:gd name="T72" fmla="*/ 159 w 476"/>
                <a:gd name="T73" fmla="*/ 840 h 1017"/>
                <a:gd name="T74" fmla="*/ 84 w 476"/>
                <a:gd name="T75" fmla="*/ 770 h 1017"/>
                <a:gd name="T76" fmla="*/ 68 w 476"/>
                <a:gd name="T77" fmla="*/ 686 h 1017"/>
                <a:gd name="T78" fmla="*/ 109 w 476"/>
                <a:gd name="T79" fmla="*/ 666 h 1017"/>
                <a:gd name="T80" fmla="*/ 140 w 476"/>
                <a:gd name="T81" fmla="*/ 698 h 1017"/>
                <a:gd name="T82" fmla="*/ 201 w 476"/>
                <a:gd name="T83" fmla="*/ 785 h 1017"/>
                <a:gd name="T84" fmla="*/ 295 w 476"/>
                <a:gd name="T85" fmla="*/ 776 h 1017"/>
                <a:gd name="T86" fmla="*/ 338 w 476"/>
                <a:gd name="T87" fmla="*/ 707 h 1017"/>
                <a:gd name="T88" fmla="*/ 320 w 476"/>
                <a:gd name="T89" fmla="*/ 639 h 1017"/>
                <a:gd name="T90" fmla="*/ 172 w 476"/>
                <a:gd name="T91" fmla="*/ 497 h 1017"/>
                <a:gd name="T92" fmla="*/ 77 w 476"/>
                <a:gd name="T93" fmla="*/ 382 h 1017"/>
                <a:gd name="T94" fmla="*/ 71 w 476"/>
                <a:gd name="T95" fmla="*/ 271 h 1017"/>
                <a:gd name="T96" fmla="*/ 117 w 476"/>
                <a:gd name="T97" fmla="*/ 202 h 1017"/>
                <a:gd name="T98" fmla="*/ 219 w 476"/>
                <a:gd name="T99" fmla="*/ 159 h 1017"/>
                <a:gd name="T100" fmla="*/ 324 w 476"/>
                <a:gd name="T101" fmla="*/ 180 h 1017"/>
                <a:gd name="T102" fmla="*/ 393 w 476"/>
                <a:gd name="T103" fmla="*/ 245 h 1017"/>
                <a:gd name="T104" fmla="*/ 409 w 476"/>
                <a:gd name="T105" fmla="*/ 330 h 1017"/>
                <a:gd name="T106" fmla="*/ 359 w 476"/>
                <a:gd name="T107" fmla="*/ 348 h 1017"/>
                <a:gd name="T108" fmla="*/ 336 w 476"/>
                <a:gd name="T109" fmla="*/ 304 h 1017"/>
                <a:gd name="T110" fmla="*/ 275 w 476"/>
                <a:gd name="T111" fmla="*/ 230 h 1017"/>
                <a:gd name="T112" fmla="*/ 182 w 476"/>
                <a:gd name="T113" fmla="*/ 240 h 1017"/>
                <a:gd name="T114" fmla="*/ 138 w 476"/>
                <a:gd name="T115" fmla="*/ 318 h 1017"/>
                <a:gd name="T116" fmla="*/ 163 w 476"/>
                <a:gd name="T117" fmla="*/ 388 h 1017"/>
                <a:gd name="T118" fmla="*/ 264 w 476"/>
                <a:gd name="T119" fmla="*/ 485 h 1017"/>
                <a:gd name="T120" fmla="*/ 376 w 476"/>
                <a:gd name="T121" fmla="*/ 593 h 1017"/>
                <a:gd name="T122" fmla="*/ 412 w 476"/>
                <a:gd name="T123" fmla="*/ 683 h 1017"/>
                <a:gd name="T124" fmla="*/ 390 w 476"/>
                <a:gd name="T125" fmla="*/ 776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" h="1017">
                  <a:moveTo>
                    <a:pt x="458" y="612"/>
                  </a:moveTo>
                  <a:lnTo>
                    <a:pt x="458" y="612"/>
                  </a:lnTo>
                  <a:lnTo>
                    <a:pt x="453" y="598"/>
                  </a:lnTo>
                  <a:lnTo>
                    <a:pt x="446" y="584"/>
                  </a:lnTo>
                  <a:lnTo>
                    <a:pt x="437" y="569"/>
                  </a:lnTo>
                  <a:lnTo>
                    <a:pt x="427" y="554"/>
                  </a:lnTo>
                  <a:lnTo>
                    <a:pt x="427" y="554"/>
                  </a:lnTo>
                  <a:lnTo>
                    <a:pt x="402" y="524"/>
                  </a:lnTo>
                  <a:lnTo>
                    <a:pt x="402" y="524"/>
                  </a:lnTo>
                  <a:lnTo>
                    <a:pt x="387" y="507"/>
                  </a:lnTo>
                  <a:lnTo>
                    <a:pt x="370" y="491"/>
                  </a:lnTo>
                  <a:lnTo>
                    <a:pt x="370" y="491"/>
                  </a:lnTo>
                  <a:lnTo>
                    <a:pt x="352" y="474"/>
                  </a:lnTo>
                  <a:lnTo>
                    <a:pt x="334" y="459"/>
                  </a:lnTo>
                  <a:lnTo>
                    <a:pt x="334" y="459"/>
                  </a:lnTo>
                  <a:lnTo>
                    <a:pt x="303" y="434"/>
                  </a:lnTo>
                  <a:lnTo>
                    <a:pt x="303" y="434"/>
                  </a:lnTo>
                  <a:lnTo>
                    <a:pt x="274" y="411"/>
                  </a:lnTo>
                  <a:lnTo>
                    <a:pt x="251" y="390"/>
                  </a:lnTo>
                  <a:lnTo>
                    <a:pt x="251" y="390"/>
                  </a:lnTo>
                  <a:lnTo>
                    <a:pt x="235" y="374"/>
                  </a:lnTo>
                  <a:lnTo>
                    <a:pt x="221" y="359"/>
                  </a:lnTo>
                  <a:lnTo>
                    <a:pt x="221" y="359"/>
                  </a:lnTo>
                  <a:lnTo>
                    <a:pt x="211" y="345"/>
                  </a:lnTo>
                  <a:lnTo>
                    <a:pt x="208" y="338"/>
                  </a:lnTo>
                  <a:lnTo>
                    <a:pt x="204" y="330"/>
                  </a:lnTo>
                  <a:lnTo>
                    <a:pt x="204" y="330"/>
                  </a:lnTo>
                  <a:lnTo>
                    <a:pt x="203" y="325"/>
                  </a:lnTo>
                  <a:lnTo>
                    <a:pt x="202" y="318"/>
                  </a:lnTo>
                  <a:lnTo>
                    <a:pt x="202" y="318"/>
                  </a:lnTo>
                  <a:lnTo>
                    <a:pt x="202" y="313"/>
                  </a:lnTo>
                  <a:lnTo>
                    <a:pt x="204" y="308"/>
                  </a:lnTo>
                  <a:lnTo>
                    <a:pt x="204" y="308"/>
                  </a:lnTo>
                  <a:lnTo>
                    <a:pt x="206" y="303"/>
                  </a:lnTo>
                  <a:lnTo>
                    <a:pt x="209" y="300"/>
                  </a:lnTo>
                  <a:lnTo>
                    <a:pt x="212" y="297"/>
                  </a:lnTo>
                  <a:lnTo>
                    <a:pt x="217" y="294"/>
                  </a:lnTo>
                  <a:lnTo>
                    <a:pt x="217" y="294"/>
                  </a:lnTo>
                  <a:lnTo>
                    <a:pt x="225" y="289"/>
                  </a:lnTo>
                  <a:lnTo>
                    <a:pt x="235" y="287"/>
                  </a:lnTo>
                  <a:lnTo>
                    <a:pt x="244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61" y="295"/>
                  </a:lnTo>
                  <a:lnTo>
                    <a:pt x="267" y="300"/>
                  </a:lnTo>
                  <a:lnTo>
                    <a:pt x="267" y="300"/>
                  </a:lnTo>
                  <a:lnTo>
                    <a:pt x="270" y="304"/>
                  </a:lnTo>
                  <a:lnTo>
                    <a:pt x="271" y="309"/>
                  </a:lnTo>
                  <a:lnTo>
                    <a:pt x="273" y="314"/>
                  </a:lnTo>
                  <a:lnTo>
                    <a:pt x="274" y="318"/>
                  </a:lnTo>
                  <a:lnTo>
                    <a:pt x="274" y="318"/>
                  </a:lnTo>
                  <a:lnTo>
                    <a:pt x="274" y="328"/>
                  </a:lnTo>
                  <a:lnTo>
                    <a:pt x="276" y="338"/>
                  </a:lnTo>
                  <a:lnTo>
                    <a:pt x="278" y="346"/>
                  </a:lnTo>
                  <a:lnTo>
                    <a:pt x="281" y="356"/>
                  </a:lnTo>
                  <a:lnTo>
                    <a:pt x="285" y="363"/>
                  </a:lnTo>
                  <a:lnTo>
                    <a:pt x="291" y="372"/>
                  </a:lnTo>
                  <a:lnTo>
                    <a:pt x="297" y="379"/>
                  </a:lnTo>
                  <a:lnTo>
                    <a:pt x="304" y="387"/>
                  </a:lnTo>
                  <a:lnTo>
                    <a:pt x="304" y="387"/>
                  </a:lnTo>
                  <a:lnTo>
                    <a:pt x="311" y="393"/>
                  </a:lnTo>
                  <a:lnTo>
                    <a:pt x="320" y="399"/>
                  </a:lnTo>
                  <a:lnTo>
                    <a:pt x="328" y="403"/>
                  </a:lnTo>
                  <a:lnTo>
                    <a:pt x="337" y="407"/>
                  </a:lnTo>
                  <a:lnTo>
                    <a:pt x="346" y="409"/>
                  </a:lnTo>
                  <a:lnTo>
                    <a:pt x="355" y="412"/>
                  </a:lnTo>
                  <a:lnTo>
                    <a:pt x="365" y="414"/>
                  </a:lnTo>
                  <a:lnTo>
                    <a:pt x="373" y="414"/>
                  </a:lnTo>
                  <a:lnTo>
                    <a:pt x="383" y="414"/>
                  </a:lnTo>
                  <a:lnTo>
                    <a:pt x="393" y="412"/>
                  </a:lnTo>
                  <a:lnTo>
                    <a:pt x="402" y="409"/>
                  </a:lnTo>
                  <a:lnTo>
                    <a:pt x="411" y="407"/>
                  </a:lnTo>
                  <a:lnTo>
                    <a:pt x="420" y="403"/>
                  </a:lnTo>
                  <a:lnTo>
                    <a:pt x="428" y="399"/>
                  </a:lnTo>
                  <a:lnTo>
                    <a:pt x="437" y="393"/>
                  </a:lnTo>
                  <a:lnTo>
                    <a:pt x="444" y="387"/>
                  </a:lnTo>
                  <a:lnTo>
                    <a:pt x="444" y="387"/>
                  </a:lnTo>
                  <a:lnTo>
                    <a:pt x="451" y="379"/>
                  </a:lnTo>
                  <a:lnTo>
                    <a:pt x="457" y="372"/>
                  </a:lnTo>
                  <a:lnTo>
                    <a:pt x="462" y="363"/>
                  </a:lnTo>
                  <a:lnTo>
                    <a:pt x="467" y="356"/>
                  </a:lnTo>
                  <a:lnTo>
                    <a:pt x="470" y="346"/>
                  </a:lnTo>
                  <a:lnTo>
                    <a:pt x="472" y="338"/>
                  </a:lnTo>
                  <a:lnTo>
                    <a:pt x="474" y="328"/>
                  </a:lnTo>
                  <a:lnTo>
                    <a:pt x="474" y="318"/>
                  </a:lnTo>
                  <a:lnTo>
                    <a:pt x="474" y="318"/>
                  </a:lnTo>
                  <a:lnTo>
                    <a:pt x="473" y="295"/>
                  </a:lnTo>
                  <a:lnTo>
                    <a:pt x="470" y="272"/>
                  </a:lnTo>
                  <a:lnTo>
                    <a:pt x="464" y="251"/>
                  </a:lnTo>
                  <a:lnTo>
                    <a:pt x="456" y="228"/>
                  </a:lnTo>
                  <a:lnTo>
                    <a:pt x="456" y="228"/>
                  </a:lnTo>
                  <a:lnTo>
                    <a:pt x="447" y="214"/>
                  </a:lnTo>
                  <a:lnTo>
                    <a:pt x="439" y="200"/>
                  </a:lnTo>
                  <a:lnTo>
                    <a:pt x="429" y="186"/>
                  </a:lnTo>
                  <a:lnTo>
                    <a:pt x="420" y="174"/>
                  </a:lnTo>
                  <a:lnTo>
                    <a:pt x="408" y="163"/>
                  </a:lnTo>
                  <a:lnTo>
                    <a:pt x="396" y="152"/>
                  </a:lnTo>
                  <a:lnTo>
                    <a:pt x="383" y="141"/>
                  </a:lnTo>
                  <a:lnTo>
                    <a:pt x="369" y="133"/>
                  </a:lnTo>
                  <a:lnTo>
                    <a:pt x="369" y="133"/>
                  </a:lnTo>
                  <a:lnTo>
                    <a:pt x="358" y="125"/>
                  </a:lnTo>
                  <a:lnTo>
                    <a:pt x="347" y="120"/>
                  </a:lnTo>
                  <a:lnTo>
                    <a:pt x="334" y="113"/>
                  </a:lnTo>
                  <a:lnTo>
                    <a:pt x="322" y="109"/>
                  </a:lnTo>
                  <a:lnTo>
                    <a:pt x="309" y="105"/>
                  </a:lnTo>
                  <a:lnTo>
                    <a:pt x="296" y="102"/>
                  </a:lnTo>
                  <a:lnTo>
                    <a:pt x="283" y="99"/>
                  </a:lnTo>
                  <a:lnTo>
                    <a:pt x="269" y="97"/>
                  </a:lnTo>
                  <a:lnTo>
                    <a:pt x="269" y="31"/>
                  </a:lnTo>
                  <a:lnTo>
                    <a:pt x="269" y="31"/>
                  </a:lnTo>
                  <a:lnTo>
                    <a:pt x="269" y="24"/>
                  </a:lnTo>
                  <a:lnTo>
                    <a:pt x="267" y="19"/>
                  </a:lnTo>
                  <a:lnTo>
                    <a:pt x="264" y="14"/>
                  </a:lnTo>
                  <a:lnTo>
                    <a:pt x="261" y="8"/>
                  </a:lnTo>
                  <a:lnTo>
                    <a:pt x="255" y="5"/>
                  </a:lnTo>
                  <a:lnTo>
                    <a:pt x="250" y="2"/>
                  </a:lnTo>
                  <a:lnTo>
                    <a:pt x="245" y="0"/>
                  </a:lnTo>
                  <a:lnTo>
                    <a:pt x="238" y="0"/>
                  </a:lnTo>
                  <a:lnTo>
                    <a:pt x="238" y="0"/>
                  </a:lnTo>
                  <a:lnTo>
                    <a:pt x="232" y="0"/>
                  </a:lnTo>
                  <a:lnTo>
                    <a:pt x="225" y="2"/>
                  </a:lnTo>
                  <a:lnTo>
                    <a:pt x="220" y="5"/>
                  </a:lnTo>
                  <a:lnTo>
                    <a:pt x="216" y="8"/>
                  </a:lnTo>
                  <a:lnTo>
                    <a:pt x="211" y="14"/>
                  </a:lnTo>
                  <a:lnTo>
                    <a:pt x="209" y="19"/>
                  </a:lnTo>
                  <a:lnTo>
                    <a:pt x="207" y="24"/>
                  </a:lnTo>
                  <a:lnTo>
                    <a:pt x="206" y="31"/>
                  </a:lnTo>
                  <a:lnTo>
                    <a:pt x="206" y="97"/>
                  </a:lnTo>
                  <a:lnTo>
                    <a:pt x="206" y="97"/>
                  </a:lnTo>
                  <a:lnTo>
                    <a:pt x="191" y="99"/>
                  </a:lnTo>
                  <a:lnTo>
                    <a:pt x="175" y="103"/>
                  </a:lnTo>
                  <a:lnTo>
                    <a:pt x="161" y="107"/>
                  </a:lnTo>
                  <a:lnTo>
                    <a:pt x="146" y="112"/>
                  </a:lnTo>
                  <a:lnTo>
                    <a:pt x="146" y="112"/>
                  </a:lnTo>
                  <a:lnTo>
                    <a:pt x="131" y="119"/>
                  </a:lnTo>
                  <a:lnTo>
                    <a:pt x="117" y="126"/>
                  </a:lnTo>
                  <a:lnTo>
                    <a:pt x="103" y="134"/>
                  </a:lnTo>
                  <a:lnTo>
                    <a:pt x="89" y="143"/>
                  </a:lnTo>
                  <a:lnTo>
                    <a:pt x="76" y="154"/>
                  </a:lnTo>
                  <a:lnTo>
                    <a:pt x="63" y="166"/>
                  </a:lnTo>
                  <a:lnTo>
                    <a:pt x="52" y="179"/>
                  </a:lnTo>
                  <a:lnTo>
                    <a:pt x="40" y="193"/>
                  </a:lnTo>
                  <a:lnTo>
                    <a:pt x="40" y="193"/>
                  </a:lnTo>
                  <a:lnTo>
                    <a:pt x="31" y="207"/>
                  </a:lnTo>
                  <a:lnTo>
                    <a:pt x="24" y="221"/>
                  </a:lnTo>
                  <a:lnTo>
                    <a:pt x="16" y="236"/>
                  </a:lnTo>
                  <a:lnTo>
                    <a:pt x="11" y="251"/>
                  </a:lnTo>
                  <a:lnTo>
                    <a:pt x="11" y="251"/>
                  </a:lnTo>
                  <a:lnTo>
                    <a:pt x="5" y="267"/>
                  </a:lnTo>
                  <a:lnTo>
                    <a:pt x="2" y="284"/>
                  </a:lnTo>
                  <a:lnTo>
                    <a:pt x="0" y="301"/>
                  </a:lnTo>
                  <a:lnTo>
                    <a:pt x="0" y="318"/>
                  </a:lnTo>
                  <a:lnTo>
                    <a:pt x="0" y="318"/>
                  </a:lnTo>
                  <a:lnTo>
                    <a:pt x="1" y="340"/>
                  </a:lnTo>
                  <a:lnTo>
                    <a:pt x="4" y="362"/>
                  </a:lnTo>
                  <a:lnTo>
                    <a:pt x="10" y="384"/>
                  </a:lnTo>
                  <a:lnTo>
                    <a:pt x="18" y="406"/>
                  </a:lnTo>
                  <a:lnTo>
                    <a:pt x="18" y="406"/>
                  </a:lnTo>
                  <a:lnTo>
                    <a:pt x="25" y="419"/>
                  </a:lnTo>
                  <a:lnTo>
                    <a:pt x="31" y="432"/>
                  </a:lnTo>
                  <a:lnTo>
                    <a:pt x="39" y="445"/>
                  </a:lnTo>
                  <a:lnTo>
                    <a:pt x="47" y="457"/>
                  </a:lnTo>
                  <a:lnTo>
                    <a:pt x="56" y="470"/>
                  </a:lnTo>
                  <a:lnTo>
                    <a:pt x="65" y="481"/>
                  </a:lnTo>
                  <a:lnTo>
                    <a:pt x="76" y="493"/>
                  </a:lnTo>
                  <a:lnTo>
                    <a:pt x="87" y="505"/>
                  </a:lnTo>
                  <a:lnTo>
                    <a:pt x="87" y="505"/>
                  </a:lnTo>
                  <a:lnTo>
                    <a:pt x="108" y="526"/>
                  </a:lnTo>
                  <a:lnTo>
                    <a:pt x="131" y="547"/>
                  </a:lnTo>
                  <a:lnTo>
                    <a:pt x="174" y="582"/>
                  </a:lnTo>
                  <a:lnTo>
                    <a:pt x="174" y="582"/>
                  </a:lnTo>
                  <a:lnTo>
                    <a:pt x="203" y="606"/>
                  </a:lnTo>
                  <a:lnTo>
                    <a:pt x="225" y="625"/>
                  </a:lnTo>
                  <a:lnTo>
                    <a:pt x="225" y="625"/>
                  </a:lnTo>
                  <a:lnTo>
                    <a:pt x="241" y="642"/>
                  </a:lnTo>
                  <a:lnTo>
                    <a:pt x="255" y="657"/>
                  </a:lnTo>
                  <a:lnTo>
                    <a:pt x="255" y="657"/>
                  </a:lnTo>
                  <a:lnTo>
                    <a:pt x="265" y="670"/>
                  </a:lnTo>
                  <a:lnTo>
                    <a:pt x="271" y="685"/>
                  </a:lnTo>
                  <a:lnTo>
                    <a:pt x="271" y="685"/>
                  </a:lnTo>
                  <a:lnTo>
                    <a:pt x="274" y="691"/>
                  </a:lnTo>
                  <a:lnTo>
                    <a:pt x="275" y="697"/>
                  </a:lnTo>
                  <a:lnTo>
                    <a:pt x="275" y="697"/>
                  </a:lnTo>
                  <a:lnTo>
                    <a:pt x="274" y="703"/>
                  </a:lnTo>
                  <a:lnTo>
                    <a:pt x="273" y="708"/>
                  </a:lnTo>
                  <a:lnTo>
                    <a:pt x="273" y="708"/>
                  </a:lnTo>
                  <a:lnTo>
                    <a:pt x="270" y="712"/>
                  </a:lnTo>
                  <a:lnTo>
                    <a:pt x="267" y="716"/>
                  </a:lnTo>
                  <a:lnTo>
                    <a:pt x="260" y="723"/>
                  </a:lnTo>
                  <a:lnTo>
                    <a:pt x="260" y="723"/>
                  </a:lnTo>
                  <a:lnTo>
                    <a:pt x="255" y="725"/>
                  </a:lnTo>
                  <a:lnTo>
                    <a:pt x="250" y="727"/>
                  </a:lnTo>
                  <a:lnTo>
                    <a:pt x="245" y="728"/>
                  </a:lnTo>
                  <a:lnTo>
                    <a:pt x="239" y="728"/>
                  </a:lnTo>
                  <a:lnTo>
                    <a:pt x="239" y="728"/>
                  </a:lnTo>
                  <a:lnTo>
                    <a:pt x="231" y="728"/>
                  </a:lnTo>
                  <a:lnTo>
                    <a:pt x="224" y="726"/>
                  </a:lnTo>
                  <a:lnTo>
                    <a:pt x="224" y="726"/>
                  </a:lnTo>
                  <a:lnTo>
                    <a:pt x="216" y="721"/>
                  </a:lnTo>
                  <a:lnTo>
                    <a:pt x="209" y="715"/>
                  </a:lnTo>
                  <a:lnTo>
                    <a:pt x="209" y="715"/>
                  </a:lnTo>
                  <a:lnTo>
                    <a:pt x="206" y="710"/>
                  </a:lnTo>
                  <a:lnTo>
                    <a:pt x="204" y="706"/>
                  </a:lnTo>
                  <a:lnTo>
                    <a:pt x="203" y="698"/>
                  </a:lnTo>
                  <a:lnTo>
                    <a:pt x="203" y="698"/>
                  </a:lnTo>
                  <a:lnTo>
                    <a:pt x="202" y="688"/>
                  </a:lnTo>
                  <a:lnTo>
                    <a:pt x="201" y="679"/>
                  </a:lnTo>
                  <a:lnTo>
                    <a:pt x="199" y="669"/>
                  </a:lnTo>
                  <a:lnTo>
                    <a:pt x="195" y="660"/>
                  </a:lnTo>
                  <a:lnTo>
                    <a:pt x="191" y="652"/>
                  </a:lnTo>
                  <a:lnTo>
                    <a:pt x="186" y="643"/>
                  </a:lnTo>
                  <a:lnTo>
                    <a:pt x="179" y="636"/>
                  </a:lnTo>
                  <a:lnTo>
                    <a:pt x="172" y="628"/>
                  </a:lnTo>
                  <a:lnTo>
                    <a:pt x="172" y="628"/>
                  </a:lnTo>
                  <a:lnTo>
                    <a:pt x="164" y="622"/>
                  </a:lnTo>
                  <a:lnTo>
                    <a:pt x="157" y="617"/>
                  </a:lnTo>
                  <a:lnTo>
                    <a:pt x="148" y="612"/>
                  </a:lnTo>
                  <a:lnTo>
                    <a:pt x="140" y="608"/>
                  </a:lnTo>
                  <a:lnTo>
                    <a:pt x="130" y="606"/>
                  </a:lnTo>
                  <a:lnTo>
                    <a:pt x="121" y="604"/>
                  </a:lnTo>
                  <a:lnTo>
                    <a:pt x="112" y="603"/>
                  </a:lnTo>
                  <a:lnTo>
                    <a:pt x="102" y="601"/>
                  </a:lnTo>
                  <a:lnTo>
                    <a:pt x="92" y="603"/>
                  </a:lnTo>
                  <a:lnTo>
                    <a:pt x="84" y="604"/>
                  </a:lnTo>
                  <a:lnTo>
                    <a:pt x="74" y="606"/>
                  </a:lnTo>
                  <a:lnTo>
                    <a:pt x="65" y="608"/>
                  </a:lnTo>
                  <a:lnTo>
                    <a:pt x="56" y="612"/>
                  </a:lnTo>
                  <a:lnTo>
                    <a:pt x="47" y="617"/>
                  </a:lnTo>
                  <a:lnTo>
                    <a:pt x="40" y="622"/>
                  </a:lnTo>
                  <a:lnTo>
                    <a:pt x="32" y="628"/>
                  </a:lnTo>
                  <a:lnTo>
                    <a:pt x="32" y="628"/>
                  </a:lnTo>
                  <a:lnTo>
                    <a:pt x="25" y="636"/>
                  </a:lnTo>
                  <a:lnTo>
                    <a:pt x="19" y="643"/>
                  </a:lnTo>
                  <a:lnTo>
                    <a:pt x="14" y="652"/>
                  </a:lnTo>
                  <a:lnTo>
                    <a:pt x="10" y="660"/>
                  </a:lnTo>
                  <a:lnTo>
                    <a:pt x="6" y="669"/>
                  </a:lnTo>
                  <a:lnTo>
                    <a:pt x="3" y="679"/>
                  </a:lnTo>
                  <a:lnTo>
                    <a:pt x="2" y="688"/>
                  </a:lnTo>
                  <a:lnTo>
                    <a:pt x="2" y="698"/>
                  </a:lnTo>
                  <a:lnTo>
                    <a:pt x="2" y="698"/>
                  </a:lnTo>
                  <a:lnTo>
                    <a:pt x="3" y="721"/>
                  </a:lnTo>
                  <a:lnTo>
                    <a:pt x="6" y="743"/>
                  </a:lnTo>
                  <a:lnTo>
                    <a:pt x="12" y="765"/>
                  </a:lnTo>
                  <a:lnTo>
                    <a:pt x="20" y="786"/>
                  </a:lnTo>
                  <a:lnTo>
                    <a:pt x="20" y="786"/>
                  </a:lnTo>
                  <a:lnTo>
                    <a:pt x="28" y="801"/>
                  </a:lnTo>
                  <a:lnTo>
                    <a:pt x="37" y="815"/>
                  </a:lnTo>
                  <a:lnTo>
                    <a:pt x="46" y="828"/>
                  </a:lnTo>
                  <a:lnTo>
                    <a:pt x="56" y="841"/>
                  </a:lnTo>
                  <a:lnTo>
                    <a:pt x="68" y="853"/>
                  </a:lnTo>
                  <a:lnTo>
                    <a:pt x="79" y="863"/>
                  </a:lnTo>
                  <a:lnTo>
                    <a:pt x="92" y="874"/>
                  </a:lnTo>
                  <a:lnTo>
                    <a:pt x="106" y="883"/>
                  </a:lnTo>
                  <a:lnTo>
                    <a:pt x="106" y="883"/>
                  </a:lnTo>
                  <a:lnTo>
                    <a:pt x="118" y="890"/>
                  </a:lnTo>
                  <a:lnTo>
                    <a:pt x="130" y="897"/>
                  </a:lnTo>
                  <a:lnTo>
                    <a:pt x="142" y="902"/>
                  </a:lnTo>
                  <a:lnTo>
                    <a:pt x="155" y="907"/>
                  </a:lnTo>
                  <a:lnTo>
                    <a:pt x="167" y="910"/>
                  </a:lnTo>
                  <a:lnTo>
                    <a:pt x="180" y="915"/>
                  </a:lnTo>
                  <a:lnTo>
                    <a:pt x="193" y="917"/>
                  </a:lnTo>
                  <a:lnTo>
                    <a:pt x="206" y="919"/>
                  </a:lnTo>
                  <a:lnTo>
                    <a:pt x="206" y="986"/>
                  </a:lnTo>
                  <a:lnTo>
                    <a:pt x="206" y="986"/>
                  </a:lnTo>
                  <a:lnTo>
                    <a:pt x="207" y="992"/>
                  </a:lnTo>
                  <a:lnTo>
                    <a:pt x="209" y="997"/>
                  </a:lnTo>
                  <a:lnTo>
                    <a:pt x="211" y="1003"/>
                  </a:lnTo>
                  <a:lnTo>
                    <a:pt x="216" y="1008"/>
                  </a:lnTo>
                  <a:lnTo>
                    <a:pt x="220" y="1011"/>
                  </a:lnTo>
                  <a:lnTo>
                    <a:pt x="225" y="1015"/>
                  </a:lnTo>
                  <a:lnTo>
                    <a:pt x="232" y="1017"/>
                  </a:lnTo>
                  <a:lnTo>
                    <a:pt x="238" y="1017"/>
                  </a:lnTo>
                  <a:lnTo>
                    <a:pt x="238" y="1017"/>
                  </a:lnTo>
                  <a:lnTo>
                    <a:pt x="245" y="1017"/>
                  </a:lnTo>
                  <a:lnTo>
                    <a:pt x="250" y="1015"/>
                  </a:lnTo>
                  <a:lnTo>
                    <a:pt x="255" y="1011"/>
                  </a:lnTo>
                  <a:lnTo>
                    <a:pt x="261" y="1008"/>
                  </a:lnTo>
                  <a:lnTo>
                    <a:pt x="264" y="1003"/>
                  </a:lnTo>
                  <a:lnTo>
                    <a:pt x="267" y="997"/>
                  </a:lnTo>
                  <a:lnTo>
                    <a:pt x="269" y="992"/>
                  </a:lnTo>
                  <a:lnTo>
                    <a:pt x="269" y="986"/>
                  </a:lnTo>
                  <a:lnTo>
                    <a:pt x="269" y="919"/>
                  </a:lnTo>
                  <a:lnTo>
                    <a:pt x="269" y="919"/>
                  </a:lnTo>
                  <a:lnTo>
                    <a:pt x="285" y="917"/>
                  </a:lnTo>
                  <a:lnTo>
                    <a:pt x="300" y="914"/>
                  </a:lnTo>
                  <a:lnTo>
                    <a:pt x="315" y="909"/>
                  </a:lnTo>
                  <a:lnTo>
                    <a:pt x="332" y="904"/>
                  </a:lnTo>
                  <a:lnTo>
                    <a:pt x="332" y="904"/>
                  </a:lnTo>
                  <a:lnTo>
                    <a:pt x="347" y="897"/>
                  </a:lnTo>
                  <a:lnTo>
                    <a:pt x="362" y="889"/>
                  </a:lnTo>
                  <a:lnTo>
                    <a:pt x="376" y="880"/>
                  </a:lnTo>
                  <a:lnTo>
                    <a:pt x="388" y="871"/>
                  </a:lnTo>
                  <a:lnTo>
                    <a:pt x="401" y="860"/>
                  </a:lnTo>
                  <a:lnTo>
                    <a:pt x="413" y="849"/>
                  </a:lnTo>
                  <a:lnTo>
                    <a:pt x="424" y="836"/>
                  </a:lnTo>
                  <a:lnTo>
                    <a:pt x="433" y="825"/>
                  </a:lnTo>
                  <a:lnTo>
                    <a:pt x="433" y="825"/>
                  </a:lnTo>
                  <a:lnTo>
                    <a:pt x="444" y="810"/>
                  </a:lnTo>
                  <a:lnTo>
                    <a:pt x="453" y="795"/>
                  </a:lnTo>
                  <a:lnTo>
                    <a:pt x="460" y="780"/>
                  </a:lnTo>
                  <a:lnTo>
                    <a:pt x="466" y="763"/>
                  </a:lnTo>
                  <a:lnTo>
                    <a:pt x="471" y="748"/>
                  </a:lnTo>
                  <a:lnTo>
                    <a:pt x="474" y="731"/>
                  </a:lnTo>
                  <a:lnTo>
                    <a:pt x="476" y="715"/>
                  </a:lnTo>
                  <a:lnTo>
                    <a:pt x="476" y="698"/>
                  </a:lnTo>
                  <a:lnTo>
                    <a:pt x="476" y="698"/>
                  </a:lnTo>
                  <a:lnTo>
                    <a:pt x="475" y="677"/>
                  </a:lnTo>
                  <a:lnTo>
                    <a:pt x="472" y="655"/>
                  </a:lnTo>
                  <a:lnTo>
                    <a:pt x="467" y="634"/>
                  </a:lnTo>
                  <a:lnTo>
                    <a:pt x="458" y="612"/>
                  </a:lnTo>
                  <a:lnTo>
                    <a:pt x="458" y="612"/>
                  </a:lnTo>
                  <a:close/>
                  <a:moveTo>
                    <a:pt x="383" y="786"/>
                  </a:moveTo>
                  <a:lnTo>
                    <a:pt x="383" y="786"/>
                  </a:lnTo>
                  <a:lnTo>
                    <a:pt x="376" y="796"/>
                  </a:lnTo>
                  <a:lnTo>
                    <a:pt x="367" y="804"/>
                  </a:lnTo>
                  <a:lnTo>
                    <a:pt x="358" y="813"/>
                  </a:lnTo>
                  <a:lnTo>
                    <a:pt x="350" y="820"/>
                  </a:lnTo>
                  <a:lnTo>
                    <a:pt x="340" y="827"/>
                  </a:lnTo>
                  <a:lnTo>
                    <a:pt x="329" y="834"/>
                  </a:lnTo>
                  <a:lnTo>
                    <a:pt x="319" y="840"/>
                  </a:lnTo>
                  <a:lnTo>
                    <a:pt x="308" y="845"/>
                  </a:lnTo>
                  <a:lnTo>
                    <a:pt x="308" y="845"/>
                  </a:lnTo>
                  <a:lnTo>
                    <a:pt x="296" y="848"/>
                  </a:lnTo>
                  <a:lnTo>
                    <a:pt x="285" y="851"/>
                  </a:lnTo>
                  <a:lnTo>
                    <a:pt x="275" y="855"/>
                  </a:lnTo>
                  <a:lnTo>
                    <a:pt x="263" y="856"/>
                  </a:lnTo>
                  <a:lnTo>
                    <a:pt x="252" y="858"/>
                  </a:lnTo>
                  <a:lnTo>
                    <a:pt x="241" y="858"/>
                  </a:lnTo>
                  <a:lnTo>
                    <a:pt x="231" y="858"/>
                  </a:lnTo>
                  <a:lnTo>
                    <a:pt x="220" y="857"/>
                  </a:lnTo>
                  <a:lnTo>
                    <a:pt x="200" y="854"/>
                  </a:lnTo>
                  <a:lnTo>
                    <a:pt x="179" y="848"/>
                  </a:lnTo>
                  <a:lnTo>
                    <a:pt x="159" y="840"/>
                  </a:lnTo>
                  <a:lnTo>
                    <a:pt x="141" y="829"/>
                  </a:lnTo>
                  <a:lnTo>
                    <a:pt x="141" y="829"/>
                  </a:lnTo>
                  <a:lnTo>
                    <a:pt x="130" y="823"/>
                  </a:lnTo>
                  <a:lnTo>
                    <a:pt x="121" y="815"/>
                  </a:lnTo>
                  <a:lnTo>
                    <a:pt x="112" y="807"/>
                  </a:lnTo>
                  <a:lnTo>
                    <a:pt x="104" y="799"/>
                  </a:lnTo>
                  <a:lnTo>
                    <a:pt x="97" y="789"/>
                  </a:lnTo>
                  <a:lnTo>
                    <a:pt x="89" y="781"/>
                  </a:lnTo>
                  <a:lnTo>
                    <a:pt x="84" y="770"/>
                  </a:lnTo>
                  <a:lnTo>
                    <a:pt x="78" y="760"/>
                  </a:lnTo>
                  <a:lnTo>
                    <a:pt x="78" y="760"/>
                  </a:lnTo>
                  <a:lnTo>
                    <a:pt x="73" y="745"/>
                  </a:lnTo>
                  <a:lnTo>
                    <a:pt x="69" y="730"/>
                  </a:lnTo>
                  <a:lnTo>
                    <a:pt x="67" y="714"/>
                  </a:lnTo>
                  <a:lnTo>
                    <a:pt x="65" y="698"/>
                  </a:lnTo>
                  <a:lnTo>
                    <a:pt x="65" y="698"/>
                  </a:lnTo>
                  <a:lnTo>
                    <a:pt x="65" y="692"/>
                  </a:lnTo>
                  <a:lnTo>
                    <a:pt x="68" y="686"/>
                  </a:lnTo>
                  <a:lnTo>
                    <a:pt x="71" y="680"/>
                  </a:lnTo>
                  <a:lnTo>
                    <a:pt x="75" y="676"/>
                  </a:lnTo>
                  <a:lnTo>
                    <a:pt x="75" y="676"/>
                  </a:lnTo>
                  <a:lnTo>
                    <a:pt x="82" y="670"/>
                  </a:lnTo>
                  <a:lnTo>
                    <a:pt x="88" y="667"/>
                  </a:lnTo>
                  <a:lnTo>
                    <a:pt x="94" y="666"/>
                  </a:lnTo>
                  <a:lnTo>
                    <a:pt x="102" y="665"/>
                  </a:lnTo>
                  <a:lnTo>
                    <a:pt x="102" y="665"/>
                  </a:lnTo>
                  <a:lnTo>
                    <a:pt x="109" y="666"/>
                  </a:lnTo>
                  <a:lnTo>
                    <a:pt x="117" y="667"/>
                  </a:lnTo>
                  <a:lnTo>
                    <a:pt x="123" y="670"/>
                  </a:lnTo>
                  <a:lnTo>
                    <a:pt x="129" y="676"/>
                  </a:lnTo>
                  <a:lnTo>
                    <a:pt x="129" y="676"/>
                  </a:lnTo>
                  <a:lnTo>
                    <a:pt x="133" y="680"/>
                  </a:lnTo>
                  <a:lnTo>
                    <a:pt x="136" y="685"/>
                  </a:lnTo>
                  <a:lnTo>
                    <a:pt x="138" y="692"/>
                  </a:lnTo>
                  <a:lnTo>
                    <a:pt x="140" y="698"/>
                  </a:lnTo>
                  <a:lnTo>
                    <a:pt x="140" y="698"/>
                  </a:lnTo>
                  <a:lnTo>
                    <a:pt x="141" y="712"/>
                  </a:lnTo>
                  <a:lnTo>
                    <a:pt x="144" y="725"/>
                  </a:lnTo>
                  <a:lnTo>
                    <a:pt x="149" y="739"/>
                  </a:lnTo>
                  <a:lnTo>
                    <a:pt x="158" y="753"/>
                  </a:lnTo>
                  <a:lnTo>
                    <a:pt x="158" y="753"/>
                  </a:lnTo>
                  <a:lnTo>
                    <a:pt x="166" y="763"/>
                  </a:lnTo>
                  <a:lnTo>
                    <a:pt x="177" y="772"/>
                  </a:lnTo>
                  <a:lnTo>
                    <a:pt x="188" y="780"/>
                  </a:lnTo>
                  <a:lnTo>
                    <a:pt x="201" y="785"/>
                  </a:lnTo>
                  <a:lnTo>
                    <a:pt x="201" y="785"/>
                  </a:lnTo>
                  <a:lnTo>
                    <a:pt x="212" y="789"/>
                  </a:lnTo>
                  <a:lnTo>
                    <a:pt x="224" y="791"/>
                  </a:lnTo>
                  <a:lnTo>
                    <a:pt x="237" y="792"/>
                  </a:lnTo>
                  <a:lnTo>
                    <a:pt x="249" y="791"/>
                  </a:lnTo>
                  <a:lnTo>
                    <a:pt x="261" y="789"/>
                  </a:lnTo>
                  <a:lnTo>
                    <a:pt x="273" y="786"/>
                  </a:lnTo>
                  <a:lnTo>
                    <a:pt x="284" y="782"/>
                  </a:lnTo>
                  <a:lnTo>
                    <a:pt x="295" y="776"/>
                  </a:lnTo>
                  <a:lnTo>
                    <a:pt x="295" y="776"/>
                  </a:lnTo>
                  <a:lnTo>
                    <a:pt x="306" y="768"/>
                  </a:lnTo>
                  <a:lnTo>
                    <a:pt x="315" y="758"/>
                  </a:lnTo>
                  <a:lnTo>
                    <a:pt x="324" y="746"/>
                  </a:lnTo>
                  <a:lnTo>
                    <a:pt x="330" y="735"/>
                  </a:lnTo>
                  <a:lnTo>
                    <a:pt x="330" y="735"/>
                  </a:lnTo>
                  <a:lnTo>
                    <a:pt x="334" y="726"/>
                  </a:lnTo>
                  <a:lnTo>
                    <a:pt x="336" y="716"/>
                  </a:lnTo>
                  <a:lnTo>
                    <a:pt x="338" y="707"/>
                  </a:lnTo>
                  <a:lnTo>
                    <a:pt x="338" y="697"/>
                  </a:lnTo>
                  <a:lnTo>
                    <a:pt x="338" y="697"/>
                  </a:lnTo>
                  <a:lnTo>
                    <a:pt x="337" y="686"/>
                  </a:lnTo>
                  <a:lnTo>
                    <a:pt x="336" y="677"/>
                  </a:lnTo>
                  <a:lnTo>
                    <a:pt x="334" y="667"/>
                  </a:lnTo>
                  <a:lnTo>
                    <a:pt x="329" y="659"/>
                  </a:lnTo>
                  <a:lnTo>
                    <a:pt x="329" y="659"/>
                  </a:lnTo>
                  <a:lnTo>
                    <a:pt x="325" y="649"/>
                  </a:lnTo>
                  <a:lnTo>
                    <a:pt x="320" y="639"/>
                  </a:lnTo>
                  <a:lnTo>
                    <a:pt x="313" y="628"/>
                  </a:lnTo>
                  <a:lnTo>
                    <a:pt x="305" y="618"/>
                  </a:lnTo>
                  <a:lnTo>
                    <a:pt x="305" y="618"/>
                  </a:lnTo>
                  <a:lnTo>
                    <a:pt x="289" y="599"/>
                  </a:lnTo>
                  <a:lnTo>
                    <a:pt x="268" y="579"/>
                  </a:lnTo>
                  <a:lnTo>
                    <a:pt x="268" y="579"/>
                  </a:lnTo>
                  <a:lnTo>
                    <a:pt x="245" y="557"/>
                  </a:lnTo>
                  <a:lnTo>
                    <a:pt x="214" y="533"/>
                  </a:lnTo>
                  <a:lnTo>
                    <a:pt x="172" y="497"/>
                  </a:lnTo>
                  <a:lnTo>
                    <a:pt x="172" y="497"/>
                  </a:lnTo>
                  <a:lnTo>
                    <a:pt x="152" y="480"/>
                  </a:lnTo>
                  <a:lnTo>
                    <a:pt x="133" y="461"/>
                  </a:lnTo>
                  <a:lnTo>
                    <a:pt x="133" y="461"/>
                  </a:lnTo>
                  <a:lnTo>
                    <a:pt x="115" y="442"/>
                  </a:lnTo>
                  <a:lnTo>
                    <a:pt x="100" y="421"/>
                  </a:lnTo>
                  <a:lnTo>
                    <a:pt x="87" y="402"/>
                  </a:lnTo>
                  <a:lnTo>
                    <a:pt x="77" y="382"/>
                  </a:lnTo>
                  <a:lnTo>
                    <a:pt x="77" y="382"/>
                  </a:lnTo>
                  <a:lnTo>
                    <a:pt x="71" y="365"/>
                  </a:lnTo>
                  <a:lnTo>
                    <a:pt x="67" y="349"/>
                  </a:lnTo>
                  <a:lnTo>
                    <a:pt x="64" y="333"/>
                  </a:lnTo>
                  <a:lnTo>
                    <a:pt x="63" y="318"/>
                  </a:lnTo>
                  <a:lnTo>
                    <a:pt x="63" y="318"/>
                  </a:lnTo>
                  <a:lnTo>
                    <a:pt x="63" y="306"/>
                  </a:lnTo>
                  <a:lnTo>
                    <a:pt x="65" y="295"/>
                  </a:lnTo>
                  <a:lnTo>
                    <a:pt x="68" y="283"/>
                  </a:lnTo>
                  <a:lnTo>
                    <a:pt x="71" y="271"/>
                  </a:lnTo>
                  <a:lnTo>
                    <a:pt x="71" y="271"/>
                  </a:lnTo>
                  <a:lnTo>
                    <a:pt x="75" y="260"/>
                  </a:lnTo>
                  <a:lnTo>
                    <a:pt x="80" y="250"/>
                  </a:lnTo>
                  <a:lnTo>
                    <a:pt x="86" y="239"/>
                  </a:lnTo>
                  <a:lnTo>
                    <a:pt x="91" y="230"/>
                  </a:lnTo>
                  <a:lnTo>
                    <a:pt x="91" y="230"/>
                  </a:lnTo>
                  <a:lnTo>
                    <a:pt x="100" y="221"/>
                  </a:lnTo>
                  <a:lnTo>
                    <a:pt x="108" y="211"/>
                  </a:lnTo>
                  <a:lnTo>
                    <a:pt x="117" y="202"/>
                  </a:lnTo>
                  <a:lnTo>
                    <a:pt x="127" y="195"/>
                  </a:lnTo>
                  <a:lnTo>
                    <a:pt x="137" y="187"/>
                  </a:lnTo>
                  <a:lnTo>
                    <a:pt x="148" y="181"/>
                  </a:lnTo>
                  <a:lnTo>
                    <a:pt x="159" y="176"/>
                  </a:lnTo>
                  <a:lnTo>
                    <a:pt x="171" y="171"/>
                  </a:lnTo>
                  <a:lnTo>
                    <a:pt x="171" y="171"/>
                  </a:lnTo>
                  <a:lnTo>
                    <a:pt x="186" y="166"/>
                  </a:lnTo>
                  <a:lnTo>
                    <a:pt x="202" y="162"/>
                  </a:lnTo>
                  <a:lnTo>
                    <a:pt x="219" y="159"/>
                  </a:lnTo>
                  <a:lnTo>
                    <a:pt x="237" y="158"/>
                  </a:lnTo>
                  <a:lnTo>
                    <a:pt x="237" y="158"/>
                  </a:lnTo>
                  <a:lnTo>
                    <a:pt x="250" y="158"/>
                  </a:lnTo>
                  <a:lnTo>
                    <a:pt x="264" y="161"/>
                  </a:lnTo>
                  <a:lnTo>
                    <a:pt x="277" y="163"/>
                  </a:lnTo>
                  <a:lnTo>
                    <a:pt x="289" y="165"/>
                  </a:lnTo>
                  <a:lnTo>
                    <a:pt x="302" y="169"/>
                  </a:lnTo>
                  <a:lnTo>
                    <a:pt x="313" y="173"/>
                  </a:lnTo>
                  <a:lnTo>
                    <a:pt x="324" y="180"/>
                  </a:lnTo>
                  <a:lnTo>
                    <a:pt x="336" y="186"/>
                  </a:lnTo>
                  <a:lnTo>
                    <a:pt x="336" y="186"/>
                  </a:lnTo>
                  <a:lnTo>
                    <a:pt x="346" y="193"/>
                  </a:lnTo>
                  <a:lnTo>
                    <a:pt x="355" y="200"/>
                  </a:lnTo>
                  <a:lnTo>
                    <a:pt x="364" y="208"/>
                  </a:lnTo>
                  <a:lnTo>
                    <a:pt x="371" y="216"/>
                  </a:lnTo>
                  <a:lnTo>
                    <a:pt x="379" y="226"/>
                  </a:lnTo>
                  <a:lnTo>
                    <a:pt x="386" y="235"/>
                  </a:lnTo>
                  <a:lnTo>
                    <a:pt x="393" y="245"/>
                  </a:lnTo>
                  <a:lnTo>
                    <a:pt x="398" y="255"/>
                  </a:lnTo>
                  <a:lnTo>
                    <a:pt x="398" y="255"/>
                  </a:lnTo>
                  <a:lnTo>
                    <a:pt x="403" y="270"/>
                  </a:lnTo>
                  <a:lnTo>
                    <a:pt x="408" y="286"/>
                  </a:lnTo>
                  <a:lnTo>
                    <a:pt x="410" y="301"/>
                  </a:lnTo>
                  <a:lnTo>
                    <a:pt x="411" y="318"/>
                  </a:lnTo>
                  <a:lnTo>
                    <a:pt x="411" y="318"/>
                  </a:lnTo>
                  <a:lnTo>
                    <a:pt x="410" y="325"/>
                  </a:lnTo>
                  <a:lnTo>
                    <a:pt x="409" y="330"/>
                  </a:lnTo>
                  <a:lnTo>
                    <a:pt x="406" y="335"/>
                  </a:lnTo>
                  <a:lnTo>
                    <a:pt x="400" y="340"/>
                  </a:lnTo>
                  <a:lnTo>
                    <a:pt x="400" y="340"/>
                  </a:lnTo>
                  <a:lnTo>
                    <a:pt x="395" y="345"/>
                  </a:lnTo>
                  <a:lnTo>
                    <a:pt x="387" y="348"/>
                  </a:lnTo>
                  <a:lnTo>
                    <a:pt x="381" y="350"/>
                  </a:lnTo>
                  <a:lnTo>
                    <a:pt x="373" y="350"/>
                  </a:lnTo>
                  <a:lnTo>
                    <a:pt x="367" y="350"/>
                  </a:lnTo>
                  <a:lnTo>
                    <a:pt x="359" y="348"/>
                  </a:lnTo>
                  <a:lnTo>
                    <a:pt x="353" y="345"/>
                  </a:lnTo>
                  <a:lnTo>
                    <a:pt x="348" y="340"/>
                  </a:lnTo>
                  <a:lnTo>
                    <a:pt x="348" y="340"/>
                  </a:lnTo>
                  <a:lnTo>
                    <a:pt x="342" y="335"/>
                  </a:lnTo>
                  <a:lnTo>
                    <a:pt x="339" y="330"/>
                  </a:lnTo>
                  <a:lnTo>
                    <a:pt x="338" y="325"/>
                  </a:lnTo>
                  <a:lnTo>
                    <a:pt x="337" y="318"/>
                  </a:lnTo>
                  <a:lnTo>
                    <a:pt x="337" y="318"/>
                  </a:lnTo>
                  <a:lnTo>
                    <a:pt x="336" y="304"/>
                  </a:lnTo>
                  <a:lnTo>
                    <a:pt x="333" y="290"/>
                  </a:lnTo>
                  <a:lnTo>
                    <a:pt x="326" y="276"/>
                  </a:lnTo>
                  <a:lnTo>
                    <a:pt x="319" y="262"/>
                  </a:lnTo>
                  <a:lnTo>
                    <a:pt x="319" y="262"/>
                  </a:lnTo>
                  <a:lnTo>
                    <a:pt x="309" y="252"/>
                  </a:lnTo>
                  <a:lnTo>
                    <a:pt x="299" y="243"/>
                  </a:lnTo>
                  <a:lnTo>
                    <a:pt x="288" y="237"/>
                  </a:lnTo>
                  <a:lnTo>
                    <a:pt x="275" y="230"/>
                  </a:lnTo>
                  <a:lnTo>
                    <a:pt x="275" y="230"/>
                  </a:lnTo>
                  <a:lnTo>
                    <a:pt x="264" y="227"/>
                  </a:lnTo>
                  <a:lnTo>
                    <a:pt x="252" y="225"/>
                  </a:lnTo>
                  <a:lnTo>
                    <a:pt x="240" y="224"/>
                  </a:lnTo>
                  <a:lnTo>
                    <a:pt x="229" y="224"/>
                  </a:lnTo>
                  <a:lnTo>
                    <a:pt x="217" y="226"/>
                  </a:lnTo>
                  <a:lnTo>
                    <a:pt x="205" y="229"/>
                  </a:lnTo>
                  <a:lnTo>
                    <a:pt x="193" y="233"/>
                  </a:lnTo>
                  <a:lnTo>
                    <a:pt x="182" y="240"/>
                  </a:lnTo>
                  <a:lnTo>
                    <a:pt x="182" y="240"/>
                  </a:lnTo>
                  <a:lnTo>
                    <a:pt x="171" y="248"/>
                  </a:lnTo>
                  <a:lnTo>
                    <a:pt x="161" y="258"/>
                  </a:lnTo>
                  <a:lnTo>
                    <a:pt x="152" y="269"/>
                  </a:lnTo>
                  <a:lnTo>
                    <a:pt x="146" y="281"/>
                  </a:lnTo>
                  <a:lnTo>
                    <a:pt x="146" y="281"/>
                  </a:lnTo>
                  <a:lnTo>
                    <a:pt x="143" y="289"/>
                  </a:lnTo>
                  <a:lnTo>
                    <a:pt x="141" y="299"/>
                  </a:lnTo>
                  <a:lnTo>
                    <a:pt x="138" y="309"/>
                  </a:lnTo>
                  <a:lnTo>
                    <a:pt x="138" y="318"/>
                  </a:lnTo>
                  <a:lnTo>
                    <a:pt x="138" y="318"/>
                  </a:lnTo>
                  <a:lnTo>
                    <a:pt x="138" y="329"/>
                  </a:lnTo>
                  <a:lnTo>
                    <a:pt x="141" y="339"/>
                  </a:lnTo>
                  <a:lnTo>
                    <a:pt x="143" y="348"/>
                  </a:lnTo>
                  <a:lnTo>
                    <a:pt x="146" y="356"/>
                  </a:lnTo>
                  <a:lnTo>
                    <a:pt x="146" y="356"/>
                  </a:lnTo>
                  <a:lnTo>
                    <a:pt x="151" y="367"/>
                  </a:lnTo>
                  <a:lnTo>
                    <a:pt x="157" y="377"/>
                  </a:lnTo>
                  <a:lnTo>
                    <a:pt x="163" y="388"/>
                  </a:lnTo>
                  <a:lnTo>
                    <a:pt x="172" y="398"/>
                  </a:lnTo>
                  <a:lnTo>
                    <a:pt x="172" y="398"/>
                  </a:lnTo>
                  <a:lnTo>
                    <a:pt x="179" y="407"/>
                  </a:lnTo>
                  <a:lnTo>
                    <a:pt x="188" y="417"/>
                  </a:lnTo>
                  <a:lnTo>
                    <a:pt x="208" y="437"/>
                  </a:lnTo>
                  <a:lnTo>
                    <a:pt x="208" y="437"/>
                  </a:lnTo>
                  <a:lnTo>
                    <a:pt x="233" y="459"/>
                  </a:lnTo>
                  <a:lnTo>
                    <a:pt x="264" y="485"/>
                  </a:lnTo>
                  <a:lnTo>
                    <a:pt x="264" y="485"/>
                  </a:lnTo>
                  <a:lnTo>
                    <a:pt x="294" y="508"/>
                  </a:lnTo>
                  <a:lnTo>
                    <a:pt x="294" y="508"/>
                  </a:lnTo>
                  <a:lnTo>
                    <a:pt x="310" y="521"/>
                  </a:lnTo>
                  <a:lnTo>
                    <a:pt x="326" y="537"/>
                  </a:lnTo>
                  <a:lnTo>
                    <a:pt x="326" y="537"/>
                  </a:lnTo>
                  <a:lnTo>
                    <a:pt x="341" y="551"/>
                  </a:lnTo>
                  <a:lnTo>
                    <a:pt x="354" y="566"/>
                  </a:lnTo>
                  <a:lnTo>
                    <a:pt x="354" y="566"/>
                  </a:lnTo>
                  <a:lnTo>
                    <a:pt x="376" y="593"/>
                  </a:lnTo>
                  <a:lnTo>
                    <a:pt x="376" y="593"/>
                  </a:lnTo>
                  <a:lnTo>
                    <a:pt x="383" y="604"/>
                  </a:lnTo>
                  <a:lnTo>
                    <a:pt x="390" y="614"/>
                  </a:lnTo>
                  <a:lnTo>
                    <a:pt x="395" y="625"/>
                  </a:lnTo>
                  <a:lnTo>
                    <a:pt x="399" y="636"/>
                  </a:lnTo>
                  <a:lnTo>
                    <a:pt x="399" y="636"/>
                  </a:lnTo>
                  <a:lnTo>
                    <a:pt x="406" y="652"/>
                  </a:lnTo>
                  <a:lnTo>
                    <a:pt x="410" y="667"/>
                  </a:lnTo>
                  <a:lnTo>
                    <a:pt x="412" y="683"/>
                  </a:lnTo>
                  <a:lnTo>
                    <a:pt x="413" y="698"/>
                  </a:lnTo>
                  <a:lnTo>
                    <a:pt x="413" y="698"/>
                  </a:lnTo>
                  <a:lnTo>
                    <a:pt x="412" y="710"/>
                  </a:lnTo>
                  <a:lnTo>
                    <a:pt x="411" y="722"/>
                  </a:lnTo>
                  <a:lnTo>
                    <a:pt x="409" y="732"/>
                  </a:lnTo>
                  <a:lnTo>
                    <a:pt x="406" y="744"/>
                  </a:lnTo>
                  <a:lnTo>
                    <a:pt x="401" y="755"/>
                  </a:lnTo>
                  <a:lnTo>
                    <a:pt x="396" y="766"/>
                  </a:lnTo>
                  <a:lnTo>
                    <a:pt x="390" y="776"/>
                  </a:lnTo>
                  <a:lnTo>
                    <a:pt x="383" y="786"/>
                  </a:lnTo>
                  <a:lnTo>
                    <a:pt x="383" y="786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2891" tIns="46446" rIns="92891" bIns="46446" numCol="1" anchor="t" anchorCtr="0" compatLnSpc="1"/>
            <a:lstStyle/>
            <a:p>
              <a:pPr marL="0" marR="0" lvl="0" indent="0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26365" y="3674373"/>
            <a:ext cx="652286" cy="649346"/>
            <a:chOff x="6568486" y="4905819"/>
            <a:chExt cx="869714" cy="869714"/>
          </a:xfrm>
        </p:grpSpPr>
        <p:sp>
          <p:nvSpPr>
            <p:cNvPr id="20" name="椭圆 19"/>
            <p:cNvSpPr/>
            <p:nvPr/>
          </p:nvSpPr>
          <p:spPr>
            <a:xfrm>
              <a:off x="6568486" y="4905819"/>
              <a:ext cx="869714" cy="86971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75"/>
            <p:cNvSpPr>
              <a:spLocks noEditPoints="1"/>
            </p:cNvSpPr>
            <p:nvPr/>
          </p:nvSpPr>
          <p:spPr bwMode="auto">
            <a:xfrm>
              <a:off x="6843005" y="5199331"/>
              <a:ext cx="322263" cy="282575"/>
            </a:xfrm>
            <a:custGeom>
              <a:avLst/>
              <a:gdLst>
                <a:gd name="T0" fmla="*/ 918 w 1018"/>
                <a:gd name="T1" fmla="*/ 194 h 891"/>
                <a:gd name="T2" fmla="*/ 888 w 1018"/>
                <a:gd name="T3" fmla="*/ 149 h 891"/>
                <a:gd name="T4" fmla="*/ 837 w 1018"/>
                <a:gd name="T5" fmla="*/ 128 h 891"/>
                <a:gd name="T6" fmla="*/ 427 w 1018"/>
                <a:gd name="T7" fmla="*/ 122 h 891"/>
                <a:gd name="T8" fmla="*/ 414 w 1018"/>
                <a:gd name="T9" fmla="*/ 96 h 891"/>
                <a:gd name="T10" fmla="*/ 397 w 1018"/>
                <a:gd name="T11" fmla="*/ 42 h 891"/>
                <a:gd name="T12" fmla="*/ 356 w 1018"/>
                <a:gd name="T13" fmla="*/ 8 h 891"/>
                <a:gd name="T14" fmla="*/ 191 w 1018"/>
                <a:gd name="T15" fmla="*/ 0 h 891"/>
                <a:gd name="T16" fmla="*/ 138 w 1018"/>
                <a:gd name="T17" fmla="*/ 16 h 891"/>
                <a:gd name="T18" fmla="*/ 103 w 1018"/>
                <a:gd name="T19" fmla="*/ 58 h 891"/>
                <a:gd name="T20" fmla="*/ 96 w 1018"/>
                <a:gd name="T21" fmla="*/ 255 h 891"/>
                <a:gd name="T22" fmla="*/ 42 w 1018"/>
                <a:gd name="T23" fmla="*/ 271 h 891"/>
                <a:gd name="T24" fmla="*/ 8 w 1018"/>
                <a:gd name="T25" fmla="*/ 312 h 891"/>
                <a:gd name="T26" fmla="*/ 64 w 1018"/>
                <a:gd name="T27" fmla="*/ 795 h 891"/>
                <a:gd name="T28" fmla="*/ 80 w 1018"/>
                <a:gd name="T29" fmla="*/ 849 h 891"/>
                <a:gd name="T30" fmla="*/ 122 w 1018"/>
                <a:gd name="T31" fmla="*/ 883 h 891"/>
                <a:gd name="T32" fmla="*/ 859 w 1018"/>
                <a:gd name="T33" fmla="*/ 891 h 891"/>
                <a:gd name="T34" fmla="*/ 912 w 1018"/>
                <a:gd name="T35" fmla="*/ 875 h 891"/>
                <a:gd name="T36" fmla="*/ 947 w 1018"/>
                <a:gd name="T37" fmla="*/ 832 h 891"/>
                <a:gd name="T38" fmla="*/ 1018 w 1018"/>
                <a:gd name="T39" fmla="*/ 350 h 891"/>
                <a:gd name="T40" fmla="*/ 1001 w 1018"/>
                <a:gd name="T41" fmla="*/ 296 h 891"/>
                <a:gd name="T42" fmla="*/ 960 w 1018"/>
                <a:gd name="T43" fmla="*/ 262 h 891"/>
                <a:gd name="T44" fmla="*/ 159 w 1018"/>
                <a:gd name="T45" fmla="*/ 96 h 891"/>
                <a:gd name="T46" fmla="*/ 173 w 1018"/>
                <a:gd name="T47" fmla="*/ 69 h 891"/>
                <a:gd name="T48" fmla="*/ 324 w 1018"/>
                <a:gd name="T49" fmla="*/ 65 h 891"/>
                <a:gd name="T50" fmla="*/ 349 w 1018"/>
                <a:gd name="T51" fmla="*/ 89 h 891"/>
                <a:gd name="T52" fmla="*/ 358 w 1018"/>
                <a:gd name="T53" fmla="*/ 132 h 891"/>
                <a:gd name="T54" fmla="*/ 392 w 1018"/>
                <a:gd name="T55" fmla="*/ 174 h 891"/>
                <a:gd name="T56" fmla="*/ 446 w 1018"/>
                <a:gd name="T57" fmla="*/ 191 h 891"/>
                <a:gd name="T58" fmla="*/ 849 w 1018"/>
                <a:gd name="T59" fmla="*/ 200 h 891"/>
                <a:gd name="T60" fmla="*/ 159 w 1018"/>
                <a:gd name="T61" fmla="*/ 255 h 891"/>
                <a:gd name="T62" fmla="*/ 886 w 1018"/>
                <a:gd name="T63" fmla="*/ 812 h 891"/>
                <a:gd name="T64" fmla="*/ 159 w 1018"/>
                <a:gd name="T65" fmla="*/ 826 h 891"/>
                <a:gd name="T66" fmla="*/ 132 w 1018"/>
                <a:gd name="T67" fmla="*/ 812 h 891"/>
                <a:gd name="T68" fmla="*/ 65 w 1018"/>
                <a:gd name="T69" fmla="*/ 344 h 891"/>
                <a:gd name="T70" fmla="*/ 89 w 1018"/>
                <a:gd name="T71" fmla="*/ 319 h 891"/>
                <a:gd name="T72" fmla="*/ 940 w 1018"/>
                <a:gd name="T73" fmla="*/ 323 h 891"/>
                <a:gd name="T74" fmla="*/ 891 w 1018"/>
                <a:gd name="T75" fmla="*/ 795 h 891"/>
                <a:gd name="T76" fmla="*/ 203 w 1018"/>
                <a:gd name="T77" fmla="*/ 385 h 891"/>
                <a:gd name="T78" fmla="*/ 170 w 1018"/>
                <a:gd name="T79" fmla="*/ 407 h 891"/>
                <a:gd name="T80" fmla="*/ 153 w 1018"/>
                <a:gd name="T81" fmla="*/ 451 h 891"/>
                <a:gd name="T82" fmla="*/ 170 w 1018"/>
                <a:gd name="T83" fmla="*/ 578 h 891"/>
                <a:gd name="T84" fmla="*/ 221 w 1018"/>
                <a:gd name="T85" fmla="*/ 632 h 891"/>
                <a:gd name="T86" fmla="*/ 469 w 1018"/>
                <a:gd name="T87" fmla="*/ 635 h 891"/>
                <a:gd name="T88" fmla="*/ 512 w 1018"/>
                <a:gd name="T89" fmla="*/ 618 h 891"/>
                <a:gd name="T90" fmla="*/ 537 w 1018"/>
                <a:gd name="T91" fmla="*/ 581 h 891"/>
                <a:gd name="T92" fmla="*/ 540 w 1018"/>
                <a:gd name="T93" fmla="*/ 453 h 891"/>
                <a:gd name="T94" fmla="*/ 523 w 1018"/>
                <a:gd name="T95" fmla="*/ 410 h 891"/>
                <a:gd name="T96" fmla="*/ 485 w 1018"/>
                <a:gd name="T97" fmla="*/ 385 h 891"/>
                <a:gd name="T98" fmla="*/ 477 w 1018"/>
                <a:gd name="T99" fmla="*/ 557 h 891"/>
                <a:gd name="T100" fmla="*/ 462 w 1018"/>
                <a:gd name="T101" fmla="*/ 572 h 891"/>
                <a:gd name="T102" fmla="*/ 229 w 1018"/>
                <a:gd name="T103" fmla="*/ 554 h 891"/>
                <a:gd name="T104" fmla="*/ 223 w 1018"/>
                <a:gd name="T105" fmla="*/ 447 h 891"/>
                <a:gd name="T106" fmla="*/ 473 w 1018"/>
                <a:gd name="T107" fmla="*/ 450 h 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8" h="891">
                  <a:moveTo>
                    <a:pt x="922" y="255"/>
                  </a:moveTo>
                  <a:lnTo>
                    <a:pt x="922" y="222"/>
                  </a:lnTo>
                  <a:lnTo>
                    <a:pt x="922" y="222"/>
                  </a:lnTo>
                  <a:lnTo>
                    <a:pt x="922" y="213"/>
                  </a:lnTo>
                  <a:lnTo>
                    <a:pt x="921" y="203"/>
                  </a:lnTo>
                  <a:lnTo>
                    <a:pt x="918" y="194"/>
                  </a:lnTo>
                  <a:lnTo>
                    <a:pt x="915" y="186"/>
                  </a:lnTo>
                  <a:lnTo>
                    <a:pt x="911" y="177"/>
                  </a:lnTo>
                  <a:lnTo>
                    <a:pt x="906" y="170"/>
                  </a:lnTo>
                  <a:lnTo>
                    <a:pt x="901" y="162"/>
                  </a:lnTo>
                  <a:lnTo>
                    <a:pt x="894" y="155"/>
                  </a:lnTo>
                  <a:lnTo>
                    <a:pt x="888" y="149"/>
                  </a:lnTo>
                  <a:lnTo>
                    <a:pt x="880" y="144"/>
                  </a:lnTo>
                  <a:lnTo>
                    <a:pt x="873" y="139"/>
                  </a:lnTo>
                  <a:lnTo>
                    <a:pt x="864" y="134"/>
                  </a:lnTo>
                  <a:lnTo>
                    <a:pt x="856" y="131"/>
                  </a:lnTo>
                  <a:lnTo>
                    <a:pt x="846" y="129"/>
                  </a:lnTo>
                  <a:lnTo>
                    <a:pt x="837" y="128"/>
                  </a:lnTo>
                  <a:lnTo>
                    <a:pt x="828" y="127"/>
                  </a:lnTo>
                  <a:lnTo>
                    <a:pt x="446" y="127"/>
                  </a:lnTo>
                  <a:lnTo>
                    <a:pt x="446" y="127"/>
                  </a:lnTo>
                  <a:lnTo>
                    <a:pt x="439" y="127"/>
                  </a:lnTo>
                  <a:lnTo>
                    <a:pt x="433" y="125"/>
                  </a:lnTo>
                  <a:lnTo>
                    <a:pt x="427" y="122"/>
                  </a:lnTo>
                  <a:lnTo>
                    <a:pt x="423" y="118"/>
                  </a:lnTo>
                  <a:lnTo>
                    <a:pt x="419" y="113"/>
                  </a:lnTo>
                  <a:lnTo>
                    <a:pt x="417" y="108"/>
                  </a:lnTo>
                  <a:lnTo>
                    <a:pt x="415" y="102"/>
                  </a:lnTo>
                  <a:lnTo>
                    <a:pt x="414" y="96"/>
                  </a:lnTo>
                  <a:lnTo>
                    <a:pt x="414" y="96"/>
                  </a:lnTo>
                  <a:lnTo>
                    <a:pt x="414" y="86"/>
                  </a:lnTo>
                  <a:lnTo>
                    <a:pt x="411" y="76"/>
                  </a:lnTo>
                  <a:lnTo>
                    <a:pt x="409" y="67"/>
                  </a:lnTo>
                  <a:lnTo>
                    <a:pt x="406" y="58"/>
                  </a:lnTo>
                  <a:lnTo>
                    <a:pt x="402" y="50"/>
                  </a:lnTo>
                  <a:lnTo>
                    <a:pt x="397" y="42"/>
                  </a:lnTo>
                  <a:lnTo>
                    <a:pt x="392" y="35"/>
                  </a:lnTo>
                  <a:lnTo>
                    <a:pt x="386" y="28"/>
                  </a:lnTo>
                  <a:lnTo>
                    <a:pt x="379" y="22"/>
                  </a:lnTo>
                  <a:lnTo>
                    <a:pt x="372" y="16"/>
                  </a:lnTo>
                  <a:lnTo>
                    <a:pt x="364" y="12"/>
                  </a:lnTo>
                  <a:lnTo>
                    <a:pt x="356" y="8"/>
                  </a:lnTo>
                  <a:lnTo>
                    <a:pt x="347" y="5"/>
                  </a:lnTo>
                  <a:lnTo>
                    <a:pt x="337" y="2"/>
                  </a:lnTo>
                  <a:lnTo>
                    <a:pt x="328" y="0"/>
                  </a:lnTo>
                  <a:lnTo>
                    <a:pt x="318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2" y="0"/>
                  </a:lnTo>
                  <a:lnTo>
                    <a:pt x="172" y="2"/>
                  </a:lnTo>
                  <a:lnTo>
                    <a:pt x="162" y="5"/>
                  </a:lnTo>
                  <a:lnTo>
                    <a:pt x="154" y="8"/>
                  </a:lnTo>
                  <a:lnTo>
                    <a:pt x="145" y="12"/>
                  </a:lnTo>
                  <a:lnTo>
                    <a:pt x="138" y="16"/>
                  </a:lnTo>
                  <a:lnTo>
                    <a:pt x="130" y="22"/>
                  </a:lnTo>
                  <a:lnTo>
                    <a:pt x="124" y="28"/>
                  </a:lnTo>
                  <a:lnTo>
                    <a:pt x="117" y="35"/>
                  </a:lnTo>
                  <a:lnTo>
                    <a:pt x="112" y="42"/>
                  </a:lnTo>
                  <a:lnTo>
                    <a:pt x="108" y="50"/>
                  </a:lnTo>
                  <a:lnTo>
                    <a:pt x="103" y="58"/>
                  </a:lnTo>
                  <a:lnTo>
                    <a:pt x="100" y="67"/>
                  </a:lnTo>
                  <a:lnTo>
                    <a:pt x="98" y="76"/>
                  </a:lnTo>
                  <a:lnTo>
                    <a:pt x="96" y="86"/>
                  </a:lnTo>
                  <a:lnTo>
                    <a:pt x="96" y="96"/>
                  </a:lnTo>
                  <a:lnTo>
                    <a:pt x="96" y="255"/>
                  </a:lnTo>
                  <a:lnTo>
                    <a:pt x="96" y="255"/>
                  </a:lnTo>
                  <a:lnTo>
                    <a:pt x="86" y="255"/>
                  </a:lnTo>
                  <a:lnTo>
                    <a:pt x="77" y="257"/>
                  </a:lnTo>
                  <a:lnTo>
                    <a:pt x="67" y="259"/>
                  </a:lnTo>
                  <a:lnTo>
                    <a:pt x="58" y="262"/>
                  </a:lnTo>
                  <a:lnTo>
                    <a:pt x="50" y="266"/>
                  </a:lnTo>
                  <a:lnTo>
                    <a:pt x="42" y="271"/>
                  </a:lnTo>
                  <a:lnTo>
                    <a:pt x="35" y="276"/>
                  </a:lnTo>
                  <a:lnTo>
                    <a:pt x="28" y="282"/>
                  </a:lnTo>
                  <a:lnTo>
                    <a:pt x="22" y="289"/>
                  </a:lnTo>
                  <a:lnTo>
                    <a:pt x="17" y="296"/>
                  </a:lnTo>
                  <a:lnTo>
                    <a:pt x="12" y="304"/>
                  </a:lnTo>
                  <a:lnTo>
                    <a:pt x="8" y="312"/>
                  </a:lnTo>
                  <a:lnTo>
                    <a:pt x="5" y="321"/>
                  </a:lnTo>
                  <a:lnTo>
                    <a:pt x="3" y="331"/>
                  </a:lnTo>
                  <a:lnTo>
                    <a:pt x="0" y="340"/>
                  </a:lnTo>
                  <a:lnTo>
                    <a:pt x="0" y="350"/>
                  </a:lnTo>
                  <a:lnTo>
                    <a:pt x="64" y="795"/>
                  </a:lnTo>
                  <a:lnTo>
                    <a:pt x="64" y="795"/>
                  </a:lnTo>
                  <a:lnTo>
                    <a:pt x="65" y="805"/>
                  </a:lnTo>
                  <a:lnTo>
                    <a:pt x="66" y="815"/>
                  </a:lnTo>
                  <a:lnTo>
                    <a:pt x="68" y="823"/>
                  </a:lnTo>
                  <a:lnTo>
                    <a:pt x="71" y="832"/>
                  </a:lnTo>
                  <a:lnTo>
                    <a:pt x="76" y="840"/>
                  </a:lnTo>
                  <a:lnTo>
                    <a:pt x="80" y="849"/>
                  </a:lnTo>
                  <a:lnTo>
                    <a:pt x="85" y="855"/>
                  </a:lnTo>
                  <a:lnTo>
                    <a:pt x="92" y="863"/>
                  </a:lnTo>
                  <a:lnTo>
                    <a:pt x="99" y="868"/>
                  </a:lnTo>
                  <a:lnTo>
                    <a:pt x="106" y="875"/>
                  </a:lnTo>
                  <a:lnTo>
                    <a:pt x="114" y="879"/>
                  </a:lnTo>
                  <a:lnTo>
                    <a:pt x="122" y="883"/>
                  </a:lnTo>
                  <a:lnTo>
                    <a:pt x="131" y="887"/>
                  </a:lnTo>
                  <a:lnTo>
                    <a:pt x="140" y="889"/>
                  </a:lnTo>
                  <a:lnTo>
                    <a:pt x="150" y="890"/>
                  </a:lnTo>
                  <a:lnTo>
                    <a:pt x="159" y="891"/>
                  </a:lnTo>
                  <a:lnTo>
                    <a:pt x="859" y="891"/>
                  </a:lnTo>
                  <a:lnTo>
                    <a:pt x="859" y="891"/>
                  </a:lnTo>
                  <a:lnTo>
                    <a:pt x="868" y="890"/>
                  </a:lnTo>
                  <a:lnTo>
                    <a:pt x="878" y="889"/>
                  </a:lnTo>
                  <a:lnTo>
                    <a:pt x="888" y="887"/>
                  </a:lnTo>
                  <a:lnTo>
                    <a:pt x="896" y="883"/>
                  </a:lnTo>
                  <a:lnTo>
                    <a:pt x="905" y="879"/>
                  </a:lnTo>
                  <a:lnTo>
                    <a:pt x="912" y="875"/>
                  </a:lnTo>
                  <a:lnTo>
                    <a:pt x="920" y="868"/>
                  </a:lnTo>
                  <a:lnTo>
                    <a:pt x="926" y="863"/>
                  </a:lnTo>
                  <a:lnTo>
                    <a:pt x="933" y="855"/>
                  </a:lnTo>
                  <a:lnTo>
                    <a:pt x="938" y="849"/>
                  </a:lnTo>
                  <a:lnTo>
                    <a:pt x="942" y="840"/>
                  </a:lnTo>
                  <a:lnTo>
                    <a:pt x="947" y="832"/>
                  </a:lnTo>
                  <a:lnTo>
                    <a:pt x="950" y="823"/>
                  </a:lnTo>
                  <a:lnTo>
                    <a:pt x="952" y="815"/>
                  </a:lnTo>
                  <a:lnTo>
                    <a:pt x="954" y="805"/>
                  </a:lnTo>
                  <a:lnTo>
                    <a:pt x="954" y="795"/>
                  </a:lnTo>
                  <a:lnTo>
                    <a:pt x="1018" y="350"/>
                  </a:lnTo>
                  <a:lnTo>
                    <a:pt x="1018" y="350"/>
                  </a:lnTo>
                  <a:lnTo>
                    <a:pt x="1018" y="340"/>
                  </a:lnTo>
                  <a:lnTo>
                    <a:pt x="1017" y="331"/>
                  </a:lnTo>
                  <a:lnTo>
                    <a:pt x="1013" y="321"/>
                  </a:lnTo>
                  <a:lnTo>
                    <a:pt x="1010" y="312"/>
                  </a:lnTo>
                  <a:lnTo>
                    <a:pt x="1007" y="304"/>
                  </a:lnTo>
                  <a:lnTo>
                    <a:pt x="1001" y="296"/>
                  </a:lnTo>
                  <a:lnTo>
                    <a:pt x="996" y="289"/>
                  </a:lnTo>
                  <a:lnTo>
                    <a:pt x="990" y="282"/>
                  </a:lnTo>
                  <a:lnTo>
                    <a:pt x="983" y="276"/>
                  </a:lnTo>
                  <a:lnTo>
                    <a:pt x="976" y="271"/>
                  </a:lnTo>
                  <a:lnTo>
                    <a:pt x="968" y="266"/>
                  </a:lnTo>
                  <a:lnTo>
                    <a:pt x="960" y="262"/>
                  </a:lnTo>
                  <a:lnTo>
                    <a:pt x="951" y="259"/>
                  </a:lnTo>
                  <a:lnTo>
                    <a:pt x="941" y="257"/>
                  </a:lnTo>
                  <a:lnTo>
                    <a:pt x="933" y="255"/>
                  </a:lnTo>
                  <a:lnTo>
                    <a:pt x="922" y="255"/>
                  </a:lnTo>
                  <a:lnTo>
                    <a:pt x="922" y="255"/>
                  </a:lnTo>
                  <a:close/>
                  <a:moveTo>
                    <a:pt x="159" y="96"/>
                  </a:moveTo>
                  <a:lnTo>
                    <a:pt x="159" y="96"/>
                  </a:lnTo>
                  <a:lnTo>
                    <a:pt x="160" y="89"/>
                  </a:lnTo>
                  <a:lnTo>
                    <a:pt x="161" y="83"/>
                  </a:lnTo>
                  <a:lnTo>
                    <a:pt x="165" y="78"/>
                  </a:lnTo>
                  <a:lnTo>
                    <a:pt x="169" y="73"/>
                  </a:lnTo>
                  <a:lnTo>
                    <a:pt x="173" y="69"/>
                  </a:lnTo>
                  <a:lnTo>
                    <a:pt x="179" y="66"/>
                  </a:lnTo>
                  <a:lnTo>
                    <a:pt x="185" y="65"/>
                  </a:lnTo>
                  <a:lnTo>
                    <a:pt x="191" y="64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4" y="65"/>
                  </a:lnTo>
                  <a:lnTo>
                    <a:pt x="331" y="66"/>
                  </a:lnTo>
                  <a:lnTo>
                    <a:pt x="336" y="69"/>
                  </a:lnTo>
                  <a:lnTo>
                    <a:pt x="341" y="73"/>
                  </a:lnTo>
                  <a:lnTo>
                    <a:pt x="345" y="78"/>
                  </a:lnTo>
                  <a:lnTo>
                    <a:pt x="348" y="83"/>
                  </a:lnTo>
                  <a:lnTo>
                    <a:pt x="349" y="89"/>
                  </a:lnTo>
                  <a:lnTo>
                    <a:pt x="350" y="96"/>
                  </a:lnTo>
                  <a:lnTo>
                    <a:pt x="350" y="96"/>
                  </a:lnTo>
                  <a:lnTo>
                    <a:pt x="350" y="105"/>
                  </a:lnTo>
                  <a:lnTo>
                    <a:pt x="352" y="115"/>
                  </a:lnTo>
                  <a:lnTo>
                    <a:pt x="354" y="124"/>
                  </a:lnTo>
                  <a:lnTo>
                    <a:pt x="358" y="132"/>
                  </a:lnTo>
                  <a:lnTo>
                    <a:pt x="362" y="141"/>
                  </a:lnTo>
                  <a:lnTo>
                    <a:pt x="366" y="148"/>
                  </a:lnTo>
                  <a:lnTo>
                    <a:pt x="372" y="156"/>
                  </a:lnTo>
                  <a:lnTo>
                    <a:pt x="378" y="163"/>
                  </a:lnTo>
                  <a:lnTo>
                    <a:pt x="385" y="169"/>
                  </a:lnTo>
                  <a:lnTo>
                    <a:pt x="392" y="174"/>
                  </a:lnTo>
                  <a:lnTo>
                    <a:pt x="400" y="179"/>
                  </a:lnTo>
                  <a:lnTo>
                    <a:pt x="408" y="184"/>
                  </a:lnTo>
                  <a:lnTo>
                    <a:pt x="417" y="187"/>
                  </a:lnTo>
                  <a:lnTo>
                    <a:pt x="426" y="189"/>
                  </a:lnTo>
                  <a:lnTo>
                    <a:pt x="436" y="190"/>
                  </a:lnTo>
                  <a:lnTo>
                    <a:pt x="446" y="191"/>
                  </a:lnTo>
                  <a:lnTo>
                    <a:pt x="828" y="191"/>
                  </a:lnTo>
                  <a:lnTo>
                    <a:pt x="828" y="191"/>
                  </a:lnTo>
                  <a:lnTo>
                    <a:pt x="833" y="191"/>
                  </a:lnTo>
                  <a:lnTo>
                    <a:pt x="839" y="193"/>
                  </a:lnTo>
                  <a:lnTo>
                    <a:pt x="845" y="197"/>
                  </a:lnTo>
                  <a:lnTo>
                    <a:pt x="849" y="200"/>
                  </a:lnTo>
                  <a:lnTo>
                    <a:pt x="853" y="205"/>
                  </a:lnTo>
                  <a:lnTo>
                    <a:pt x="857" y="211"/>
                  </a:lnTo>
                  <a:lnTo>
                    <a:pt x="859" y="216"/>
                  </a:lnTo>
                  <a:lnTo>
                    <a:pt x="859" y="222"/>
                  </a:lnTo>
                  <a:lnTo>
                    <a:pt x="859" y="255"/>
                  </a:lnTo>
                  <a:lnTo>
                    <a:pt x="159" y="255"/>
                  </a:lnTo>
                  <a:lnTo>
                    <a:pt x="159" y="96"/>
                  </a:lnTo>
                  <a:close/>
                  <a:moveTo>
                    <a:pt x="891" y="795"/>
                  </a:moveTo>
                  <a:lnTo>
                    <a:pt x="891" y="795"/>
                  </a:lnTo>
                  <a:lnTo>
                    <a:pt x="890" y="802"/>
                  </a:lnTo>
                  <a:lnTo>
                    <a:pt x="888" y="807"/>
                  </a:lnTo>
                  <a:lnTo>
                    <a:pt x="886" y="812"/>
                  </a:lnTo>
                  <a:lnTo>
                    <a:pt x="881" y="818"/>
                  </a:lnTo>
                  <a:lnTo>
                    <a:pt x="877" y="821"/>
                  </a:lnTo>
                  <a:lnTo>
                    <a:pt x="872" y="824"/>
                  </a:lnTo>
                  <a:lnTo>
                    <a:pt x="865" y="826"/>
                  </a:lnTo>
                  <a:lnTo>
                    <a:pt x="859" y="826"/>
                  </a:lnTo>
                  <a:lnTo>
                    <a:pt x="159" y="826"/>
                  </a:lnTo>
                  <a:lnTo>
                    <a:pt x="159" y="826"/>
                  </a:lnTo>
                  <a:lnTo>
                    <a:pt x="153" y="826"/>
                  </a:lnTo>
                  <a:lnTo>
                    <a:pt x="147" y="824"/>
                  </a:lnTo>
                  <a:lnTo>
                    <a:pt x="141" y="821"/>
                  </a:lnTo>
                  <a:lnTo>
                    <a:pt x="137" y="818"/>
                  </a:lnTo>
                  <a:lnTo>
                    <a:pt x="132" y="812"/>
                  </a:lnTo>
                  <a:lnTo>
                    <a:pt x="130" y="807"/>
                  </a:lnTo>
                  <a:lnTo>
                    <a:pt x="128" y="802"/>
                  </a:lnTo>
                  <a:lnTo>
                    <a:pt x="127" y="795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5" y="344"/>
                  </a:lnTo>
                  <a:lnTo>
                    <a:pt x="66" y="337"/>
                  </a:lnTo>
                  <a:lnTo>
                    <a:pt x="69" y="332"/>
                  </a:lnTo>
                  <a:lnTo>
                    <a:pt x="73" y="328"/>
                  </a:lnTo>
                  <a:lnTo>
                    <a:pt x="78" y="323"/>
                  </a:lnTo>
                  <a:lnTo>
                    <a:pt x="83" y="321"/>
                  </a:lnTo>
                  <a:lnTo>
                    <a:pt x="89" y="319"/>
                  </a:lnTo>
                  <a:lnTo>
                    <a:pt x="96" y="318"/>
                  </a:lnTo>
                  <a:lnTo>
                    <a:pt x="922" y="318"/>
                  </a:lnTo>
                  <a:lnTo>
                    <a:pt x="922" y="318"/>
                  </a:lnTo>
                  <a:lnTo>
                    <a:pt x="929" y="319"/>
                  </a:lnTo>
                  <a:lnTo>
                    <a:pt x="935" y="321"/>
                  </a:lnTo>
                  <a:lnTo>
                    <a:pt x="940" y="323"/>
                  </a:lnTo>
                  <a:lnTo>
                    <a:pt x="945" y="328"/>
                  </a:lnTo>
                  <a:lnTo>
                    <a:pt x="949" y="332"/>
                  </a:lnTo>
                  <a:lnTo>
                    <a:pt x="952" y="337"/>
                  </a:lnTo>
                  <a:lnTo>
                    <a:pt x="953" y="344"/>
                  </a:lnTo>
                  <a:lnTo>
                    <a:pt x="954" y="350"/>
                  </a:lnTo>
                  <a:lnTo>
                    <a:pt x="891" y="795"/>
                  </a:lnTo>
                  <a:close/>
                  <a:moveTo>
                    <a:pt x="462" y="381"/>
                  </a:moveTo>
                  <a:lnTo>
                    <a:pt x="228" y="381"/>
                  </a:lnTo>
                  <a:lnTo>
                    <a:pt x="228" y="381"/>
                  </a:lnTo>
                  <a:lnTo>
                    <a:pt x="219" y="382"/>
                  </a:lnTo>
                  <a:lnTo>
                    <a:pt x="211" y="383"/>
                  </a:lnTo>
                  <a:lnTo>
                    <a:pt x="203" y="385"/>
                  </a:lnTo>
                  <a:lnTo>
                    <a:pt x="196" y="389"/>
                  </a:lnTo>
                  <a:lnTo>
                    <a:pt x="189" y="392"/>
                  </a:lnTo>
                  <a:lnTo>
                    <a:pt x="183" y="396"/>
                  </a:lnTo>
                  <a:lnTo>
                    <a:pt x="176" y="402"/>
                  </a:lnTo>
                  <a:lnTo>
                    <a:pt x="170" y="407"/>
                  </a:lnTo>
                  <a:lnTo>
                    <a:pt x="170" y="407"/>
                  </a:lnTo>
                  <a:lnTo>
                    <a:pt x="166" y="413"/>
                  </a:lnTo>
                  <a:lnTo>
                    <a:pt x="161" y="421"/>
                  </a:lnTo>
                  <a:lnTo>
                    <a:pt x="158" y="428"/>
                  </a:lnTo>
                  <a:lnTo>
                    <a:pt x="155" y="436"/>
                  </a:lnTo>
                  <a:lnTo>
                    <a:pt x="154" y="443"/>
                  </a:lnTo>
                  <a:lnTo>
                    <a:pt x="153" y="451"/>
                  </a:lnTo>
                  <a:lnTo>
                    <a:pt x="153" y="459"/>
                  </a:lnTo>
                  <a:lnTo>
                    <a:pt x="153" y="468"/>
                  </a:lnTo>
                  <a:lnTo>
                    <a:pt x="167" y="564"/>
                  </a:lnTo>
                  <a:lnTo>
                    <a:pt x="167" y="564"/>
                  </a:lnTo>
                  <a:lnTo>
                    <a:pt x="168" y="571"/>
                  </a:lnTo>
                  <a:lnTo>
                    <a:pt x="170" y="578"/>
                  </a:lnTo>
                  <a:lnTo>
                    <a:pt x="175" y="591"/>
                  </a:lnTo>
                  <a:lnTo>
                    <a:pt x="183" y="603"/>
                  </a:lnTo>
                  <a:lnTo>
                    <a:pt x="192" y="614"/>
                  </a:lnTo>
                  <a:lnTo>
                    <a:pt x="203" y="623"/>
                  </a:lnTo>
                  <a:lnTo>
                    <a:pt x="215" y="630"/>
                  </a:lnTo>
                  <a:lnTo>
                    <a:pt x="221" y="632"/>
                  </a:lnTo>
                  <a:lnTo>
                    <a:pt x="228" y="634"/>
                  </a:lnTo>
                  <a:lnTo>
                    <a:pt x="234" y="635"/>
                  </a:lnTo>
                  <a:lnTo>
                    <a:pt x="241" y="635"/>
                  </a:lnTo>
                  <a:lnTo>
                    <a:pt x="462" y="637"/>
                  </a:lnTo>
                  <a:lnTo>
                    <a:pt x="462" y="637"/>
                  </a:lnTo>
                  <a:lnTo>
                    <a:pt x="469" y="635"/>
                  </a:lnTo>
                  <a:lnTo>
                    <a:pt x="478" y="634"/>
                  </a:lnTo>
                  <a:lnTo>
                    <a:pt x="485" y="632"/>
                  </a:lnTo>
                  <a:lnTo>
                    <a:pt x="492" y="630"/>
                  </a:lnTo>
                  <a:lnTo>
                    <a:pt x="499" y="627"/>
                  </a:lnTo>
                  <a:lnTo>
                    <a:pt x="506" y="623"/>
                  </a:lnTo>
                  <a:lnTo>
                    <a:pt x="512" y="618"/>
                  </a:lnTo>
                  <a:lnTo>
                    <a:pt x="518" y="613"/>
                  </a:lnTo>
                  <a:lnTo>
                    <a:pt x="523" y="608"/>
                  </a:lnTo>
                  <a:lnTo>
                    <a:pt x="527" y="601"/>
                  </a:lnTo>
                  <a:lnTo>
                    <a:pt x="532" y="595"/>
                  </a:lnTo>
                  <a:lnTo>
                    <a:pt x="535" y="587"/>
                  </a:lnTo>
                  <a:lnTo>
                    <a:pt x="537" y="581"/>
                  </a:lnTo>
                  <a:lnTo>
                    <a:pt x="539" y="572"/>
                  </a:lnTo>
                  <a:lnTo>
                    <a:pt x="540" y="565"/>
                  </a:lnTo>
                  <a:lnTo>
                    <a:pt x="541" y="557"/>
                  </a:lnTo>
                  <a:lnTo>
                    <a:pt x="541" y="462"/>
                  </a:lnTo>
                  <a:lnTo>
                    <a:pt x="541" y="462"/>
                  </a:lnTo>
                  <a:lnTo>
                    <a:pt x="540" y="453"/>
                  </a:lnTo>
                  <a:lnTo>
                    <a:pt x="539" y="446"/>
                  </a:lnTo>
                  <a:lnTo>
                    <a:pt x="537" y="438"/>
                  </a:lnTo>
                  <a:lnTo>
                    <a:pt x="535" y="431"/>
                  </a:lnTo>
                  <a:lnTo>
                    <a:pt x="532" y="423"/>
                  </a:lnTo>
                  <a:lnTo>
                    <a:pt x="527" y="417"/>
                  </a:lnTo>
                  <a:lnTo>
                    <a:pt x="523" y="410"/>
                  </a:lnTo>
                  <a:lnTo>
                    <a:pt x="518" y="405"/>
                  </a:lnTo>
                  <a:lnTo>
                    <a:pt x="512" y="399"/>
                  </a:lnTo>
                  <a:lnTo>
                    <a:pt x="506" y="395"/>
                  </a:lnTo>
                  <a:lnTo>
                    <a:pt x="499" y="391"/>
                  </a:lnTo>
                  <a:lnTo>
                    <a:pt x="492" y="388"/>
                  </a:lnTo>
                  <a:lnTo>
                    <a:pt x="485" y="385"/>
                  </a:lnTo>
                  <a:lnTo>
                    <a:pt x="478" y="383"/>
                  </a:lnTo>
                  <a:lnTo>
                    <a:pt x="469" y="382"/>
                  </a:lnTo>
                  <a:lnTo>
                    <a:pt x="462" y="381"/>
                  </a:lnTo>
                  <a:lnTo>
                    <a:pt x="462" y="381"/>
                  </a:lnTo>
                  <a:close/>
                  <a:moveTo>
                    <a:pt x="477" y="557"/>
                  </a:moveTo>
                  <a:lnTo>
                    <a:pt x="477" y="557"/>
                  </a:lnTo>
                  <a:lnTo>
                    <a:pt x="477" y="560"/>
                  </a:lnTo>
                  <a:lnTo>
                    <a:pt x="476" y="562"/>
                  </a:lnTo>
                  <a:lnTo>
                    <a:pt x="473" y="568"/>
                  </a:lnTo>
                  <a:lnTo>
                    <a:pt x="467" y="571"/>
                  </a:lnTo>
                  <a:lnTo>
                    <a:pt x="465" y="572"/>
                  </a:lnTo>
                  <a:lnTo>
                    <a:pt x="462" y="572"/>
                  </a:lnTo>
                  <a:lnTo>
                    <a:pt x="242" y="572"/>
                  </a:lnTo>
                  <a:lnTo>
                    <a:pt x="242" y="572"/>
                  </a:lnTo>
                  <a:lnTo>
                    <a:pt x="239" y="570"/>
                  </a:lnTo>
                  <a:lnTo>
                    <a:pt x="234" y="566"/>
                  </a:lnTo>
                  <a:lnTo>
                    <a:pt x="231" y="560"/>
                  </a:lnTo>
                  <a:lnTo>
                    <a:pt x="229" y="554"/>
                  </a:lnTo>
                  <a:lnTo>
                    <a:pt x="216" y="459"/>
                  </a:lnTo>
                  <a:lnTo>
                    <a:pt x="216" y="459"/>
                  </a:lnTo>
                  <a:lnTo>
                    <a:pt x="216" y="453"/>
                  </a:lnTo>
                  <a:lnTo>
                    <a:pt x="218" y="449"/>
                  </a:lnTo>
                  <a:lnTo>
                    <a:pt x="218" y="449"/>
                  </a:lnTo>
                  <a:lnTo>
                    <a:pt x="223" y="447"/>
                  </a:lnTo>
                  <a:lnTo>
                    <a:pt x="228" y="446"/>
                  </a:lnTo>
                  <a:lnTo>
                    <a:pt x="462" y="446"/>
                  </a:lnTo>
                  <a:lnTo>
                    <a:pt x="462" y="446"/>
                  </a:lnTo>
                  <a:lnTo>
                    <a:pt x="465" y="446"/>
                  </a:lnTo>
                  <a:lnTo>
                    <a:pt x="467" y="447"/>
                  </a:lnTo>
                  <a:lnTo>
                    <a:pt x="473" y="450"/>
                  </a:lnTo>
                  <a:lnTo>
                    <a:pt x="476" y="455"/>
                  </a:lnTo>
                  <a:lnTo>
                    <a:pt x="477" y="458"/>
                  </a:lnTo>
                  <a:lnTo>
                    <a:pt x="477" y="462"/>
                  </a:lnTo>
                  <a:lnTo>
                    <a:pt x="477" y="557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2891" tIns="46446" rIns="92891" bIns="46446" numCol="1" anchor="t" anchorCtr="0" compatLnSpc="1"/>
            <a:lstStyle/>
            <a:p>
              <a:pPr marL="0" marR="0" lvl="0" indent="0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565351" y="3658157"/>
            <a:ext cx="652286" cy="665563"/>
            <a:chOff x="4753800" y="4905819"/>
            <a:chExt cx="869714" cy="869714"/>
          </a:xfrm>
        </p:grpSpPr>
        <p:sp>
          <p:nvSpPr>
            <p:cNvPr id="23" name="椭圆 22"/>
            <p:cNvSpPr/>
            <p:nvPr/>
          </p:nvSpPr>
          <p:spPr>
            <a:xfrm>
              <a:off x="4753800" y="4905819"/>
              <a:ext cx="869714" cy="869714"/>
            </a:xfrm>
            <a:prstGeom prst="ellipse">
              <a:avLst/>
            </a:prstGeom>
            <a:solidFill>
              <a:srgbClr val="4040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Freeform 32"/>
            <p:cNvSpPr>
              <a:spLocks noEditPoints="1"/>
            </p:cNvSpPr>
            <p:nvPr/>
          </p:nvSpPr>
          <p:spPr bwMode="auto">
            <a:xfrm>
              <a:off x="5027526" y="5269330"/>
              <a:ext cx="322263" cy="161925"/>
            </a:xfrm>
            <a:custGeom>
              <a:avLst/>
              <a:gdLst>
                <a:gd name="T0" fmla="*/ 891 w 1019"/>
                <a:gd name="T1" fmla="*/ 95 h 508"/>
                <a:gd name="T2" fmla="*/ 887 w 1019"/>
                <a:gd name="T3" fmla="*/ 67 h 508"/>
                <a:gd name="T4" fmla="*/ 875 w 1019"/>
                <a:gd name="T5" fmla="*/ 41 h 508"/>
                <a:gd name="T6" fmla="*/ 857 w 1019"/>
                <a:gd name="T7" fmla="*/ 22 h 508"/>
                <a:gd name="T8" fmla="*/ 833 w 1019"/>
                <a:gd name="T9" fmla="*/ 7 h 508"/>
                <a:gd name="T10" fmla="*/ 805 w 1019"/>
                <a:gd name="T11" fmla="*/ 1 h 508"/>
                <a:gd name="T12" fmla="*/ 96 w 1019"/>
                <a:gd name="T13" fmla="*/ 0 h 508"/>
                <a:gd name="T14" fmla="*/ 68 w 1019"/>
                <a:gd name="T15" fmla="*/ 4 h 508"/>
                <a:gd name="T16" fmla="*/ 42 w 1019"/>
                <a:gd name="T17" fmla="*/ 16 h 508"/>
                <a:gd name="T18" fmla="*/ 22 w 1019"/>
                <a:gd name="T19" fmla="*/ 35 h 508"/>
                <a:gd name="T20" fmla="*/ 8 w 1019"/>
                <a:gd name="T21" fmla="*/ 59 h 508"/>
                <a:gd name="T22" fmla="*/ 2 w 1019"/>
                <a:gd name="T23" fmla="*/ 85 h 508"/>
                <a:gd name="T24" fmla="*/ 0 w 1019"/>
                <a:gd name="T25" fmla="*/ 414 h 508"/>
                <a:gd name="T26" fmla="*/ 5 w 1019"/>
                <a:gd name="T27" fmla="*/ 442 h 508"/>
                <a:gd name="T28" fmla="*/ 17 w 1019"/>
                <a:gd name="T29" fmla="*/ 466 h 508"/>
                <a:gd name="T30" fmla="*/ 35 w 1019"/>
                <a:gd name="T31" fmla="*/ 487 h 508"/>
                <a:gd name="T32" fmla="*/ 58 w 1019"/>
                <a:gd name="T33" fmla="*/ 501 h 508"/>
                <a:gd name="T34" fmla="*/ 86 w 1019"/>
                <a:gd name="T35" fmla="*/ 508 h 508"/>
                <a:gd name="T36" fmla="*/ 796 w 1019"/>
                <a:gd name="T37" fmla="*/ 508 h 508"/>
                <a:gd name="T38" fmla="*/ 824 w 1019"/>
                <a:gd name="T39" fmla="*/ 504 h 508"/>
                <a:gd name="T40" fmla="*/ 849 w 1019"/>
                <a:gd name="T41" fmla="*/ 492 h 508"/>
                <a:gd name="T42" fmla="*/ 870 w 1019"/>
                <a:gd name="T43" fmla="*/ 474 h 508"/>
                <a:gd name="T44" fmla="*/ 883 w 1019"/>
                <a:gd name="T45" fmla="*/ 450 h 508"/>
                <a:gd name="T46" fmla="*/ 891 w 1019"/>
                <a:gd name="T47" fmla="*/ 423 h 508"/>
                <a:gd name="T48" fmla="*/ 954 w 1019"/>
                <a:gd name="T49" fmla="*/ 414 h 508"/>
                <a:gd name="T50" fmla="*/ 979 w 1019"/>
                <a:gd name="T51" fmla="*/ 408 h 508"/>
                <a:gd name="T52" fmla="*/ 1008 w 1019"/>
                <a:gd name="T53" fmla="*/ 385 h 508"/>
                <a:gd name="T54" fmla="*/ 1018 w 1019"/>
                <a:gd name="T55" fmla="*/ 356 h 508"/>
                <a:gd name="T56" fmla="*/ 1019 w 1019"/>
                <a:gd name="T57" fmla="*/ 158 h 508"/>
                <a:gd name="T58" fmla="*/ 1013 w 1019"/>
                <a:gd name="T59" fmla="*/ 134 h 508"/>
                <a:gd name="T60" fmla="*/ 990 w 1019"/>
                <a:gd name="T61" fmla="*/ 106 h 508"/>
                <a:gd name="T62" fmla="*/ 961 w 1019"/>
                <a:gd name="T63" fmla="*/ 95 h 508"/>
                <a:gd name="T64" fmla="*/ 828 w 1019"/>
                <a:gd name="T65" fmla="*/ 414 h 508"/>
                <a:gd name="T66" fmla="*/ 824 w 1019"/>
                <a:gd name="T67" fmla="*/ 426 h 508"/>
                <a:gd name="T68" fmla="*/ 814 w 1019"/>
                <a:gd name="T69" fmla="*/ 439 h 508"/>
                <a:gd name="T70" fmla="*/ 796 w 1019"/>
                <a:gd name="T71" fmla="*/ 445 h 508"/>
                <a:gd name="T72" fmla="*/ 90 w 1019"/>
                <a:gd name="T73" fmla="*/ 445 h 508"/>
                <a:gd name="T74" fmla="*/ 73 w 1019"/>
                <a:gd name="T75" fmla="*/ 436 h 508"/>
                <a:gd name="T76" fmla="*/ 65 w 1019"/>
                <a:gd name="T77" fmla="*/ 420 h 508"/>
                <a:gd name="T78" fmla="*/ 64 w 1019"/>
                <a:gd name="T79" fmla="*/ 95 h 508"/>
                <a:gd name="T80" fmla="*/ 69 w 1019"/>
                <a:gd name="T81" fmla="*/ 78 h 508"/>
                <a:gd name="T82" fmla="*/ 84 w 1019"/>
                <a:gd name="T83" fmla="*/ 66 h 508"/>
                <a:gd name="T84" fmla="*/ 796 w 1019"/>
                <a:gd name="T85" fmla="*/ 63 h 508"/>
                <a:gd name="T86" fmla="*/ 808 w 1019"/>
                <a:gd name="T87" fmla="*/ 66 h 508"/>
                <a:gd name="T88" fmla="*/ 822 w 1019"/>
                <a:gd name="T89" fmla="*/ 78 h 508"/>
                <a:gd name="T90" fmla="*/ 828 w 1019"/>
                <a:gd name="T91" fmla="*/ 95 h 508"/>
                <a:gd name="T92" fmla="*/ 891 w 1019"/>
                <a:gd name="T93" fmla="*/ 349 h 508"/>
                <a:gd name="T94" fmla="*/ 954 w 1019"/>
                <a:gd name="T95" fmla="*/ 349 h 508"/>
                <a:gd name="T96" fmla="*/ 598 w 1019"/>
                <a:gd name="T97" fmla="*/ 150 h 508"/>
                <a:gd name="T98" fmla="*/ 582 w 1019"/>
                <a:gd name="T99" fmla="*/ 136 h 508"/>
                <a:gd name="T100" fmla="*/ 563 w 1019"/>
                <a:gd name="T101" fmla="*/ 127 h 508"/>
                <a:gd name="T102" fmla="*/ 159 w 1019"/>
                <a:gd name="T103" fmla="*/ 127 h 508"/>
                <a:gd name="T104" fmla="*/ 142 w 1019"/>
                <a:gd name="T105" fmla="*/ 133 h 508"/>
                <a:gd name="T106" fmla="*/ 130 w 1019"/>
                <a:gd name="T107" fmla="*/ 147 h 508"/>
                <a:gd name="T108" fmla="*/ 128 w 1019"/>
                <a:gd name="T109" fmla="*/ 349 h 508"/>
                <a:gd name="T110" fmla="*/ 130 w 1019"/>
                <a:gd name="T111" fmla="*/ 362 h 508"/>
                <a:gd name="T112" fmla="*/ 142 w 1019"/>
                <a:gd name="T113" fmla="*/ 376 h 508"/>
                <a:gd name="T114" fmla="*/ 159 w 1019"/>
                <a:gd name="T115" fmla="*/ 382 h 508"/>
                <a:gd name="T116" fmla="*/ 689 w 1019"/>
                <a:gd name="T117" fmla="*/ 380 h 508"/>
                <a:gd name="T118" fmla="*/ 701 w 1019"/>
                <a:gd name="T119" fmla="*/ 373 h 508"/>
                <a:gd name="T120" fmla="*/ 702 w 1019"/>
                <a:gd name="T121" fmla="*/ 359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19" h="508">
                  <a:moveTo>
                    <a:pt x="954" y="95"/>
                  </a:moveTo>
                  <a:lnTo>
                    <a:pt x="891" y="95"/>
                  </a:lnTo>
                  <a:lnTo>
                    <a:pt x="891" y="95"/>
                  </a:lnTo>
                  <a:lnTo>
                    <a:pt x="891" y="85"/>
                  </a:lnTo>
                  <a:lnTo>
                    <a:pt x="889" y="76"/>
                  </a:lnTo>
                  <a:lnTo>
                    <a:pt x="887" y="67"/>
                  </a:lnTo>
                  <a:lnTo>
                    <a:pt x="883" y="59"/>
                  </a:lnTo>
                  <a:lnTo>
                    <a:pt x="879" y="50"/>
                  </a:lnTo>
                  <a:lnTo>
                    <a:pt x="875" y="41"/>
                  </a:lnTo>
                  <a:lnTo>
                    <a:pt x="870" y="35"/>
                  </a:lnTo>
                  <a:lnTo>
                    <a:pt x="863" y="27"/>
                  </a:lnTo>
                  <a:lnTo>
                    <a:pt x="857" y="22"/>
                  </a:lnTo>
                  <a:lnTo>
                    <a:pt x="849" y="16"/>
                  </a:lnTo>
                  <a:lnTo>
                    <a:pt x="842" y="11"/>
                  </a:lnTo>
                  <a:lnTo>
                    <a:pt x="833" y="7"/>
                  </a:lnTo>
                  <a:lnTo>
                    <a:pt x="824" y="4"/>
                  </a:lnTo>
                  <a:lnTo>
                    <a:pt x="815" y="2"/>
                  </a:lnTo>
                  <a:lnTo>
                    <a:pt x="805" y="1"/>
                  </a:lnTo>
                  <a:lnTo>
                    <a:pt x="7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86" y="1"/>
                  </a:lnTo>
                  <a:lnTo>
                    <a:pt x="77" y="2"/>
                  </a:lnTo>
                  <a:lnTo>
                    <a:pt x="68" y="4"/>
                  </a:lnTo>
                  <a:lnTo>
                    <a:pt x="58" y="7"/>
                  </a:lnTo>
                  <a:lnTo>
                    <a:pt x="51" y="11"/>
                  </a:lnTo>
                  <a:lnTo>
                    <a:pt x="42" y="16"/>
                  </a:lnTo>
                  <a:lnTo>
                    <a:pt x="35" y="22"/>
                  </a:lnTo>
                  <a:lnTo>
                    <a:pt x="28" y="27"/>
                  </a:lnTo>
                  <a:lnTo>
                    <a:pt x="22" y="35"/>
                  </a:lnTo>
                  <a:lnTo>
                    <a:pt x="17" y="41"/>
                  </a:lnTo>
                  <a:lnTo>
                    <a:pt x="12" y="50"/>
                  </a:lnTo>
                  <a:lnTo>
                    <a:pt x="8" y="59"/>
                  </a:lnTo>
                  <a:lnTo>
                    <a:pt x="5" y="67"/>
                  </a:lnTo>
                  <a:lnTo>
                    <a:pt x="3" y="76"/>
                  </a:lnTo>
                  <a:lnTo>
                    <a:pt x="2" y="85"/>
                  </a:lnTo>
                  <a:lnTo>
                    <a:pt x="0" y="95"/>
                  </a:lnTo>
                  <a:lnTo>
                    <a:pt x="0" y="414"/>
                  </a:lnTo>
                  <a:lnTo>
                    <a:pt x="0" y="414"/>
                  </a:lnTo>
                  <a:lnTo>
                    <a:pt x="2" y="423"/>
                  </a:lnTo>
                  <a:lnTo>
                    <a:pt x="3" y="432"/>
                  </a:lnTo>
                  <a:lnTo>
                    <a:pt x="5" y="442"/>
                  </a:lnTo>
                  <a:lnTo>
                    <a:pt x="8" y="450"/>
                  </a:lnTo>
                  <a:lnTo>
                    <a:pt x="12" y="459"/>
                  </a:lnTo>
                  <a:lnTo>
                    <a:pt x="17" y="466"/>
                  </a:lnTo>
                  <a:lnTo>
                    <a:pt x="22" y="474"/>
                  </a:lnTo>
                  <a:lnTo>
                    <a:pt x="28" y="480"/>
                  </a:lnTo>
                  <a:lnTo>
                    <a:pt x="35" y="487"/>
                  </a:lnTo>
                  <a:lnTo>
                    <a:pt x="42" y="492"/>
                  </a:lnTo>
                  <a:lnTo>
                    <a:pt x="51" y="497"/>
                  </a:lnTo>
                  <a:lnTo>
                    <a:pt x="58" y="501"/>
                  </a:lnTo>
                  <a:lnTo>
                    <a:pt x="68" y="504"/>
                  </a:lnTo>
                  <a:lnTo>
                    <a:pt x="77" y="507"/>
                  </a:lnTo>
                  <a:lnTo>
                    <a:pt x="86" y="508"/>
                  </a:lnTo>
                  <a:lnTo>
                    <a:pt x="96" y="508"/>
                  </a:lnTo>
                  <a:lnTo>
                    <a:pt x="796" y="508"/>
                  </a:lnTo>
                  <a:lnTo>
                    <a:pt x="796" y="508"/>
                  </a:lnTo>
                  <a:lnTo>
                    <a:pt x="805" y="508"/>
                  </a:lnTo>
                  <a:lnTo>
                    <a:pt x="815" y="507"/>
                  </a:lnTo>
                  <a:lnTo>
                    <a:pt x="824" y="504"/>
                  </a:lnTo>
                  <a:lnTo>
                    <a:pt x="833" y="501"/>
                  </a:lnTo>
                  <a:lnTo>
                    <a:pt x="842" y="497"/>
                  </a:lnTo>
                  <a:lnTo>
                    <a:pt x="849" y="492"/>
                  </a:lnTo>
                  <a:lnTo>
                    <a:pt x="857" y="487"/>
                  </a:lnTo>
                  <a:lnTo>
                    <a:pt x="863" y="480"/>
                  </a:lnTo>
                  <a:lnTo>
                    <a:pt x="870" y="474"/>
                  </a:lnTo>
                  <a:lnTo>
                    <a:pt x="875" y="466"/>
                  </a:lnTo>
                  <a:lnTo>
                    <a:pt x="879" y="459"/>
                  </a:lnTo>
                  <a:lnTo>
                    <a:pt x="883" y="450"/>
                  </a:lnTo>
                  <a:lnTo>
                    <a:pt x="887" y="442"/>
                  </a:lnTo>
                  <a:lnTo>
                    <a:pt x="889" y="432"/>
                  </a:lnTo>
                  <a:lnTo>
                    <a:pt x="891" y="423"/>
                  </a:lnTo>
                  <a:lnTo>
                    <a:pt x="891" y="414"/>
                  </a:lnTo>
                  <a:lnTo>
                    <a:pt x="954" y="414"/>
                  </a:lnTo>
                  <a:lnTo>
                    <a:pt x="954" y="414"/>
                  </a:lnTo>
                  <a:lnTo>
                    <a:pt x="961" y="413"/>
                  </a:lnTo>
                  <a:lnTo>
                    <a:pt x="967" y="412"/>
                  </a:lnTo>
                  <a:lnTo>
                    <a:pt x="979" y="408"/>
                  </a:lnTo>
                  <a:lnTo>
                    <a:pt x="990" y="402"/>
                  </a:lnTo>
                  <a:lnTo>
                    <a:pt x="999" y="394"/>
                  </a:lnTo>
                  <a:lnTo>
                    <a:pt x="1008" y="385"/>
                  </a:lnTo>
                  <a:lnTo>
                    <a:pt x="1013" y="374"/>
                  </a:lnTo>
                  <a:lnTo>
                    <a:pt x="1017" y="362"/>
                  </a:lnTo>
                  <a:lnTo>
                    <a:pt x="1018" y="356"/>
                  </a:lnTo>
                  <a:lnTo>
                    <a:pt x="1019" y="349"/>
                  </a:lnTo>
                  <a:lnTo>
                    <a:pt x="1019" y="158"/>
                  </a:lnTo>
                  <a:lnTo>
                    <a:pt x="1019" y="158"/>
                  </a:lnTo>
                  <a:lnTo>
                    <a:pt x="1018" y="152"/>
                  </a:lnTo>
                  <a:lnTo>
                    <a:pt x="1017" y="145"/>
                  </a:lnTo>
                  <a:lnTo>
                    <a:pt x="1013" y="134"/>
                  </a:lnTo>
                  <a:lnTo>
                    <a:pt x="1008" y="123"/>
                  </a:lnTo>
                  <a:lnTo>
                    <a:pt x="999" y="114"/>
                  </a:lnTo>
                  <a:lnTo>
                    <a:pt x="990" y="106"/>
                  </a:lnTo>
                  <a:lnTo>
                    <a:pt x="979" y="100"/>
                  </a:lnTo>
                  <a:lnTo>
                    <a:pt x="967" y="96"/>
                  </a:lnTo>
                  <a:lnTo>
                    <a:pt x="961" y="95"/>
                  </a:lnTo>
                  <a:lnTo>
                    <a:pt x="954" y="95"/>
                  </a:lnTo>
                  <a:lnTo>
                    <a:pt x="954" y="95"/>
                  </a:lnTo>
                  <a:close/>
                  <a:moveTo>
                    <a:pt x="828" y="414"/>
                  </a:moveTo>
                  <a:lnTo>
                    <a:pt x="828" y="414"/>
                  </a:lnTo>
                  <a:lnTo>
                    <a:pt x="827" y="420"/>
                  </a:lnTo>
                  <a:lnTo>
                    <a:pt x="824" y="426"/>
                  </a:lnTo>
                  <a:lnTo>
                    <a:pt x="822" y="431"/>
                  </a:lnTo>
                  <a:lnTo>
                    <a:pt x="818" y="436"/>
                  </a:lnTo>
                  <a:lnTo>
                    <a:pt x="814" y="439"/>
                  </a:lnTo>
                  <a:lnTo>
                    <a:pt x="808" y="443"/>
                  </a:lnTo>
                  <a:lnTo>
                    <a:pt x="802" y="445"/>
                  </a:lnTo>
                  <a:lnTo>
                    <a:pt x="796" y="445"/>
                  </a:lnTo>
                  <a:lnTo>
                    <a:pt x="96" y="445"/>
                  </a:lnTo>
                  <a:lnTo>
                    <a:pt x="96" y="445"/>
                  </a:lnTo>
                  <a:lnTo>
                    <a:pt x="90" y="445"/>
                  </a:lnTo>
                  <a:lnTo>
                    <a:pt x="84" y="443"/>
                  </a:lnTo>
                  <a:lnTo>
                    <a:pt x="78" y="439"/>
                  </a:lnTo>
                  <a:lnTo>
                    <a:pt x="73" y="436"/>
                  </a:lnTo>
                  <a:lnTo>
                    <a:pt x="69" y="431"/>
                  </a:lnTo>
                  <a:lnTo>
                    <a:pt x="67" y="426"/>
                  </a:lnTo>
                  <a:lnTo>
                    <a:pt x="65" y="420"/>
                  </a:lnTo>
                  <a:lnTo>
                    <a:pt x="64" y="414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5" y="89"/>
                  </a:lnTo>
                  <a:lnTo>
                    <a:pt x="67" y="83"/>
                  </a:lnTo>
                  <a:lnTo>
                    <a:pt x="69" y="78"/>
                  </a:lnTo>
                  <a:lnTo>
                    <a:pt x="73" y="73"/>
                  </a:lnTo>
                  <a:lnTo>
                    <a:pt x="78" y="69"/>
                  </a:lnTo>
                  <a:lnTo>
                    <a:pt x="84" y="66"/>
                  </a:lnTo>
                  <a:lnTo>
                    <a:pt x="90" y="64"/>
                  </a:lnTo>
                  <a:lnTo>
                    <a:pt x="96" y="63"/>
                  </a:lnTo>
                  <a:lnTo>
                    <a:pt x="796" y="63"/>
                  </a:lnTo>
                  <a:lnTo>
                    <a:pt x="796" y="63"/>
                  </a:lnTo>
                  <a:lnTo>
                    <a:pt x="802" y="64"/>
                  </a:lnTo>
                  <a:lnTo>
                    <a:pt x="808" y="66"/>
                  </a:lnTo>
                  <a:lnTo>
                    <a:pt x="814" y="69"/>
                  </a:lnTo>
                  <a:lnTo>
                    <a:pt x="818" y="73"/>
                  </a:lnTo>
                  <a:lnTo>
                    <a:pt x="822" y="78"/>
                  </a:lnTo>
                  <a:lnTo>
                    <a:pt x="824" y="83"/>
                  </a:lnTo>
                  <a:lnTo>
                    <a:pt x="827" y="89"/>
                  </a:lnTo>
                  <a:lnTo>
                    <a:pt x="828" y="95"/>
                  </a:lnTo>
                  <a:lnTo>
                    <a:pt x="828" y="414"/>
                  </a:lnTo>
                  <a:close/>
                  <a:moveTo>
                    <a:pt x="954" y="349"/>
                  </a:moveTo>
                  <a:lnTo>
                    <a:pt x="891" y="349"/>
                  </a:lnTo>
                  <a:lnTo>
                    <a:pt x="891" y="158"/>
                  </a:lnTo>
                  <a:lnTo>
                    <a:pt x="954" y="158"/>
                  </a:lnTo>
                  <a:lnTo>
                    <a:pt x="954" y="349"/>
                  </a:lnTo>
                  <a:close/>
                  <a:moveTo>
                    <a:pt x="601" y="155"/>
                  </a:moveTo>
                  <a:lnTo>
                    <a:pt x="601" y="155"/>
                  </a:lnTo>
                  <a:lnTo>
                    <a:pt x="598" y="150"/>
                  </a:lnTo>
                  <a:lnTo>
                    <a:pt x="594" y="144"/>
                  </a:lnTo>
                  <a:lnTo>
                    <a:pt x="588" y="139"/>
                  </a:lnTo>
                  <a:lnTo>
                    <a:pt x="582" y="136"/>
                  </a:lnTo>
                  <a:lnTo>
                    <a:pt x="576" y="132"/>
                  </a:lnTo>
                  <a:lnTo>
                    <a:pt x="569" y="129"/>
                  </a:lnTo>
                  <a:lnTo>
                    <a:pt x="563" y="127"/>
                  </a:lnTo>
                  <a:lnTo>
                    <a:pt x="555" y="127"/>
                  </a:lnTo>
                  <a:lnTo>
                    <a:pt x="159" y="127"/>
                  </a:lnTo>
                  <a:lnTo>
                    <a:pt x="159" y="127"/>
                  </a:lnTo>
                  <a:lnTo>
                    <a:pt x="153" y="127"/>
                  </a:lnTo>
                  <a:lnTo>
                    <a:pt x="147" y="129"/>
                  </a:lnTo>
                  <a:lnTo>
                    <a:pt x="142" y="133"/>
                  </a:lnTo>
                  <a:lnTo>
                    <a:pt x="137" y="136"/>
                  </a:lnTo>
                  <a:lnTo>
                    <a:pt x="133" y="141"/>
                  </a:lnTo>
                  <a:lnTo>
                    <a:pt x="130" y="147"/>
                  </a:lnTo>
                  <a:lnTo>
                    <a:pt x="128" y="152"/>
                  </a:lnTo>
                  <a:lnTo>
                    <a:pt x="128" y="158"/>
                  </a:lnTo>
                  <a:lnTo>
                    <a:pt x="128" y="349"/>
                  </a:lnTo>
                  <a:lnTo>
                    <a:pt x="128" y="349"/>
                  </a:lnTo>
                  <a:lnTo>
                    <a:pt x="128" y="356"/>
                  </a:lnTo>
                  <a:lnTo>
                    <a:pt x="130" y="362"/>
                  </a:lnTo>
                  <a:lnTo>
                    <a:pt x="133" y="368"/>
                  </a:lnTo>
                  <a:lnTo>
                    <a:pt x="137" y="372"/>
                  </a:lnTo>
                  <a:lnTo>
                    <a:pt x="142" y="376"/>
                  </a:lnTo>
                  <a:lnTo>
                    <a:pt x="147" y="379"/>
                  </a:lnTo>
                  <a:lnTo>
                    <a:pt x="153" y="380"/>
                  </a:lnTo>
                  <a:lnTo>
                    <a:pt x="159" y="382"/>
                  </a:lnTo>
                  <a:lnTo>
                    <a:pt x="683" y="382"/>
                  </a:lnTo>
                  <a:lnTo>
                    <a:pt x="683" y="382"/>
                  </a:lnTo>
                  <a:lnTo>
                    <a:pt x="689" y="380"/>
                  </a:lnTo>
                  <a:lnTo>
                    <a:pt x="694" y="379"/>
                  </a:lnTo>
                  <a:lnTo>
                    <a:pt x="698" y="376"/>
                  </a:lnTo>
                  <a:lnTo>
                    <a:pt x="701" y="373"/>
                  </a:lnTo>
                  <a:lnTo>
                    <a:pt x="703" y="369"/>
                  </a:lnTo>
                  <a:lnTo>
                    <a:pt x="703" y="364"/>
                  </a:lnTo>
                  <a:lnTo>
                    <a:pt x="702" y="359"/>
                  </a:lnTo>
                  <a:lnTo>
                    <a:pt x="700" y="353"/>
                  </a:lnTo>
                  <a:lnTo>
                    <a:pt x="601" y="155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2891" tIns="46446" rIns="92891" bIns="46446" numCol="1" anchor="t" anchorCtr="0" compatLnSpc="1"/>
            <a:lstStyle/>
            <a:p>
              <a:pPr marL="0" marR="0" lvl="0" indent="0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884843" y="2501011"/>
            <a:ext cx="652286" cy="649346"/>
            <a:chOff x="3846456" y="3334254"/>
            <a:chExt cx="869714" cy="869714"/>
          </a:xfrm>
        </p:grpSpPr>
        <p:sp>
          <p:nvSpPr>
            <p:cNvPr id="26" name="椭圆 25"/>
            <p:cNvSpPr/>
            <p:nvPr/>
          </p:nvSpPr>
          <p:spPr>
            <a:xfrm>
              <a:off x="3846456" y="3334254"/>
              <a:ext cx="869714" cy="869714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99"/>
            <p:cNvSpPr>
              <a:spLocks noEditPoints="1"/>
            </p:cNvSpPr>
            <p:nvPr/>
          </p:nvSpPr>
          <p:spPr bwMode="auto">
            <a:xfrm>
              <a:off x="4120181" y="3598744"/>
              <a:ext cx="322263" cy="323850"/>
            </a:xfrm>
            <a:custGeom>
              <a:avLst/>
              <a:gdLst>
                <a:gd name="T0" fmla="*/ 543 w 1018"/>
                <a:gd name="T1" fmla="*/ 682 h 1018"/>
                <a:gd name="T2" fmla="*/ 671 w 1018"/>
                <a:gd name="T3" fmla="*/ 548 h 1018"/>
                <a:gd name="T4" fmla="*/ 689 w 1018"/>
                <a:gd name="T5" fmla="*/ 324 h 1018"/>
                <a:gd name="T6" fmla="*/ 565 w 1018"/>
                <a:gd name="T7" fmla="*/ 148 h 1018"/>
                <a:gd name="T8" fmla="*/ 462 w 1018"/>
                <a:gd name="T9" fmla="*/ 120 h 1018"/>
                <a:gd name="T10" fmla="*/ 368 w 1018"/>
                <a:gd name="T11" fmla="*/ 142 h 1018"/>
                <a:gd name="T12" fmla="*/ 290 w 1018"/>
                <a:gd name="T13" fmla="*/ 207 h 1018"/>
                <a:gd name="T14" fmla="*/ 223 w 1018"/>
                <a:gd name="T15" fmla="*/ 409 h 1018"/>
                <a:gd name="T16" fmla="*/ 309 w 1018"/>
                <a:gd name="T17" fmla="*/ 634 h 1018"/>
                <a:gd name="T18" fmla="*/ 425 w 1018"/>
                <a:gd name="T19" fmla="*/ 696 h 1018"/>
                <a:gd name="T20" fmla="*/ 513 w 1018"/>
                <a:gd name="T21" fmla="*/ 193 h 1018"/>
                <a:gd name="T22" fmla="*/ 623 w 1018"/>
                <a:gd name="T23" fmla="*/ 321 h 1018"/>
                <a:gd name="T24" fmla="*/ 623 w 1018"/>
                <a:gd name="T25" fmla="*/ 497 h 1018"/>
                <a:gd name="T26" fmla="*/ 513 w 1018"/>
                <a:gd name="T27" fmla="*/ 626 h 1018"/>
                <a:gd name="T28" fmla="*/ 378 w 1018"/>
                <a:gd name="T29" fmla="*/ 609 h 1018"/>
                <a:gd name="T30" fmla="*/ 290 w 1018"/>
                <a:gd name="T31" fmla="*/ 456 h 1018"/>
                <a:gd name="T32" fmla="*/ 316 w 1018"/>
                <a:gd name="T33" fmla="*/ 283 h 1018"/>
                <a:gd name="T34" fmla="*/ 444 w 1018"/>
                <a:gd name="T35" fmla="*/ 184 h 1018"/>
                <a:gd name="T36" fmla="*/ 636 w 1018"/>
                <a:gd name="T37" fmla="*/ 682 h 1018"/>
                <a:gd name="T38" fmla="*/ 644 w 1018"/>
                <a:gd name="T39" fmla="*/ 726 h 1018"/>
                <a:gd name="T40" fmla="*/ 756 w 1018"/>
                <a:gd name="T41" fmla="*/ 755 h 1018"/>
                <a:gd name="T42" fmla="*/ 854 w 1018"/>
                <a:gd name="T43" fmla="*/ 889 h 1018"/>
                <a:gd name="T44" fmla="*/ 844 w 1018"/>
                <a:gd name="T45" fmla="*/ 952 h 1018"/>
                <a:gd name="T46" fmla="*/ 68 w 1018"/>
                <a:gd name="T47" fmla="*/ 943 h 1018"/>
                <a:gd name="T48" fmla="*/ 87 w 1018"/>
                <a:gd name="T49" fmla="*/ 834 h 1018"/>
                <a:gd name="T50" fmla="*/ 221 w 1018"/>
                <a:gd name="T51" fmla="*/ 736 h 1018"/>
                <a:gd name="T52" fmla="*/ 290 w 1018"/>
                <a:gd name="T53" fmla="*/ 712 h 1018"/>
                <a:gd name="T54" fmla="*/ 273 w 1018"/>
                <a:gd name="T55" fmla="*/ 670 h 1018"/>
                <a:gd name="T56" fmla="*/ 184 w 1018"/>
                <a:gd name="T57" fmla="*/ 680 h 1018"/>
                <a:gd name="T58" fmla="*/ 21 w 1018"/>
                <a:gd name="T59" fmla="*/ 827 h 1018"/>
                <a:gd name="T60" fmla="*/ 0 w 1018"/>
                <a:gd name="T61" fmla="*/ 937 h 1018"/>
                <a:gd name="T62" fmla="*/ 39 w 1018"/>
                <a:gd name="T63" fmla="*/ 1003 h 1018"/>
                <a:gd name="T64" fmla="*/ 843 w 1018"/>
                <a:gd name="T65" fmla="*/ 1018 h 1018"/>
                <a:gd name="T66" fmla="*/ 907 w 1018"/>
                <a:gd name="T67" fmla="*/ 978 h 1018"/>
                <a:gd name="T68" fmla="*/ 921 w 1018"/>
                <a:gd name="T69" fmla="*/ 902 h 1018"/>
                <a:gd name="T70" fmla="*/ 846 w 1018"/>
                <a:gd name="T71" fmla="*/ 744 h 1018"/>
                <a:gd name="T72" fmla="*/ 688 w 1018"/>
                <a:gd name="T73" fmla="*/ 669 h 1018"/>
                <a:gd name="T74" fmla="*/ 557 w 1018"/>
                <a:gd name="T75" fmla="*/ 64 h 1018"/>
                <a:gd name="T76" fmla="*/ 681 w 1018"/>
                <a:gd name="T77" fmla="*/ 130 h 1018"/>
                <a:gd name="T78" fmla="*/ 732 w 1018"/>
                <a:gd name="T79" fmla="*/ 290 h 1018"/>
                <a:gd name="T80" fmla="*/ 728 w 1018"/>
                <a:gd name="T81" fmla="*/ 379 h 1018"/>
                <a:gd name="T82" fmla="*/ 765 w 1018"/>
                <a:gd name="T83" fmla="*/ 393 h 1018"/>
                <a:gd name="T84" fmla="*/ 793 w 1018"/>
                <a:gd name="T85" fmla="*/ 331 h 1018"/>
                <a:gd name="T86" fmla="*/ 755 w 1018"/>
                <a:gd name="T87" fmla="*/ 128 h 1018"/>
                <a:gd name="T88" fmla="*/ 628 w 1018"/>
                <a:gd name="T89" fmla="*/ 14 h 1018"/>
                <a:gd name="T90" fmla="*/ 529 w 1018"/>
                <a:gd name="T91" fmla="*/ 2 h 1018"/>
                <a:gd name="T92" fmla="*/ 442 w 1018"/>
                <a:gd name="T93" fmla="*/ 37 h 1018"/>
                <a:gd name="T94" fmla="*/ 450 w 1018"/>
                <a:gd name="T95" fmla="*/ 82 h 1018"/>
                <a:gd name="T96" fmla="*/ 763 w 1018"/>
                <a:gd name="T97" fmla="*/ 540 h 1018"/>
                <a:gd name="T98" fmla="*/ 732 w 1018"/>
                <a:gd name="T99" fmla="*/ 573 h 1018"/>
                <a:gd name="T100" fmla="*/ 763 w 1018"/>
                <a:gd name="T101" fmla="*/ 605 h 1018"/>
                <a:gd name="T102" fmla="*/ 911 w 1018"/>
                <a:gd name="T103" fmla="*/ 678 h 1018"/>
                <a:gd name="T104" fmla="*/ 954 w 1018"/>
                <a:gd name="T105" fmla="*/ 809 h 1018"/>
                <a:gd name="T106" fmla="*/ 963 w 1018"/>
                <a:gd name="T107" fmla="*/ 853 h 1018"/>
                <a:gd name="T108" fmla="*/ 1003 w 1018"/>
                <a:gd name="T109" fmla="*/ 851 h 1018"/>
                <a:gd name="T110" fmla="*/ 1018 w 1018"/>
                <a:gd name="T111" fmla="*/ 803 h 1018"/>
                <a:gd name="T112" fmla="*/ 945 w 1018"/>
                <a:gd name="T113" fmla="*/ 619 h 1018"/>
                <a:gd name="T114" fmla="*/ 803 w 1018"/>
                <a:gd name="T115" fmla="*/ 5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8" h="1018">
                  <a:moveTo>
                    <a:pt x="462" y="700"/>
                  </a:moveTo>
                  <a:lnTo>
                    <a:pt x="462" y="700"/>
                  </a:lnTo>
                  <a:lnTo>
                    <a:pt x="474" y="699"/>
                  </a:lnTo>
                  <a:lnTo>
                    <a:pt x="485" y="698"/>
                  </a:lnTo>
                  <a:lnTo>
                    <a:pt x="497" y="696"/>
                  </a:lnTo>
                  <a:lnTo>
                    <a:pt x="509" y="694"/>
                  </a:lnTo>
                  <a:lnTo>
                    <a:pt x="521" y="691"/>
                  </a:lnTo>
                  <a:lnTo>
                    <a:pt x="533" y="686"/>
                  </a:lnTo>
                  <a:lnTo>
                    <a:pt x="543" y="682"/>
                  </a:lnTo>
                  <a:lnTo>
                    <a:pt x="554" y="677"/>
                  </a:lnTo>
                  <a:lnTo>
                    <a:pt x="565" y="671"/>
                  </a:lnTo>
                  <a:lnTo>
                    <a:pt x="576" y="665"/>
                  </a:lnTo>
                  <a:lnTo>
                    <a:pt x="595" y="650"/>
                  </a:lnTo>
                  <a:lnTo>
                    <a:pt x="613" y="634"/>
                  </a:lnTo>
                  <a:lnTo>
                    <a:pt x="630" y="614"/>
                  </a:lnTo>
                  <a:lnTo>
                    <a:pt x="645" y="594"/>
                  </a:lnTo>
                  <a:lnTo>
                    <a:pt x="659" y="571"/>
                  </a:lnTo>
                  <a:lnTo>
                    <a:pt x="671" y="548"/>
                  </a:lnTo>
                  <a:lnTo>
                    <a:pt x="681" y="522"/>
                  </a:lnTo>
                  <a:lnTo>
                    <a:pt x="689" y="495"/>
                  </a:lnTo>
                  <a:lnTo>
                    <a:pt x="695" y="467"/>
                  </a:lnTo>
                  <a:lnTo>
                    <a:pt x="699" y="439"/>
                  </a:lnTo>
                  <a:lnTo>
                    <a:pt x="700" y="409"/>
                  </a:lnTo>
                  <a:lnTo>
                    <a:pt x="700" y="409"/>
                  </a:lnTo>
                  <a:lnTo>
                    <a:pt x="699" y="379"/>
                  </a:lnTo>
                  <a:lnTo>
                    <a:pt x="695" y="352"/>
                  </a:lnTo>
                  <a:lnTo>
                    <a:pt x="689" y="324"/>
                  </a:lnTo>
                  <a:lnTo>
                    <a:pt x="681" y="297"/>
                  </a:lnTo>
                  <a:lnTo>
                    <a:pt x="671" y="271"/>
                  </a:lnTo>
                  <a:lnTo>
                    <a:pt x="659" y="247"/>
                  </a:lnTo>
                  <a:lnTo>
                    <a:pt x="645" y="225"/>
                  </a:lnTo>
                  <a:lnTo>
                    <a:pt x="630" y="205"/>
                  </a:lnTo>
                  <a:lnTo>
                    <a:pt x="613" y="185"/>
                  </a:lnTo>
                  <a:lnTo>
                    <a:pt x="595" y="169"/>
                  </a:lnTo>
                  <a:lnTo>
                    <a:pt x="576" y="154"/>
                  </a:lnTo>
                  <a:lnTo>
                    <a:pt x="565" y="148"/>
                  </a:lnTo>
                  <a:lnTo>
                    <a:pt x="554" y="142"/>
                  </a:lnTo>
                  <a:lnTo>
                    <a:pt x="543" y="137"/>
                  </a:lnTo>
                  <a:lnTo>
                    <a:pt x="533" y="133"/>
                  </a:lnTo>
                  <a:lnTo>
                    <a:pt x="521" y="128"/>
                  </a:lnTo>
                  <a:lnTo>
                    <a:pt x="509" y="125"/>
                  </a:lnTo>
                  <a:lnTo>
                    <a:pt x="497" y="123"/>
                  </a:lnTo>
                  <a:lnTo>
                    <a:pt x="485" y="121"/>
                  </a:lnTo>
                  <a:lnTo>
                    <a:pt x="474" y="120"/>
                  </a:lnTo>
                  <a:lnTo>
                    <a:pt x="462" y="120"/>
                  </a:lnTo>
                  <a:lnTo>
                    <a:pt x="462" y="120"/>
                  </a:lnTo>
                  <a:lnTo>
                    <a:pt x="449" y="120"/>
                  </a:lnTo>
                  <a:lnTo>
                    <a:pt x="437" y="121"/>
                  </a:lnTo>
                  <a:lnTo>
                    <a:pt x="425" y="123"/>
                  </a:lnTo>
                  <a:lnTo>
                    <a:pt x="414" y="125"/>
                  </a:lnTo>
                  <a:lnTo>
                    <a:pt x="402" y="128"/>
                  </a:lnTo>
                  <a:lnTo>
                    <a:pt x="391" y="132"/>
                  </a:lnTo>
                  <a:lnTo>
                    <a:pt x="379" y="137"/>
                  </a:lnTo>
                  <a:lnTo>
                    <a:pt x="368" y="142"/>
                  </a:lnTo>
                  <a:lnTo>
                    <a:pt x="358" y="148"/>
                  </a:lnTo>
                  <a:lnTo>
                    <a:pt x="347" y="154"/>
                  </a:lnTo>
                  <a:lnTo>
                    <a:pt x="337" y="162"/>
                  </a:lnTo>
                  <a:lnTo>
                    <a:pt x="327" y="169"/>
                  </a:lnTo>
                  <a:lnTo>
                    <a:pt x="317" y="178"/>
                  </a:lnTo>
                  <a:lnTo>
                    <a:pt x="308" y="187"/>
                  </a:lnTo>
                  <a:lnTo>
                    <a:pt x="299" y="197"/>
                  </a:lnTo>
                  <a:lnTo>
                    <a:pt x="290" y="207"/>
                  </a:lnTo>
                  <a:lnTo>
                    <a:pt x="290" y="207"/>
                  </a:lnTo>
                  <a:lnTo>
                    <a:pt x="275" y="228"/>
                  </a:lnTo>
                  <a:lnTo>
                    <a:pt x="261" y="251"/>
                  </a:lnTo>
                  <a:lnTo>
                    <a:pt x="249" y="274"/>
                  </a:lnTo>
                  <a:lnTo>
                    <a:pt x="241" y="300"/>
                  </a:lnTo>
                  <a:lnTo>
                    <a:pt x="233" y="326"/>
                  </a:lnTo>
                  <a:lnTo>
                    <a:pt x="227" y="354"/>
                  </a:lnTo>
                  <a:lnTo>
                    <a:pt x="224" y="382"/>
                  </a:lnTo>
                  <a:lnTo>
                    <a:pt x="223" y="409"/>
                  </a:lnTo>
                  <a:lnTo>
                    <a:pt x="223" y="409"/>
                  </a:lnTo>
                  <a:lnTo>
                    <a:pt x="224" y="439"/>
                  </a:lnTo>
                  <a:lnTo>
                    <a:pt x="228" y="467"/>
                  </a:lnTo>
                  <a:lnTo>
                    <a:pt x="233" y="495"/>
                  </a:lnTo>
                  <a:lnTo>
                    <a:pt x="242" y="522"/>
                  </a:lnTo>
                  <a:lnTo>
                    <a:pt x="251" y="548"/>
                  </a:lnTo>
                  <a:lnTo>
                    <a:pt x="263" y="571"/>
                  </a:lnTo>
                  <a:lnTo>
                    <a:pt x="277" y="594"/>
                  </a:lnTo>
                  <a:lnTo>
                    <a:pt x="293" y="614"/>
                  </a:lnTo>
                  <a:lnTo>
                    <a:pt x="309" y="634"/>
                  </a:lnTo>
                  <a:lnTo>
                    <a:pt x="328" y="650"/>
                  </a:lnTo>
                  <a:lnTo>
                    <a:pt x="348" y="665"/>
                  </a:lnTo>
                  <a:lnTo>
                    <a:pt x="358" y="671"/>
                  </a:lnTo>
                  <a:lnTo>
                    <a:pt x="368" y="677"/>
                  </a:lnTo>
                  <a:lnTo>
                    <a:pt x="379" y="682"/>
                  </a:lnTo>
                  <a:lnTo>
                    <a:pt x="391" y="686"/>
                  </a:lnTo>
                  <a:lnTo>
                    <a:pt x="402" y="691"/>
                  </a:lnTo>
                  <a:lnTo>
                    <a:pt x="414" y="694"/>
                  </a:lnTo>
                  <a:lnTo>
                    <a:pt x="425" y="696"/>
                  </a:lnTo>
                  <a:lnTo>
                    <a:pt x="437" y="698"/>
                  </a:lnTo>
                  <a:lnTo>
                    <a:pt x="449" y="699"/>
                  </a:lnTo>
                  <a:lnTo>
                    <a:pt x="462" y="700"/>
                  </a:lnTo>
                  <a:lnTo>
                    <a:pt x="462" y="700"/>
                  </a:lnTo>
                  <a:close/>
                  <a:moveTo>
                    <a:pt x="462" y="183"/>
                  </a:moveTo>
                  <a:lnTo>
                    <a:pt x="462" y="183"/>
                  </a:lnTo>
                  <a:lnTo>
                    <a:pt x="479" y="184"/>
                  </a:lnTo>
                  <a:lnTo>
                    <a:pt x="496" y="187"/>
                  </a:lnTo>
                  <a:lnTo>
                    <a:pt x="513" y="193"/>
                  </a:lnTo>
                  <a:lnTo>
                    <a:pt x="529" y="200"/>
                  </a:lnTo>
                  <a:lnTo>
                    <a:pt x="544" y="210"/>
                  </a:lnTo>
                  <a:lnTo>
                    <a:pt x="559" y="222"/>
                  </a:lnTo>
                  <a:lnTo>
                    <a:pt x="572" y="235"/>
                  </a:lnTo>
                  <a:lnTo>
                    <a:pt x="585" y="250"/>
                  </a:lnTo>
                  <a:lnTo>
                    <a:pt x="596" y="266"/>
                  </a:lnTo>
                  <a:lnTo>
                    <a:pt x="607" y="283"/>
                  </a:lnTo>
                  <a:lnTo>
                    <a:pt x="615" y="301"/>
                  </a:lnTo>
                  <a:lnTo>
                    <a:pt x="623" y="321"/>
                  </a:lnTo>
                  <a:lnTo>
                    <a:pt x="628" y="342"/>
                  </a:lnTo>
                  <a:lnTo>
                    <a:pt x="632" y="363"/>
                  </a:lnTo>
                  <a:lnTo>
                    <a:pt x="636" y="386"/>
                  </a:lnTo>
                  <a:lnTo>
                    <a:pt x="637" y="409"/>
                  </a:lnTo>
                  <a:lnTo>
                    <a:pt x="637" y="409"/>
                  </a:lnTo>
                  <a:lnTo>
                    <a:pt x="636" y="433"/>
                  </a:lnTo>
                  <a:lnTo>
                    <a:pt x="632" y="456"/>
                  </a:lnTo>
                  <a:lnTo>
                    <a:pt x="628" y="477"/>
                  </a:lnTo>
                  <a:lnTo>
                    <a:pt x="623" y="497"/>
                  </a:lnTo>
                  <a:lnTo>
                    <a:pt x="615" y="518"/>
                  </a:lnTo>
                  <a:lnTo>
                    <a:pt x="607" y="536"/>
                  </a:lnTo>
                  <a:lnTo>
                    <a:pt x="596" y="553"/>
                  </a:lnTo>
                  <a:lnTo>
                    <a:pt x="585" y="569"/>
                  </a:lnTo>
                  <a:lnTo>
                    <a:pt x="572" y="584"/>
                  </a:lnTo>
                  <a:lnTo>
                    <a:pt x="559" y="597"/>
                  </a:lnTo>
                  <a:lnTo>
                    <a:pt x="544" y="609"/>
                  </a:lnTo>
                  <a:lnTo>
                    <a:pt x="529" y="619"/>
                  </a:lnTo>
                  <a:lnTo>
                    <a:pt x="513" y="626"/>
                  </a:lnTo>
                  <a:lnTo>
                    <a:pt x="496" y="632"/>
                  </a:lnTo>
                  <a:lnTo>
                    <a:pt x="479" y="635"/>
                  </a:lnTo>
                  <a:lnTo>
                    <a:pt x="462" y="636"/>
                  </a:lnTo>
                  <a:lnTo>
                    <a:pt x="462" y="636"/>
                  </a:lnTo>
                  <a:lnTo>
                    <a:pt x="444" y="635"/>
                  </a:lnTo>
                  <a:lnTo>
                    <a:pt x="426" y="632"/>
                  </a:lnTo>
                  <a:lnTo>
                    <a:pt x="409" y="626"/>
                  </a:lnTo>
                  <a:lnTo>
                    <a:pt x="393" y="619"/>
                  </a:lnTo>
                  <a:lnTo>
                    <a:pt x="378" y="609"/>
                  </a:lnTo>
                  <a:lnTo>
                    <a:pt x="364" y="597"/>
                  </a:lnTo>
                  <a:lnTo>
                    <a:pt x="350" y="584"/>
                  </a:lnTo>
                  <a:lnTo>
                    <a:pt x="337" y="569"/>
                  </a:lnTo>
                  <a:lnTo>
                    <a:pt x="327" y="553"/>
                  </a:lnTo>
                  <a:lnTo>
                    <a:pt x="316" y="536"/>
                  </a:lnTo>
                  <a:lnTo>
                    <a:pt x="307" y="518"/>
                  </a:lnTo>
                  <a:lnTo>
                    <a:pt x="300" y="497"/>
                  </a:lnTo>
                  <a:lnTo>
                    <a:pt x="294" y="477"/>
                  </a:lnTo>
                  <a:lnTo>
                    <a:pt x="290" y="456"/>
                  </a:lnTo>
                  <a:lnTo>
                    <a:pt x="287" y="433"/>
                  </a:lnTo>
                  <a:lnTo>
                    <a:pt x="287" y="409"/>
                  </a:lnTo>
                  <a:lnTo>
                    <a:pt x="287" y="409"/>
                  </a:lnTo>
                  <a:lnTo>
                    <a:pt x="287" y="386"/>
                  </a:lnTo>
                  <a:lnTo>
                    <a:pt x="290" y="363"/>
                  </a:lnTo>
                  <a:lnTo>
                    <a:pt x="294" y="342"/>
                  </a:lnTo>
                  <a:lnTo>
                    <a:pt x="300" y="321"/>
                  </a:lnTo>
                  <a:lnTo>
                    <a:pt x="307" y="301"/>
                  </a:lnTo>
                  <a:lnTo>
                    <a:pt x="316" y="283"/>
                  </a:lnTo>
                  <a:lnTo>
                    <a:pt x="327" y="266"/>
                  </a:lnTo>
                  <a:lnTo>
                    <a:pt x="337" y="250"/>
                  </a:lnTo>
                  <a:lnTo>
                    <a:pt x="350" y="235"/>
                  </a:lnTo>
                  <a:lnTo>
                    <a:pt x="364" y="222"/>
                  </a:lnTo>
                  <a:lnTo>
                    <a:pt x="378" y="210"/>
                  </a:lnTo>
                  <a:lnTo>
                    <a:pt x="393" y="200"/>
                  </a:lnTo>
                  <a:lnTo>
                    <a:pt x="409" y="193"/>
                  </a:lnTo>
                  <a:lnTo>
                    <a:pt x="426" y="187"/>
                  </a:lnTo>
                  <a:lnTo>
                    <a:pt x="444" y="184"/>
                  </a:lnTo>
                  <a:lnTo>
                    <a:pt x="462" y="183"/>
                  </a:lnTo>
                  <a:lnTo>
                    <a:pt x="462" y="183"/>
                  </a:lnTo>
                  <a:close/>
                  <a:moveTo>
                    <a:pt x="661" y="668"/>
                  </a:moveTo>
                  <a:lnTo>
                    <a:pt x="661" y="668"/>
                  </a:lnTo>
                  <a:lnTo>
                    <a:pt x="655" y="668"/>
                  </a:lnTo>
                  <a:lnTo>
                    <a:pt x="650" y="670"/>
                  </a:lnTo>
                  <a:lnTo>
                    <a:pt x="644" y="673"/>
                  </a:lnTo>
                  <a:lnTo>
                    <a:pt x="639" y="678"/>
                  </a:lnTo>
                  <a:lnTo>
                    <a:pt x="636" y="682"/>
                  </a:lnTo>
                  <a:lnTo>
                    <a:pt x="632" y="687"/>
                  </a:lnTo>
                  <a:lnTo>
                    <a:pt x="630" y="694"/>
                  </a:lnTo>
                  <a:lnTo>
                    <a:pt x="630" y="700"/>
                  </a:lnTo>
                  <a:lnTo>
                    <a:pt x="630" y="700"/>
                  </a:lnTo>
                  <a:lnTo>
                    <a:pt x="630" y="706"/>
                  </a:lnTo>
                  <a:lnTo>
                    <a:pt x="632" y="712"/>
                  </a:lnTo>
                  <a:lnTo>
                    <a:pt x="636" y="717"/>
                  </a:lnTo>
                  <a:lnTo>
                    <a:pt x="639" y="722"/>
                  </a:lnTo>
                  <a:lnTo>
                    <a:pt x="644" y="726"/>
                  </a:lnTo>
                  <a:lnTo>
                    <a:pt x="650" y="729"/>
                  </a:lnTo>
                  <a:lnTo>
                    <a:pt x="655" y="731"/>
                  </a:lnTo>
                  <a:lnTo>
                    <a:pt x="661" y="731"/>
                  </a:lnTo>
                  <a:lnTo>
                    <a:pt x="661" y="731"/>
                  </a:lnTo>
                  <a:lnTo>
                    <a:pt x="682" y="732"/>
                  </a:lnTo>
                  <a:lnTo>
                    <a:pt x="701" y="736"/>
                  </a:lnTo>
                  <a:lnTo>
                    <a:pt x="720" y="740"/>
                  </a:lnTo>
                  <a:lnTo>
                    <a:pt x="739" y="747"/>
                  </a:lnTo>
                  <a:lnTo>
                    <a:pt x="756" y="755"/>
                  </a:lnTo>
                  <a:lnTo>
                    <a:pt x="772" y="766"/>
                  </a:lnTo>
                  <a:lnTo>
                    <a:pt x="787" y="776"/>
                  </a:lnTo>
                  <a:lnTo>
                    <a:pt x="801" y="789"/>
                  </a:lnTo>
                  <a:lnTo>
                    <a:pt x="814" y="803"/>
                  </a:lnTo>
                  <a:lnTo>
                    <a:pt x="826" y="818"/>
                  </a:lnTo>
                  <a:lnTo>
                    <a:pt x="835" y="834"/>
                  </a:lnTo>
                  <a:lnTo>
                    <a:pt x="844" y="851"/>
                  </a:lnTo>
                  <a:lnTo>
                    <a:pt x="850" y="870"/>
                  </a:lnTo>
                  <a:lnTo>
                    <a:pt x="854" y="889"/>
                  </a:lnTo>
                  <a:lnTo>
                    <a:pt x="858" y="908"/>
                  </a:lnTo>
                  <a:lnTo>
                    <a:pt x="859" y="929"/>
                  </a:lnTo>
                  <a:lnTo>
                    <a:pt x="859" y="929"/>
                  </a:lnTo>
                  <a:lnTo>
                    <a:pt x="859" y="934"/>
                  </a:lnTo>
                  <a:lnTo>
                    <a:pt x="857" y="938"/>
                  </a:lnTo>
                  <a:lnTo>
                    <a:pt x="854" y="943"/>
                  </a:lnTo>
                  <a:lnTo>
                    <a:pt x="851" y="947"/>
                  </a:lnTo>
                  <a:lnTo>
                    <a:pt x="848" y="950"/>
                  </a:lnTo>
                  <a:lnTo>
                    <a:pt x="844" y="952"/>
                  </a:lnTo>
                  <a:lnTo>
                    <a:pt x="838" y="953"/>
                  </a:lnTo>
                  <a:lnTo>
                    <a:pt x="833" y="954"/>
                  </a:lnTo>
                  <a:lnTo>
                    <a:pt x="89" y="954"/>
                  </a:lnTo>
                  <a:lnTo>
                    <a:pt x="89" y="954"/>
                  </a:lnTo>
                  <a:lnTo>
                    <a:pt x="84" y="953"/>
                  </a:lnTo>
                  <a:lnTo>
                    <a:pt x="80" y="952"/>
                  </a:lnTo>
                  <a:lnTo>
                    <a:pt x="76" y="950"/>
                  </a:lnTo>
                  <a:lnTo>
                    <a:pt x="71" y="947"/>
                  </a:lnTo>
                  <a:lnTo>
                    <a:pt x="68" y="943"/>
                  </a:lnTo>
                  <a:lnTo>
                    <a:pt x="66" y="938"/>
                  </a:lnTo>
                  <a:lnTo>
                    <a:pt x="65" y="934"/>
                  </a:lnTo>
                  <a:lnTo>
                    <a:pt x="64" y="929"/>
                  </a:lnTo>
                  <a:lnTo>
                    <a:pt x="64" y="929"/>
                  </a:lnTo>
                  <a:lnTo>
                    <a:pt x="65" y="908"/>
                  </a:lnTo>
                  <a:lnTo>
                    <a:pt x="68" y="889"/>
                  </a:lnTo>
                  <a:lnTo>
                    <a:pt x="72" y="870"/>
                  </a:lnTo>
                  <a:lnTo>
                    <a:pt x="80" y="851"/>
                  </a:lnTo>
                  <a:lnTo>
                    <a:pt x="87" y="834"/>
                  </a:lnTo>
                  <a:lnTo>
                    <a:pt x="98" y="818"/>
                  </a:lnTo>
                  <a:lnTo>
                    <a:pt x="109" y="803"/>
                  </a:lnTo>
                  <a:lnTo>
                    <a:pt x="122" y="789"/>
                  </a:lnTo>
                  <a:lnTo>
                    <a:pt x="136" y="776"/>
                  </a:lnTo>
                  <a:lnTo>
                    <a:pt x="151" y="766"/>
                  </a:lnTo>
                  <a:lnTo>
                    <a:pt x="167" y="755"/>
                  </a:lnTo>
                  <a:lnTo>
                    <a:pt x="184" y="747"/>
                  </a:lnTo>
                  <a:lnTo>
                    <a:pt x="202" y="740"/>
                  </a:lnTo>
                  <a:lnTo>
                    <a:pt x="221" y="736"/>
                  </a:lnTo>
                  <a:lnTo>
                    <a:pt x="241" y="732"/>
                  </a:lnTo>
                  <a:lnTo>
                    <a:pt x="261" y="731"/>
                  </a:lnTo>
                  <a:lnTo>
                    <a:pt x="261" y="731"/>
                  </a:lnTo>
                  <a:lnTo>
                    <a:pt x="268" y="731"/>
                  </a:lnTo>
                  <a:lnTo>
                    <a:pt x="273" y="729"/>
                  </a:lnTo>
                  <a:lnTo>
                    <a:pt x="278" y="726"/>
                  </a:lnTo>
                  <a:lnTo>
                    <a:pt x="284" y="722"/>
                  </a:lnTo>
                  <a:lnTo>
                    <a:pt x="287" y="717"/>
                  </a:lnTo>
                  <a:lnTo>
                    <a:pt x="290" y="712"/>
                  </a:lnTo>
                  <a:lnTo>
                    <a:pt x="292" y="706"/>
                  </a:lnTo>
                  <a:lnTo>
                    <a:pt x="293" y="700"/>
                  </a:lnTo>
                  <a:lnTo>
                    <a:pt x="293" y="700"/>
                  </a:lnTo>
                  <a:lnTo>
                    <a:pt x="292" y="694"/>
                  </a:lnTo>
                  <a:lnTo>
                    <a:pt x="290" y="687"/>
                  </a:lnTo>
                  <a:lnTo>
                    <a:pt x="287" y="682"/>
                  </a:lnTo>
                  <a:lnTo>
                    <a:pt x="284" y="678"/>
                  </a:lnTo>
                  <a:lnTo>
                    <a:pt x="278" y="673"/>
                  </a:lnTo>
                  <a:lnTo>
                    <a:pt x="273" y="670"/>
                  </a:lnTo>
                  <a:lnTo>
                    <a:pt x="268" y="668"/>
                  </a:lnTo>
                  <a:lnTo>
                    <a:pt x="261" y="668"/>
                  </a:lnTo>
                  <a:lnTo>
                    <a:pt x="261" y="668"/>
                  </a:lnTo>
                  <a:lnTo>
                    <a:pt x="247" y="668"/>
                  </a:lnTo>
                  <a:lnTo>
                    <a:pt x="234" y="669"/>
                  </a:lnTo>
                  <a:lnTo>
                    <a:pt x="221" y="671"/>
                  </a:lnTo>
                  <a:lnTo>
                    <a:pt x="209" y="673"/>
                  </a:lnTo>
                  <a:lnTo>
                    <a:pt x="196" y="677"/>
                  </a:lnTo>
                  <a:lnTo>
                    <a:pt x="184" y="680"/>
                  </a:lnTo>
                  <a:lnTo>
                    <a:pt x="159" y="688"/>
                  </a:lnTo>
                  <a:lnTo>
                    <a:pt x="137" y="699"/>
                  </a:lnTo>
                  <a:lnTo>
                    <a:pt x="115" y="712"/>
                  </a:lnTo>
                  <a:lnTo>
                    <a:pt x="95" y="727"/>
                  </a:lnTo>
                  <a:lnTo>
                    <a:pt x="77" y="744"/>
                  </a:lnTo>
                  <a:lnTo>
                    <a:pt x="59" y="762"/>
                  </a:lnTo>
                  <a:lnTo>
                    <a:pt x="44" y="783"/>
                  </a:lnTo>
                  <a:lnTo>
                    <a:pt x="32" y="804"/>
                  </a:lnTo>
                  <a:lnTo>
                    <a:pt x="21" y="827"/>
                  </a:lnTo>
                  <a:lnTo>
                    <a:pt x="12" y="851"/>
                  </a:lnTo>
                  <a:lnTo>
                    <a:pt x="8" y="863"/>
                  </a:lnTo>
                  <a:lnTo>
                    <a:pt x="6" y="876"/>
                  </a:lnTo>
                  <a:lnTo>
                    <a:pt x="4" y="889"/>
                  </a:lnTo>
                  <a:lnTo>
                    <a:pt x="1" y="902"/>
                  </a:lnTo>
                  <a:lnTo>
                    <a:pt x="0" y="915"/>
                  </a:lnTo>
                  <a:lnTo>
                    <a:pt x="0" y="929"/>
                  </a:lnTo>
                  <a:lnTo>
                    <a:pt x="0" y="929"/>
                  </a:lnTo>
                  <a:lnTo>
                    <a:pt x="0" y="937"/>
                  </a:lnTo>
                  <a:lnTo>
                    <a:pt x="3" y="947"/>
                  </a:lnTo>
                  <a:lnTo>
                    <a:pt x="5" y="956"/>
                  </a:lnTo>
                  <a:lnTo>
                    <a:pt x="7" y="963"/>
                  </a:lnTo>
                  <a:lnTo>
                    <a:pt x="11" y="971"/>
                  </a:lnTo>
                  <a:lnTo>
                    <a:pt x="15" y="978"/>
                  </a:lnTo>
                  <a:lnTo>
                    <a:pt x="21" y="986"/>
                  </a:lnTo>
                  <a:lnTo>
                    <a:pt x="26" y="992"/>
                  </a:lnTo>
                  <a:lnTo>
                    <a:pt x="33" y="997"/>
                  </a:lnTo>
                  <a:lnTo>
                    <a:pt x="39" y="1003"/>
                  </a:lnTo>
                  <a:lnTo>
                    <a:pt x="47" y="1007"/>
                  </a:lnTo>
                  <a:lnTo>
                    <a:pt x="55" y="1010"/>
                  </a:lnTo>
                  <a:lnTo>
                    <a:pt x="63" y="1014"/>
                  </a:lnTo>
                  <a:lnTo>
                    <a:pt x="71" y="1016"/>
                  </a:lnTo>
                  <a:lnTo>
                    <a:pt x="80" y="1018"/>
                  </a:lnTo>
                  <a:lnTo>
                    <a:pt x="89" y="1018"/>
                  </a:lnTo>
                  <a:lnTo>
                    <a:pt x="833" y="1018"/>
                  </a:lnTo>
                  <a:lnTo>
                    <a:pt x="833" y="1018"/>
                  </a:lnTo>
                  <a:lnTo>
                    <a:pt x="843" y="1018"/>
                  </a:lnTo>
                  <a:lnTo>
                    <a:pt x="851" y="1016"/>
                  </a:lnTo>
                  <a:lnTo>
                    <a:pt x="860" y="1014"/>
                  </a:lnTo>
                  <a:lnTo>
                    <a:pt x="868" y="1010"/>
                  </a:lnTo>
                  <a:lnTo>
                    <a:pt x="876" y="1007"/>
                  </a:lnTo>
                  <a:lnTo>
                    <a:pt x="883" y="1003"/>
                  </a:lnTo>
                  <a:lnTo>
                    <a:pt x="890" y="997"/>
                  </a:lnTo>
                  <a:lnTo>
                    <a:pt x="896" y="992"/>
                  </a:lnTo>
                  <a:lnTo>
                    <a:pt x="902" y="986"/>
                  </a:lnTo>
                  <a:lnTo>
                    <a:pt x="907" y="978"/>
                  </a:lnTo>
                  <a:lnTo>
                    <a:pt x="911" y="971"/>
                  </a:lnTo>
                  <a:lnTo>
                    <a:pt x="916" y="963"/>
                  </a:lnTo>
                  <a:lnTo>
                    <a:pt x="919" y="956"/>
                  </a:lnTo>
                  <a:lnTo>
                    <a:pt x="921" y="947"/>
                  </a:lnTo>
                  <a:lnTo>
                    <a:pt x="922" y="937"/>
                  </a:lnTo>
                  <a:lnTo>
                    <a:pt x="922" y="929"/>
                  </a:lnTo>
                  <a:lnTo>
                    <a:pt x="922" y="929"/>
                  </a:lnTo>
                  <a:lnTo>
                    <a:pt x="922" y="915"/>
                  </a:lnTo>
                  <a:lnTo>
                    <a:pt x="921" y="902"/>
                  </a:lnTo>
                  <a:lnTo>
                    <a:pt x="920" y="889"/>
                  </a:lnTo>
                  <a:lnTo>
                    <a:pt x="918" y="876"/>
                  </a:lnTo>
                  <a:lnTo>
                    <a:pt x="915" y="863"/>
                  </a:lnTo>
                  <a:lnTo>
                    <a:pt x="911" y="851"/>
                  </a:lnTo>
                  <a:lnTo>
                    <a:pt x="902" y="827"/>
                  </a:lnTo>
                  <a:lnTo>
                    <a:pt x="891" y="804"/>
                  </a:lnTo>
                  <a:lnTo>
                    <a:pt x="878" y="783"/>
                  </a:lnTo>
                  <a:lnTo>
                    <a:pt x="863" y="762"/>
                  </a:lnTo>
                  <a:lnTo>
                    <a:pt x="846" y="744"/>
                  </a:lnTo>
                  <a:lnTo>
                    <a:pt x="828" y="727"/>
                  </a:lnTo>
                  <a:lnTo>
                    <a:pt x="807" y="712"/>
                  </a:lnTo>
                  <a:lnTo>
                    <a:pt x="786" y="699"/>
                  </a:lnTo>
                  <a:lnTo>
                    <a:pt x="763" y="688"/>
                  </a:lnTo>
                  <a:lnTo>
                    <a:pt x="740" y="680"/>
                  </a:lnTo>
                  <a:lnTo>
                    <a:pt x="727" y="677"/>
                  </a:lnTo>
                  <a:lnTo>
                    <a:pt x="714" y="673"/>
                  </a:lnTo>
                  <a:lnTo>
                    <a:pt x="701" y="671"/>
                  </a:lnTo>
                  <a:lnTo>
                    <a:pt x="688" y="669"/>
                  </a:lnTo>
                  <a:lnTo>
                    <a:pt x="675" y="668"/>
                  </a:lnTo>
                  <a:lnTo>
                    <a:pt x="661" y="668"/>
                  </a:lnTo>
                  <a:lnTo>
                    <a:pt x="661" y="668"/>
                  </a:lnTo>
                  <a:close/>
                  <a:moveTo>
                    <a:pt x="484" y="84"/>
                  </a:moveTo>
                  <a:lnTo>
                    <a:pt x="484" y="84"/>
                  </a:lnTo>
                  <a:lnTo>
                    <a:pt x="501" y="75"/>
                  </a:lnTo>
                  <a:lnTo>
                    <a:pt x="520" y="68"/>
                  </a:lnTo>
                  <a:lnTo>
                    <a:pt x="538" y="65"/>
                  </a:lnTo>
                  <a:lnTo>
                    <a:pt x="557" y="64"/>
                  </a:lnTo>
                  <a:lnTo>
                    <a:pt x="557" y="64"/>
                  </a:lnTo>
                  <a:lnTo>
                    <a:pt x="574" y="65"/>
                  </a:lnTo>
                  <a:lnTo>
                    <a:pt x="592" y="68"/>
                  </a:lnTo>
                  <a:lnTo>
                    <a:pt x="609" y="74"/>
                  </a:lnTo>
                  <a:lnTo>
                    <a:pt x="625" y="81"/>
                  </a:lnTo>
                  <a:lnTo>
                    <a:pt x="640" y="91"/>
                  </a:lnTo>
                  <a:lnTo>
                    <a:pt x="655" y="103"/>
                  </a:lnTo>
                  <a:lnTo>
                    <a:pt x="668" y="115"/>
                  </a:lnTo>
                  <a:lnTo>
                    <a:pt x="681" y="130"/>
                  </a:lnTo>
                  <a:lnTo>
                    <a:pt x="691" y="147"/>
                  </a:lnTo>
                  <a:lnTo>
                    <a:pt x="702" y="164"/>
                  </a:lnTo>
                  <a:lnTo>
                    <a:pt x="711" y="182"/>
                  </a:lnTo>
                  <a:lnTo>
                    <a:pt x="718" y="202"/>
                  </a:lnTo>
                  <a:lnTo>
                    <a:pt x="724" y="223"/>
                  </a:lnTo>
                  <a:lnTo>
                    <a:pt x="728" y="244"/>
                  </a:lnTo>
                  <a:lnTo>
                    <a:pt x="731" y="267"/>
                  </a:lnTo>
                  <a:lnTo>
                    <a:pt x="732" y="290"/>
                  </a:lnTo>
                  <a:lnTo>
                    <a:pt x="732" y="290"/>
                  </a:lnTo>
                  <a:lnTo>
                    <a:pt x="731" y="306"/>
                  </a:lnTo>
                  <a:lnTo>
                    <a:pt x="730" y="324"/>
                  </a:lnTo>
                  <a:lnTo>
                    <a:pt x="728" y="340"/>
                  </a:lnTo>
                  <a:lnTo>
                    <a:pt x="725" y="356"/>
                  </a:lnTo>
                  <a:lnTo>
                    <a:pt x="725" y="356"/>
                  </a:lnTo>
                  <a:lnTo>
                    <a:pt x="724" y="362"/>
                  </a:lnTo>
                  <a:lnTo>
                    <a:pt x="724" y="369"/>
                  </a:lnTo>
                  <a:lnTo>
                    <a:pt x="726" y="374"/>
                  </a:lnTo>
                  <a:lnTo>
                    <a:pt x="728" y="379"/>
                  </a:lnTo>
                  <a:lnTo>
                    <a:pt x="732" y="385"/>
                  </a:lnTo>
                  <a:lnTo>
                    <a:pt x="736" y="389"/>
                  </a:lnTo>
                  <a:lnTo>
                    <a:pt x="742" y="391"/>
                  </a:lnTo>
                  <a:lnTo>
                    <a:pt x="748" y="393"/>
                  </a:lnTo>
                  <a:lnTo>
                    <a:pt x="748" y="393"/>
                  </a:lnTo>
                  <a:lnTo>
                    <a:pt x="756" y="394"/>
                  </a:lnTo>
                  <a:lnTo>
                    <a:pt x="756" y="394"/>
                  </a:lnTo>
                  <a:lnTo>
                    <a:pt x="761" y="394"/>
                  </a:lnTo>
                  <a:lnTo>
                    <a:pt x="765" y="393"/>
                  </a:lnTo>
                  <a:lnTo>
                    <a:pt x="771" y="391"/>
                  </a:lnTo>
                  <a:lnTo>
                    <a:pt x="775" y="388"/>
                  </a:lnTo>
                  <a:lnTo>
                    <a:pt x="778" y="385"/>
                  </a:lnTo>
                  <a:lnTo>
                    <a:pt x="782" y="380"/>
                  </a:lnTo>
                  <a:lnTo>
                    <a:pt x="785" y="375"/>
                  </a:lnTo>
                  <a:lnTo>
                    <a:pt x="786" y="370"/>
                  </a:lnTo>
                  <a:lnTo>
                    <a:pt x="786" y="370"/>
                  </a:lnTo>
                  <a:lnTo>
                    <a:pt x="790" y="350"/>
                  </a:lnTo>
                  <a:lnTo>
                    <a:pt x="793" y="331"/>
                  </a:lnTo>
                  <a:lnTo>
                    <a:pt x="794" y="311"/>
                  </a:lnTo>
                  <a:lnTo>
                    <a:pt x="795" y="290"/>
                  </a:lnTo>
                  <a:lnTo>
                    <a:pt x="795" y="290"/>
                  </a:lnTo>
                  <a:lnTo>
                    <a:pt x="794" y="260"/>
                  </a:lnTo>
                  <a:lnTo>
                    <a:pt x="790" y="231"/>
                  </a:lnTo>
                  <a:lnTo>
                    <a:pt x="785" y="203"/>
                  </a:lnTo>
                  <a:lnTo>
                    <a:pt x="776" y="178"/>
                  </a:lnTo>
                  <a:lnTo>
                    <a:pt x="767" y="152"/>
                  </a:lnTo>
                  <a:lnTo>
                    <a:pt x="755" y="128"/>
                  </a:lnTo>
                  <a:lnTo>
                    <a:pt x="741" y="106"/>
                  </a:lnTo>
                  <a:lnTo>
                    <a:pt x="726" y="85"/>
                  </a:lnTo>
                  <a:lnTo>
                    <a:pt x="709" y="66"/>
                  </a:lnTo>
                  <a:lnTo>
                    <a:pt x="690" y="50"/>
                  </a:lnTo>
                  <a:lnTo>
                    <a:pt x="670" y="35"/>
                  </a:lnTo>
                  <a:lnTo>
                    <a:pt x="660" y="29"/>
                  </a:lnTo>
                  <a:lnTo>
                    <a:pt x="650" y="23"/>
                  </a:lnTo>
                  <a:lnTo>
                    <a:pt x="639" y="18"/>
                  </a:lnTo>
                  <a:lnTo>
                    <a:pt x="628" y="14"/>
                  </a:lnTo>
                  <a:lnTo>
                    <a:pt x="616" y="9"/>
                  </a:lnTo>
                  <a:lnTo>
                    <a:pt x="604" y="6"/>
                  </a:lnTo>
                  <a:lnTo>
                    <a:pt x="593" y="3"/>
                  </a:lnTo>
                  <a:lnTo>
                    <a:pt x="581" y="2"/>
                  </a:lnTo>
                  <a:lnTo>
                    <a:pt x="569" y="1"/>
                  </a:lnTo>
                  <a:lnTo>
                    <a:pt x="557" y="0"/>
                  </a:lnTo>
                  <a:lnTo>
                    <a:pt x="557" y="0"/>
                  </a:lnTo>
                  <a:lnTo>
                    <a:pt x="543" y="1"/>
                  </a:lnTo>
                  <a:lnTo>
                    <a:pt x="529" y="2"/>
                  </a:lnTo>
                  <a:lnTo>
                    <a:pt x="517" y="4"/>
                  </a:lnTo>
                  <a:lnTo>
                    <a:pt x="503" y="7"/>
                  </a:lnTo>
                  <a:lnTo>
                    <a:pt x="490" y="11"/>
                  </a:lnTo>
                  <a:lnTo>
                    <a:pt x="477" y="17"/>
                  </a:lnTo>
                  <a:lnTo>
                    <a:pt x="465" y="22"/>
                  </a:lnTo>
                  <a:lnTo>
                    <a:pt x="452" y="30"/>
                  </a:lnTo>
                  <a:lnTo>
                    <a:pt x="452" y="30"/>
                  </a:lnTo>
                  <a:lnTo>
                    <a:pt x="447" y="33"/>
                  </a:lnTo>
                  <a:lnTo>
                    <a:pt x="442" y="37"/>
                  </a:lnTo>
                  <a:lnTo>
                    <a:pt x="439" y="43"/>
                  </a:lnTo>
                  <a:lnTo>
                    <a:pt x="438" y="49"/>
                  </a:lnTo>
                  <a:lnTo>
                    <a:pt x="437" y="54"/>
                  </a:lnTo>
                  <a:lnTo>
                    <a:pt x="437" y="61"/>
                  </a:lnTo>
                  <a:lnTo>
                    <a:pt x="438" y="67"/>
                  </a:lnTo>
                  <a:lnTo>
                    <a:pt x="441" y="73"/>
                  </a:lnTo>
                  <a:lnTo>
                    <a:pt x="441" y="73"/>
                  </a:lnTo>
                  <a:lnTo>
                    <a:pt x="445" y="78"/>
                  </a:lnTo>
                  <a:lnTo>
                    <a:pt x="450" y="82"/>
                  </a:lnTo>
                  <a:lnTo>
                    <a:pt x="455" y="85"/>
                  </a:lnTo>
                  <a:lnTo>
                    <a:pt x="461" y="88"/>
                  </a:lnTo>
                  <a:lnTo>
                    <a:pt x="467" y="89"/>
                  </a:lnTo>
                  <a:lnTo>
                    <a:pt x="473" y="88"/>
                  </a:lnTo>
                  <a:lnTo>
                    <a:pt x="479" y="87"/>
                  </a:lnTo>
                  <a:lnTo>
                    <a:pt x="484" y="84"/>
                  </a:lnTo>
                  <a:lnTo>
                    <a:pt x="484" y="84"/>
                  </a:lnTo>
                  <a:close/>
                  <a:moveTo>
                    <a:pt x="763" y="540"/>
                  </a:moveTo>
                  <a:lnTo>
                    <a:pt x="763" y="540"/>
                  </a:lnTo>
                  <a:lnTo>
                    <a:pt x="757" y="541"/>
                  </a:lnTo>
                  <a:lnTo>
                    <a:pt x="751" y="544"/>
                  </a:lnTo>
                  <a:lnTo>
                    <a:pt x="746" y="546"/>
                  </a:lnTo>
                  <a:lnTo>
                    <a:pt x="741" y="550"/>
                  </a:lnTo>
                  <a:lnTo>
                    <a:pt x="738" y="554"/>
                  </a:lnTo>
                  <a:lnTo>
                    <a:pt x="734" y="560"/>
                  </a:lnTo>
                  <a:lnTo>
                    <a:pt x="732" y="566"/>
                  </a:lnTo>
                  <a:lnTo>
                    <a:pt x="732" y="573"/>
                  </a:lnTo>
                  <a:lnTo>
                    <a:pt x="732" y="573"/>
                  </a:lnTo>
                  <a:lnTo>
                    <a:pt x="732" y="579"/>
                  </a:lnTo>
                  <a:lnTo>
                    <a:pt x="734" y="584"/>
                  </a:lnTo>
                  <a:lnTo>
                    <a:pt x="738" y="590"/>
                  </a:lnTo>
                  <a:lnTo>
                    <a:pt x="741" y="595"/>
                  </a:lnTo>
                  <a:lnTo>
                    <a:pt x="746" y="598"/>
                  </a:lnTo>
                  <a:lnTo>
                    <a:pt x="751" y="602"/>
                  </a:lnTo>
                  <a:lnTo>
                    <a:pt x="757" y="604"/>
                  </a:lnTo>
                  <a:lnTo>
                    <a:pt x="763" y="605"/>
                  </a:lnTo>
                  <a:lnTo>
                    <a:pt x="763" y="605"/>
                  </a:lnTo>
                  <a:lnTo>
                    <a:pt x="784" y="606"/>
                  </a:lnTo>
                  <a:lnTo>
                    <a:pt x="803" y="608"/>
                  </a:lnTo>
                  <a:lnTo>
                    <a:pt x="821" y="613"/>
                  </a:lnTo>
                  <a:lnTo>
                    <a:pt x="839" y="620"/>
                  </a:lnTo>
                  <a:lnTo>
                    <a:pt x="856" y="628"/>
                  </a:lnTo>
                  <a:lnTo>
                    <a:pt x="872" y="639"/>
                  </a:lnTo>
                  <a:lnTo>
                    <a:pt x="887" y="650"/>
                  </a:lnTo>
                  <a:lnTo>
                    <a:pt x="900" y="663"/>
                  </a:lnTo>
                  <a:lnTo>
                    <a:pt x="911" y="678"/>
                  </a:lnTo>
                  <a:lnTo>
                    <a:pt x="923" y="693"/>
                  </a:lnTo>
                  <a:lnTo>
                    <a:pt x="932" y="709"/>
                  </a:lnTo>
                  <a:lnTo>
                    <a:pt x="940" y="727"/>
                  </a:lnTo>
                  <a:lnTo>
                    <a:pt x="946" y="745"/>
                  </a:lnTo>
                  <a:lnTo>
                    <a:pt x="951" y="764"/>
                  </a:lnTo>
                  <a:lnTo>
                    <a:pt x="953" y="784"/>
                  </a:lnTo>
                  <a:lnTo>
                    <a:pt x="954" y="803"/>
                  </a:lnTo>
                  <a:lnTo>
                    <a:pt x="954" y="803"/>
                  </a:lnTo>
                  <a:lnTo>
                    <a:pt x="954" y="809"/>
                  </a:lnTo>
                  <a:lnTo>
                    <a:pt x="952" y="814"/>
                  </a:lnTo>
                  <a:lnTo>
                    <a:pt x="952" y="814"/>
                  </a:lnTo>
                  <a:lnTo>
                    <a:pt x="950" y="820"/>
                  </a:lnTo>
                  <a:lnTo>
                    <a:pt x="950" y="827"/>
                  </a:lnTo>
                  <a:lnTo>
                    <a:pt x="950" y="832"/>
                  </a:lnTo>
                  <a:lnTo>
                    <a:pt x="952" y="839"/>
                  </a:lnTo>
                  <a:lnTo>
                    <a:pt x="954" y="844"/>
                  </a:lnTo>
                  <a:lnTo>
                    <a:pt x="959" y="848"/>
                  </a:lnTo>
                  <a:lnTo>
                    <a:pt x="963" y="853"/>
                  </a:lnTo>
                  <a:lnTo>
                    <a:pt x="968" y="856"/>
                  </a:lnTo>
                  <a:lnTo>
                    <a:pt x="968" y="856"/>
                  </a:lnTo>
                  <a:lnTo>
                    <a:pt x="975" y="858"/>
                  </a:lnTo>
                  <a:lnTo>
                    <a:pt x="981" y="859"/>
                  </a:lnTo>
                  <a:lnTo>
                    <a:pt x="981" y="859"/>
                  </a:lnTo>
                  <a:lnTo>
                    <a:pt x="985" y="858"/>
                  </a:lnTo>
                  <a:lnTo>
                    <a:pt x="990" y="857"/>
                  </a:lnTo>
                  <a:lnTo>
                    <a:pt x="998" y="854"/>
                  </a:lnTo>
                  <a:lnTo>
                    <a:pt x="1003" y="851"/>
                  </a:lnTo>
                  <a:lnTo>
                    <a:pt x="1006" y="848"/>
                  </a:lnTo>
                  <a:lnTo>
                    <a:pt x="1008" y="844"/>
                  </a:lnTo>
                  <a:lnTo>
                    <a:pt x="1010" y="840"/>
                  </a:lnTo>
                  <a:lnTo>
                    <a:pt x="1010" y="840"/>
                  </a:lnTo>
                  <a:lnTo>
                    <a:pt x="1013" y="831"/>
                  </a:lnTo>
                  <a:lnTo>
                    <a:pt x="1017" y="823"/>
                  </a:lnTo>
                  <a:lnTo>
                    <a:pt x="1018" y="813"/>
                  </a:lnTo>
                  <a:lnTo>
                    <a:pt x="1018" y="803"/>
                  </a:lnTo>
                  <a:lnTo>
                    <a:pt x="1018" y="803"/>
                  </a:lnTo>
                  <a:lnTo>
                    <a:pt x="1018" y="790"/>
                  </a:lnTo>
                  <a:lnTo>
                    <a:pt x="1017" y="777"/>
                  </a:lnTo>
                  <a:lnTo>
                    <a:pt x="1013" y="751"/>
                  </a:lnTo>
                  <a:lnTo>
                    <a:pt x="1007" y="726"/>
                  </a:lnTo>
                  <a:lnTo>
                    <a:pt x="998" y="702"/>
                  </a:lnTo>
                  <a:lnTo>
                    <a:pt x="988" y="679"/>
                  </a:lnTo>
                  <a:lnTo>
                    <a:pt x="976" y="657"/>
                  </a:lnTo>
                  <a:lnTo>
                    <a:pt x="961" y="637"/>
                  </a:lnTo>
                  <a:lnTo>
                    <a:pt x="945" y="619"/>
                  </a:lnTo>
                  <a:lnTo>
                    <a:pt x="926" y="602"/>
                  </a:lnTo>
                  <a:lnTo>
                    <a:pt x="907" y="585"/>
                  </a:lnTo>
                  <a:lnTo>
                    <a:pt x="887" y="573"/>
                  </a:lnTo>
                  <a:lnTo>
                    <a:pt x="864" y="562"/>
                  </a:lnTo>
                  <a:lnTo>
                    <a:pt x="852" y="556"/>
                  </a:lnTo>
                  <a:lnTo>
                    <a:pt x="841" y="552"/>
                  </a:lnTo>
                  <a:lnTo>
                    <a:pt x="829" y="549"/>
                  </a:lnTo>
                  <a:lnTo>
                    <a:pt x="816" y="546"/>
                  </a:lnTo>
                  <a:lnTo>
                    <a:pt x="803" y="544"/>
                  </a:lnTo>
                  <a:lnTo>
                    <a:pt x="790" y="542"/>
                  </a:lnTo>
                  <a:lnTo>
                    <a:pt x="777" y="541"/>
                  </a:lnTo>
                  <a:lnTo>
                    <a:pt x="763" y="540"/>
                  </a:lnTo>
                  <a:lnTo>
                    <a:pt x="763" y="54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2891" tIns="46446" rIns="92891" bIns="46446" numCol="1" anchor="t" anchorCtr="0" compatLnSpc="1"/>
            <a:lstStyle/>
            <a:p>
              <a:pPr marL="0" marR="0" lvl="0" indent="0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65350" y="1327651"/>
            <a:ext cx="652286" cy="649346"/>
            <a:chOff x="4753799" y="1762689"/>
            <a:chExt cx="869714" cy="869714"/>
          </a:xfrm>
        </p:grpSpPr>
        <p:sp>
          <p:nvSpPr>
            <p:cNvPr id="29" name="椭圆 28"/>
            <p:cNvSpPr/>
            <p:nvPr/>
          </p:nvSpPr>
          <p:spPr>
            <a:xfrm>
              <a:off x="4753799" y="1762689"/>
              <a:ext cx="869714" cy="869714"/>
            </a:xfrm>
            <a:prstGeom prst="ellipse">
              <a:avLst/>
            </a:prstGeom>
            <a:solidFill>
              <a:srgbClr val="4040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101"/>
            <p:cNvSpPr>
              <a:spLocks noEditPoints="1"/>
            </p:cNvSpPr>
            <p:nvPr/>
          </p:nvSpPr>
          <p:spPr bwMode="auto">
            <a:xfrm>
              <a:off x="5075800" y="2035621"/>
              <a:ext cx="212725" cy="323850"/>
            </a:xfrm>
            <a:custGeom>
              <a:avLst/>
              <a:gdLst>
                <a:gd name="T0" fmla="*/ 448 w 669"/>
                <a:gd name="T1" fmla="*/ 12 h 1018"/>
                <a:gd name="T2" fmla="*/ 378 w 669"/>
                <a:gd name="T3" fmla="*/ 70 h 1018"/>
                <a:gd name="T4" fmla="*/ 350 w 669"/>
                <a:gd name="T5" fmla="*/ 159 h 1018"/>
                <a:gd name="T6" fmla="*/ 338 w 669"/>
                <a:gd name="T7" fmla="*/ 205 h 1018"/>
                <a:gd name="T8" fmla="*/ 301 w 669"/>
                <a:gd name="T9" fmla="*/ 243 h 1018"/>
                <a:gd name="T10" fmla="*/ 255 w 669"/>
                <a:gd name="T11" fmla="*/ 255 h 1018"/>
                <a:gd name="T12" fmla="*/ 202 w 669"/>
                <a:gd name="T13" fmla="*/ 238 h 1018"/>
                <a:gd name="T14" fmla="*/ 167 w 669"/>
                <a:gd name="T15" fmla="*/ 196 h 1018"/>
                <a:gd name="T16" fmla="*/ 159 w 669"/>
                <a:gd name="T17" fmla="*/ 119 h 1018"/>
                <a:gd name="T18" fmla="*/ 187 w 669"/>
                <a:gd name="T19" fmla="*/ 88 h 1018"/>
                <a:gd name="T20" fmla="*/ 177 w 669"/>
                <a:gd name="T21" fmla="*/ 23 h 1018"/>
                <a:gd name="T22" fmla="*/ 140 w 669"/>
                <a:gd name="T23" fmla="*/ 1 h 1018"/>
                <a:gd name="T24" fmla="*/ 83 w 669"/>
                <a:gd name="T25" fmla="*/ 19 h 1018"/>
                <a:gd name="T26" fmla="*/ 64 w 669"/>
                <a:gd name="T27" fmla="*/ 64 h 1018"/>
                <a:gd name="T28" fmla="*/ 83 w 669"/>
                <a:gd name="T29" fmla="*/ 109 h 1018"/>
                <a:gd name="T30" fmla="*/ 26 w 669"/>
                <a:gd name="T31" fmla="*/ 954 h 1018"/>
                <a:gd name="T32" fmla="*/ 1 w 669"/>
                <a:gd name="T33" fmla="*/ 979 h 1018"/>
                <a:gd name="T34" fmla="*/ 10 w 669"/>
                <a:gd name="T35" fmla="*/ 1008 h 1018"/>
                <a:gd name="T36" fmla="*/ 223 w 669"/>
                <a:gd name="T37" fmla="*/ 1018 h 1018"/>
                <a:gd name="T38" fmla="*/ 252 w 669"/>
                <a:gd name="T39" fmla="*/ 998 h 1018"/>
                <a:gd name="T40" fmla="*/ 249 w 669"/>
                <a:gd name="T41" fmla="*/ 968 h 1018"/>
                <a:gd name="T42" fmla="*/ 159 w 669"/>
                <a:gd name="T43" fmla="*/ 954 h 1018"/>
                <a:gd name="T44" fmla="*/ 204 w 669"/>
                <a:gd name="T45" fmla="*/ 595 h 1018"/>
                <a:gd name="T46" fmla="*/ 271 w 669"/>
                <a:gd name="T47" fmla="*/ 604 h 1018"/>
                <a:gd name="T48" fmla="*/ 356 w 669"/>
                <a:gd name="T49" fmla="*/ 568 h 1018"/>
                <a:gd name="T50" fmla="*/ 407 w 669"/>
                <a:gd name="T51" fmla="*/ 492 h 1018"/>
                <a:gd name="T52" fmla="*/ 415 w 669"/>
                <a:gd name="T53" fmla="*/ 426 h 1018"/>
                <a:gd name="T54" fmla="*/ 442 w 669"/>
                <a:gd name="T55" fmla="*/ 378 h 1018"/>
                <a:gd name="T56" fmla="*/ 491 w 669"/>
                <a:gd name="T57" fmla="*/ 352 h 1018"/>
                <a:gd name="T58" fmla="*/ 538 w 669"/>
                <a:gd name="T59" fmla="*/ 354 h 1018"/>
                <a:gd name="T60" fmla="*/ 583 w 669"/>
                <a:gd name="T61" fmla="*/ 385 h 1018"/>
                <a:gd name="T62" fmla="*/ 604 w 669"/>
                <a:gd name="T63" fmla="*/ 435 h 1018"/>
                <a:gd name="T64" fmla="*/ 614 w 669"/>
                <a:gd name="T65" fmla="*/ 467 h 1018"/>
                <a:gd name="T66" fmla="*/ 643 w 669"/>
                <a:gd name="T67" fmla="*/ 476 h 1018"/>
                <a:gd name="T68" fmla="*/ 668 w 669"/>
                <a:gd name="T69" fmla="*/ 451 h 1018"/>
                <a:gd name="T70" fmla="*/ 661 w 669"/>
                <a:gd name="T71" fmla="*/ 112 h 1018"/>
                <a:gd name="T72" fmla="*/ 611 w 669"/>
                <a:gd name="T73" fmla="*/ 36 h 1018"/>
                <a:gd name="T74" fmla="*/ 526 w 669"/>
                <a:gd name="T75" fmla="*/ 1 h 1018"/>
                <a:gd name="T76" fmla="*/ 584 w 669"/>
                <a:gd name="T77" fmla="*/ 304 h 1018"/>
                <a:gd name="T78" fmla="*/ 509 w 669"/>
                <a:gd name="T79" fmla="*/ 286 h 1018"/>
                <a:gd name="T80" fmla="*/ 434 w 669"/>
                <a:gd name="T81" fmla="*/ 305 h 1018"/>
                <a:gd name="T82" fmla="*/ 369 w 669"/>
                <a:gd name="T83" fmla="*/ 370 h 1018"/>
                <a:gd name="T84" fmla="*/ 350 w 669"/>
                <a:gd name="T85" fmla="*/ 445 h 1018"/>
                <a:gd name="T86" fmla="*/ 334 w 669"/>
                <a:gd name="T87" fmla="*/ 499 h 1018"/>
                <a:gd name="T88" fmla="*/ 292 w 669"/>
                <a:gd name="T89" fmla="*/ 533 h 1018"/>
                <a:gd name="T90" fmla="*/ 245 w 669"/>
                <a:gd name="T91" fmla="*/ 540 h 1018"/>
                <a:gd name="T92" fmla="*/ 194 w 669"/>
                <a:gd name="T93" fmla="*/ 519 h 1018"/>
                <a:gd name="T94" fmla="*/ 163 w 669"/>
                <a:gd name="T95" fmla="*/ 474 h 1018"/>
                <a:gd name="T96" fmla="*/ 170 w 669"/>
                <a:gd name="T97" fmla="*/ 293 h 1018"/>
                <a:gd name="T98" fmla="*/ 242 w 669"/>
                <a:gd name="T99" fmla="*/ 317 h 1018"/>
                <a:gd name="T100" fmla="*/ 317 w 669"/>
                <a:gd name="T101" fmla="*/ 305 h 1018"/>
                <a:gd name="T102" fmla="*/ 387 w 669"/>
                <a:gd name="T103" fmla="*/ 247 h 1018"/>
                <a:gd name="T104" fmla="*/ 414 w 669"/>
                <a:gd name="T105" fmla="*/ 159 h 1018"/>
                <a:gd name="T106" fmla="*/ 425 w 669"/>
                <a:gd name="T107" fmla="*/ 113 h 1018"/>
                <a:gd name="T108" fmla="*/ 464 w 669"/>
                <a:gd name="T109" fmla="*/ 75 h 1018"/>
                <a:gd name="T110" fmla="*/ 509 w 669"/>
                <a:gd name="T111" fmla="*/ 64 h 1018"/>
                <a:gd name="T112" fmla="*/ 562 w 669"/>
                <a:gd name="T113" fmla="*/ 80 h 1018"/>
                <a:gd name="T114" fmla="*/ 597 w 669"/>
                <a:gd name="T115" fmla="*/ 122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9" h="1018">
                  <a:moveTo>
                    <a:pt x="509" y="0"/>
                  </a:moveTo>
                  <a:lnTo>
                    <a:pt x="509" y="0"/>
                  </a:lnTo>
                  <a:lnTo>
                    <a:pt x="493" y="1"/>
                  </a:lnTo>
                  <a:lnTo>
                    <a:pt x="478" y="3"/>
                  </a:lnTo>
                  <a:lnTo>
                    <a:pt x="462" y="7"/>
                  </a:lnTo>
                  <a:lnTo>
                    <a:pt x="448" y="12"/>
                  </a:lnTo>
                  <a:lnTo>
                    <a:pt x="434" y="19"/>
                  </a:lnTo>
                  <a:lnTo>
                    <a:pt x="421" y="27"/>
                  </a:lnTo>
                  <a:lnTo>
                    <a:pt x="408" y="36"/>
                  </a:lnTo>
                  <a:lnTo>
                    <a:pt x="397" y="47"/>
                  </a:lnTo>
                  <a:lnTo>
                    <a:pt x="387" y="58"/>
                  </a:lnTo>
                  <a:lnTo>
                    <a:pt x="378" y="70"/>
                  </a:lnTo>
                  <a:lnTo>
                    <a:pt x="369" y="83"/>
                  </a:lnTo>
                  <a:lnTo>
                    <a:pt x="363" y="97"/>
                  </a:lnTo>
                  <a:lnTo>
                    <a:pt x="358" y="112"/>
                  </a:lnTo>
                  <a:lnTo>
                    <a:pt x="353" y="127"/>
                  </a:lnTo>
                  <a:lnTo>
                    <a:pt x="351" y="142"/>
                  </a:lnTo>
                  <a:lnTo>
                    <a:pt x="350" y="159"/>
                  </a:lnTo>
                  <a:lnTo>
                    <a:pt x="350" y="159"/>
                  </a:lnTo>
                  <a:lnTo>
                    <a:pt x="350" y="169"/>
                  </a:lnTo>
                  <a:lnTo>
                    <a:pt x="348" y="178"/>
                  </a:lnTo>
                  <a:lnTo>
                    <a:pt x="346" y="187"/>
                  </a:lnTo>
                  <a:lnTo>
                    <a:pt x="343" y="196"/>
                  </a:lnTo>
                  <a:lnTo>
                    <a:pt x="338" y="205"/>
                  </a:lnTo>
                  <a:lnTo>
                    <a:pt x="334" y="212"/>
                  </a:lnTo>
                  <a:lnTo>
                    <a:pt x="329" y="220"/>
                  </a:lnTo>
                  <a:lnTo>
                    <a:pt x="322" y="226"/>
                  </a:lnTo>
                  <a:lnTo>
                    <a:pt x="316" y="232"/>
                  </a:lnTo>
                  <a:lnTo>
                    <a:pt x="308" y="238"/>
                  </a:lnTo>
                  <a:lnTo>
                    <a:pt x="301" y="243"/>
                  </a:lnTo>
                  <a:lnTo>
                    <a:pt x="292" y="247"/>
                  </a:lnTo>
                  <a:lnTo>
                    <a:pt x="284" y="251"/>
                  </a:lnTo>
                  <a:lnTo>
                    <a:pt x="274" y="253"/>
                  </a:lnTo>
                  <a:lnTo>
                    <a:pt x="264" y="254"/>
                  </a:lnTo>
                  <a:lnTo>
                    <a:pt x="255" y="255"/>
                  </a:lnTo>
                  <a:lnTo>
                    <a:pt x="255" y="255"/>
                  </a:lnTo>
                  <a:lnTo>
                    <a:pt x="245" y="254"/>
                  </a:lnTo>
                  <a:lnTo>
                    <a:pt x="235" y="253"/>
                  </a:lnTo>
                  <a:lnTo>
                    <a:pt x="227" y="251"/>
                  </a:lnTo>
                  <a:lnTo>
                    <a:pt x="218" y="247"/>
                  </a:lnTo>
                  <a:lnTo>
                    <a:pt x="209" y="243"/>
                  </a:lnTo>
                  <a:lnTo>
                    <a:pt x="202" y="238"/>
                  </a:lnTo>
                  <a:lnTo>
                    <a:pt x="194" y="232"/>
                  </a:lnTo>
                  <a:lnTo>
                    <a:pt x="187" y="226"/>
                  </a:lnTo>
                  <a:lnTo>
                    <a:pt x="182" y="220"/>
                  </a:lnTo>
                  <a:lnTo>
                    <a:pt x="176" y="212"/>
                  </a:lnTo>
                  <a:lnTo>
                    <a:pt x="171" y="205"/>
                  </a:lnTo>
                  <a:lnTo>
                    <a:pt x="167" y="196"/>
                  </a:lnTo>
                  <a:lnTo>
                    <a:pt x="163" y="187"/>
                  </a:lnTo>
                  <a:lnTo>
                    <a:pt x="161" y="178"/>
                  </a:lnTo>
                  <a:lnTo>
                    <a:pt x="160" y="169"/>
                  </a:lnTo>
                  <a:lnTo>
                    <a:pt x="159" y="159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67" y="114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7" y="104"/>
                  </a:lnTo>
                  <a:lnTo>
                    <a:pt x="181" y="98"/>
                  </a:lnTo>
                  <a:lnTo>
                    <a:pt x="187" y="88"/>
                  </a:lnTo>
                  <a:lnTo>
                    <a:pt x="190" y="76"/>
                  </a:lnTo>
                  <a:lnTo>
                    <a:pt x="191" y="64"/>
                  </a:lnTo>
                  <a:lnTo>
                    <a:pt x="190" y="51"/>
                  </a:lnTo>
                  <a:lnTo>
                    <a:pt x="187" y="39"/>
                  </a:lnTo>
                  <a:lnTo>
                    <a:pt x="181" y="29"/>
                  </a:lnTo>
                  <a:lnTo>
                    <a:pt x="177" y="23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68" y="15"/>
                  </a:lnTo>
                  <a:lnTo>
                    <a:pt x="162" y="10"/>
                  </a:lnTo>
                  <a:lnTo>
                    <a:pt x="152" y="5"/>
                  </a:lnTo>
                  <a:lnTo>
                    <a:pt x="140" y="1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5"/>
                  </a:lnTo>
                  <a:lnTo>
                    <a:pt x="93" y="10"/>
                  </a:lnTo>
                  <a:lnTo>
                    <a:pt x="87" y="15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79" y="23"/>
                  </a:lnTo>
                  <a:lnTo>
                    <a:pt x="74" y="29"/>
                  </a:lnTo>
                  <a:lnTo>
                    <a:pt x="69" y="39"/>
                  </a:lnTo>
                  <a:lnTo>
                    <a:pt x="66" y="51"/>
                  </a:lnTo>
                  <a:lnTo>
                    <a:pt x="64" y="64"/>
                  </a:lnTo>
                  <a:lnTo>
                    <a:pt x="66" y="76"/>
                  </a:lnTo>
                  <a:lnTo>
                    <a:pt x="69" y="88"/>
                  </a:lnTo>
                  <a:lnTo>
                    <a:pt x="74" y="98"/>
                  </a:lnTo>
                  <a:lnTo>
                    <a:pt x="79" y="104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9" y="114"/>
                  </a:lnTo>
                  <a:lnTo>
                    <a:pt x="96" y="119"/>
                  </a:lnTo>
                  <a:lnTo>
                    <a:pt x="96" y="954"/>
                  </a:lnTo>
                  <a:lnTo>
                    <a:pt x="32" y="954"/>
                  </a:lnTo>
                  <a:lnTo>
                    <a:pt x="32" y="954"/>
                  </a:lnTo>
                  <a:lnTo>
                    <a:pt x="26" y="954"/>
                  </a:lnTo>
                  <a:lnTo>
                    <a:pt x="20" y="957"/>
                  </a:lnTo>
                  <a:lnTo>
                    <a:pt x="14" y="960"/>
                  </a:lnTo>
                  <a:lnTo>
                    <a:pt x="10" y="963"/>
                  </a:lnTo>
                  <a:lnTo>
                    <a:pt x="6" y="968"/>
                  </a:lnTo>
                  <a:lnTo>
                    <a:pt x="2" y="974"/>
                  </a:lnTo>
                  <a:lnTo>
                    <a:pt x="1" y="979"/>
                  </a:lnTo>
                  <a:lnTo>
                    <a:pt x="0" y="986"/>
                  </a:lnTo>
                  <a:lnTo>
                    <a:pt x="0" y="986"/>
                  </a:lnTo>
                  <a:lnTo>
                    <a:pt x="1" y="992"/>
                  </a:lnTo>
                  <a:lnTo>
                    <a:pt x="2" y="998"/>
                  </a:lnTo>
                  <a:lnTo>
                    <a:pt x="6" y="1004"/>
                  </a:lnTo>
                  <a:lnTo>
                    <a:pt x="10" y="1008"/>
                  </a:lnTo>
                  <a:lnTo>
                    <a:pt x="14" y="1012"/>
                  </a:lnTo>
                  <a:lnTo>
                    <a:pt x="20" y="1016"/>
                  </a:lnTo>
                  <a:lnTo>
                    <a:pt x="26" y="1017"/>
                  </a:lnTo>
                  <a:lnTo>
                    <a:pt x="32" y="1018"/>
                  </a:lnTo>
                  <a:lnTo>
                    <a:pt x="223" y="1018"/>
                  </a:lnTo>
                  <a:lnTo>
                    <a:pt x="223" y="1018"/>
                  </a:lnTo>
                  <a:lnTo>
                    <a:pt x="230" y="1017"/>
                  </a:lnTo>
                  <a:lnTo>
                    <a:pt x="235" y="1016"/>
                  </a:lnTo>
                  <a:lnTo>
                    <a:pt x="241" y="1012"/>
                  </a:lnTo>
                  <a:lnTo>
                    <a:pt x="246" y="1008"/>
                  </a:lnTo>
                  <a:lnTo>
                    <a:pt x="249" y="1004"/>
                  </a:lnTo>
                  <a:lnTo>
                    <a:pt x="252" y="998"/>
                  </a:lnTo>
                  <a:lnTo>
                    <a:pt x="255" y="992"/>
                  </a:lnTo>
                  <a:lnTo>
                    <a:pt x="255" y="986"/>
                  </a:lnTo>
                  <a:lnTo>
                    <a:pt x="255" y="986"/>
                  </a:lnTo>
                  <a:lnTo>
                    <a:pt x="255" y="979"/>
                  </a:lnTo>
                  <a:lnTo>
                    <a:pt x="252" y="974"/>
                  </a:lnTo>
                  <a:lnTo>
                    <a:pt x="249" y="968"/>
                  </a:lnTo>
                  <a:lnTo>
                    <a:pt x="246" y="963"/>
                  </a:lnTo>
                  <a:lnTo>
                    <a:pt x="241" y="960"/>
                  </a:lnTo>
                  <a:lnTo>
                    <a:pt x="235" y="957"/>
                  </a:lnTo>
                  <a:lnTo>
                    <a:pt x="230" y="954"/>
                  </a:lnTo>
                  <a:lnTo>
                    <a:pt x="223" y="954"/>
                  </a:lnTo>
                  <a:lnTo>
                    <a:pt x="159" y="954"/>
                  </a:lnTo>
                  <a:lnTo>
                    <a:pt x="159" y="571"/>
                  </a:lnTo>
                  <a:lnTo>
                    <a:pt x="159" y="571"/>
                  </a:lnTo>
                  <a:lnTo>
                    <a:pt x="170" y="579"/>
                  </a:lnTo>
                  <a:lnTo>
                    <a:pt x="181" y="585"/>
                  </a:lnTo>
                  <a:lnTo>
                    <a:pt x="192" y="591"/>
                  </a:lnTo>
                  <a:lnTo>
                    <a:pt x="204" y="595"/>
                  </a:lnTo>
                  <a:lnTo>
                    <a:pt x="216" y="599"/>
                  </a:lnTo>
                  <a:lnTo>
                    <a:pt x="229" y="602"/>
                  </a:lnTo>
                  <a:lnTo>
                    <a:pt x="242" y="604"/>
                  </a:lnTo>
                  <a:lnTo>
                    <a:pt x="255" y="605"/>
                  </a:lnTo>
                  <a:lnTo>
                    <a:pt x="255" y="605"/>
                  </a:lnTo>
                  <a:lnTo>
                    <a:pt x="271" y="604"/>
                  </a:lnTo>
                  <a:lnTo>
                    <a:pt x="287" y="602"/>
                  </a:lnTo>
                  <a:lnTo>
                    <a:pt x="302" y="597"/>
                  </a:lnTo>
                  <a:lnTo>
                    <a:pt x="317" y="592"/>
                  </a:lnTo>
                  <a:lnTo>
                    <a:pt x="331" y="585"/>
                  </a:lnTo>
                  <a:lnTo>
                    <a:pt x="344" y="577"/>
                  </a:lnTo>
                  <a:lnTo>
                    <a:pt x="356" y="568"/>
                  </a:lnTo>
                  <a:lnTo>
                    <a:pt x="367" y="558"/>
                  </a:lnTo>
                  <a:lnTo>
                    <a:pt x="378" y="547"/>
                  </a:lnTo>
                  <a:lnTo>
                    <a:pt x="387" y="534"/>
                  </a:lnTo>
                  <a:lnTo>
                    <a:pt x="395" y="521"/>
                  </a:lnTo>
                  <a:lnTo>
                    <a:pt x="402" y="507"/>
                  </a:lnTo>
                  <a:lnTo>
                    <a:pt x="407" y="492"/>
                  </a:lnTo>
                  <a:lnTo>
                    <a:pt x="410" y="477"/>
                  </a:lnTo>
                  <a:lnTo>
                    <a:pt x="413" y="462"/>
                  </a:lnTo>
                  <a:lnTo>
                    <a:pt x="414" y="445"/>
                  </a:lnTo>
                  <a:lnTo>
                    <a:pt x="414" y="445"/>
                  </a:lnTo>
                  <a:lnTo>
                    <a:pt x="414" y="435"/>
                  </a:lnTo>
                  <a:lnTo>
                    <a:pt x="415" y="426"/>
                  </a:lnTo>
                  <a:lnTo>
                    <a:pt x="419" y="417"/>
                  </a:lnTo>
                  <a:lnTo>
                    <a:pt x="422" y="408"/>
                  </a:lnTo>
                  <a:lnTo>
                    <a:pt x="425" y="400"/>
                  </a:lnTo>
                  <a:lnTo>
                    <a:pt x="431" y="392"/>
                  </a:lnTo>
                  <a:lnTo>
                    <a:pt x="436" y="385"/>
                  </a:lnTo>
                  <a:lnTo>
                    <a:pt x="442" y="378"/>
                  </a:lnTo>
                  <a:lnTo>
                    <a:pt x="449" y="372"/>
                  </a:lnTo>
                  <a:lnTo>
                    <a:pt x="456" y="367"/>
                  </a:lnTo>
                  <a:lnTo>
                    <a:pt x="464" y="361"/>
                  </a:lnTo>
                  <a:lnTo>
                    <a:pt x="472" y="357"/>
                  </a:lnTo>
                  <a:lnTo>
                    <a:pt x="481" y="354"/>
                  </a:lnTo>
                  <a:lnTo>
                    <a:pt x="491" y="352"/>
                  </a:lnTo>
                  <a:lnTo>
                    <a:pt x="499" y="350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20" y="350"/>
                  </a:lnTo>
                  <a:lnTo>
                    <a:pt x="528" y="352"/>
                  </a:lnTo>
                  <a:lnTo>
                    <a:pt x="538" y="354"/>
                  </a:lnTo>
                  <a:lnTo>
                    <a:pt x="546" y="357"/>
                  </a:lnTo>
                  <a:lnTo>
                    <a:pt x="555" y="361"/>
                  </a:lnTo>
                  <a:lnTo>
                    <a:pt x="562" y="367"/>
                  </a:lnTo>
                  <a:lnTo>
                    <a:pt x="570" y="372"/>
                  </a:lnTo>
                  <a:lnTo>
                    <a:pt x="576" y="378"/>
                  </a:lnTo>
                  <a:lnTo>
                    <a:pt x="583" y="385"/>
                  </a:lnTo>
                  <a:lnTo>
                    <a:pt x="588" y="392"/>
                  </a:lnTo>
                  <a:lnTo>
                    <a:pt x="594" y="400"/>
                  </a:lnTo>
                  <a:lnTo>
                    <a:pt x="597" y="408"/>
                  </a:lnTo>
                  <a:lnTo>
                    <a:pt x="600" y="417"/>
                  </a:lnTo>
                  <a:lnTo>
                    <a:pt x="603" y="426"/>
                  </a:lnTo>
                  <a:lnTo>
                    <a:pt x="604" y="435"/>
                  </a:lnTo>
                  <a:lnTo>
                    <a:pt x="604" y="445"/>
                  </a:lnTo>
                  <a:lnTo>
                    <a:pt x="604" y="445"/>
                  </a:lnTo>
                  <a:lnTo>
                    <a:pt x="605" y="451"/>
                  </a:lnTo>
                  <a:lnTo>
                    <a:pt x="608" y="458"/>
                  </a:lnTo>
                  <a:lnTo>
                    <a:pt x="610" y="463"/>
                  </a:lnTo>
                  <a:lnTo>
                    <a:pt x="614" y="467"/>
                  </a:lnTo>
                  <a:lnTo>
                    <a:pt x="618" y="472"/>
                  </a:lnTo>
                  <a:lnTo>
                    <a:pt x="624" y="475"/>
                  </a:lnTo>
                  <a:lnTo>
                    <a:pt x="630" y="476"/>
                  </a:lnTo>
                  <a:lnTo>
                    <a:pt x="637" y="477"/>
                  </a:lnTo>
                  <a:lnTo>
                    <a:pt x="637" y="477"/>
                  </a:lnTo>
                  <a:lnTo>
                    <a:pt x="643" y="476"/>
                  </a:lnTo>
                  <a:lnTo>
                    <a:pt x="649" y="475"/>
                  </a:lnTo>
                  <a:lnTo>
                    <a:pt x="655" y="472"/>
                  </a:lnTo>
                  <a:lnTo>
                    <a:pt x="659" y="467"/>
                  </a:lnTo>
                  <a:lnTo>
                    <a:pt x="663" y="463"/>
                  </a:lnTo>
                  <a:lnTo>
                    <a:pt x="665" y="458"/>
                  </a:lnTo>
                  <a:lnTo>
                    <a:pt x="668" y="451"/>
                  </a:lnTo>
                  <a:lnTo>
                    <a:pt x="669" y="445"/>
                  </a:lnTo>
                  <a:lnTo>
                    <a:pt x="669" y="159"/>
                  </a:lnTo>
                  <a:lnTo>
                    <a:pt x="669" y="159"/>
                  </a:lnTo>
                  <a:lnTo>
                    <a:pt x="668" y="142"/>
                  </a:lnTo>
                  <a:lnTo>
                    <a:pt x="665" y="127"/>
                  </a:lnTo>
                  <a:lnTo>
                    <a:pt x="661" y="112"/>
                  </a:lnTo>
                  <a:lnTo>
                    <a:pt x="656" y="97"/>
                  </a:lnTo>
                  <a:lnTo>
                    <a:pt x="649" y="83"/>
                  </a:lnTo>
                  <a:lnTo>
                    <a:pt x="641" y="70"/>
                  </a:lnTo>
                  <a:lnTo>
                    <a:pt x="632" y="58"/>
                  </a:lnTo>
                  <a:lnTo>
                    <a:pt x="621" y="47"/>
                  </a:lnTo>
                  <a:lnTo>
                    <a:pt x="611" y="36"/>
                  </a:lnTo>
                  <a:lnTo>
                    <a:pt x="598" y="27"/>
                  </a:lnTo>
                  <a:lnTo>
                    <a:pt x="585" y="19"/>
                  </a:lnTo>
                  <a:lnTo>
                    <a:pt x="571" y="12"/>
                  </a:lnTo>
                  <a:lnTo>
                    <a:pt x="556" y="7"/>
                  </a:lnTo>
                  <a:lnTo>
                    <a:pt x="541" y="3"/>
                  </a:lnTo>
                  <a:lnTo>
                    <a:pt x="526" y="1"/>
                  </a:lnTo>
                  <a:lnTo>
                    <a:pt x="509" y="0"/>
                  </a:lnTo>
                  <a:lnTo>
                    <a:pt x="509" y="0"/>
                  </a:lnTo>
                  <a:close/>
                  <a:moveTo>
                    <a:pt x="604" y="318"/>
                  </a:moveTo>
                  <a:lnTo>
                    <a:pt x="604" y="318"/>
                  </a:lnTo>
                  <a:lnTo>
                    <a:pt x="595" y="311"/>
                  </a:lnTo>
                  <a:lnTo>
                    <a:pt x="584" y="304"/>
                  </a:lnTo>
                  <a:lnTo>
                    <a:pt x="572" y="299"/>
                  </a:lnTo>
                  <a:lnTo>
                    <a:pt x="560" y="295"/>
                  </a:lnTo>
                  <a:lnTo>
                    <a:pt x="549" y="291"/>
                  </a:lnTo>
                  <a:lnTo>
                    <a:pt x="536" y="288"/>
                  </a:lnTo>
                  <a:lnTo>
                    <a:pt x="523" y="287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93" y="287"/>
                  </a:lnTo>
                  <a:lnTo>
                    <a:pt x="478" y="289"/>
                  </a:lnTo>
                  <a:lnTo>
                    <a:pt x="462" y="294"/>
                  </a:lnTo>
                  <a:lnTo>
                    <a:pt x="448" y="299"/>
                  </a:lnTo>
                  <a:lnTo>
                    <a:pt x="434" y="305"/>
                  </a:lnTo>
                  <a:lnTo>
                    <a:pt x="421" y="314"/>
                  </a:lnTo>
                  <a:lnTo>
                    <a:pt x="408" y="323"/>
                  </a:lnTo>
                  <a:lnTo>
                    <a:pt x="397" y="333"/>
                  </a:lnTo>
                  <a:lnTo>
                    <a:pt x="387" y="344"/>
                  </a:lnTo>
                  <a:lnTo>
                    <a:pt x="378" y="357"/>
                  </a:lnTo>
                  <a:lnTo>
                    <a:pt x="369" y="370"/>
                  </a:lnTo>
                  <a:lnTo>
                    <a:pt x="363" y="384"/>
                  </a:lnTo>
                  <a:lnTo>
                    <a:pt x="358" y="398"/>
                  </a:lnTo>
                  <a:lnTo>
                    <a:pt x="353" y="414"/>
                  </a:lnTo>
                  <a:lnTo>
                    <a:pt x="351" y="429"/>
                  </a:lnTo>
                  <a:lnTo>
                    <a:pt x="350" y="445"/>
                  </a:lnTo>
                  <a:lnTo>
                    <a:pt x="350" y="445"/>
                  </a:lnTo>
                  <a:lnTo>
                    <a:pt x="350" y="455"/>
                  </a:lnTo>
                  <a:lnTo>
                    <a:pt x="348" y="464"/>
                  </a:lnTo>
                  <a:lnTo>
                    <a:pt x="346" y="474"/>
                  </a:lnTo>
                  <a:lnTo>
                    <a:pt x="343" y="482"/>
                  </a:lnTo>
                  <a:lnTo>
                    <a:pt x="338" y="491"/>
                  </a:lnTo>
                  <a:lnTo>
                    <a:pt x="334" y="499"/>
                  </a:lnTo>
                  <a:lnTo>
                    <a:pt x="329" y="506"/>
                  </a:lnTo>
                  <a:lnTo>
                    <a:pt x="322" y="512"/>
                  </a:lnTo>
                  <a:lnTo>
                    <a:pt x="316" y="519"/>
                  </a:lnTo>
                  <a:lnTo>
                    <a:pt x="308" y="524"/>
                  </a:lnTo>
                  <a:lnTo>
                    <a:pt x="301" y="530"/>
                  </a:lnTo>
                  <a:lnTo>
                    <a:pt x="292" y="533"/>
                  </a:lnTo>
                  <a:lnTo>
                    <a:pt x="284" y="536"/>
                  </a:lnTo>
                  <a:lnTo>
                    <a:pt x="274" y="538"/>
                  </a:lnTo>
                  <a:lnTo>
                    <a:pt x="264" y="540"/>
                  </a:lnTo>
                  <a:lnTo>
                    <a:pt x="255" y="540"/>
                  </a:lnTo>
                  <a:lnTo>
                    <a:pt x="255" y="540"/>
                  </a:lnTo>
                  <a:lnTo>
                    <a:pt x="245" y="540"/>
                  </a:lnTo>
                  <a:lnTo>
                    <a:pt x="235" y="538"/>
                  </a:lnTo>
                  <a:lnTo>
                    <a:pt x="227" y="536"/>
                  </a:lnTo>
                  <a:lnTo>
                    <a:pt x="218" y="533"/>
                  </a:lnTo>
                  <a:lnTo>
                    <a:pt x="209" y="530"/>
                  </a:lnTo>
                  <a:lnTo>
                    <a:pt x="202" y="524"/>
                  </a:lnTo>
                  <a:lnTo>
                    <a:pt x="194" y="519"/>
                  </a:lnTo>
                  <a:lnTo>
                    <a:pt x="187" y="512"/>
                  </a:lnTo>
                  <a:lnTo>
                    <a:pt x="182" y="506"/>
                  </a:lnTo>
                  <a:lnTo>
                    <a:pt x="176" y="499"/>
                  </a:lnTo>
                  <a:lnTo>
                    <a:pt x="171" y="491"/>
                  </a:lnTo>
                  <a:lnTo>
                    <a:pt x="167" y="482"/>
                  </a:lnTo>
                  <a:lnTo>
                    <a:pt x="163" y="474"/>
                  </a:lnTo>
                  <a:lnTo>
                    <a:pt x="161" y="464"/>
                  </a:lnTo>
                  <a:lnTo>
                    <a:pt x="160" y="455"/>
                  </a:lnTo>
                  <a:lnTo>
                    <a:pt x="159" y="445"/>
                  </a:lnTo>
                  <a:lnTo>
                    <a:pt x="159" y="285"/>
                  </a:lnTo>
                  <a:lnTo>
                    <a:pt x="159" y="285"/>
                  </a:lnTo>
                  <a:lnTo>
                    <a:pt x="170" y="293"/>
                  </a:lnTo>
                  <a:lnTo>
                    <a:pt x="181" y="299"/>
                  </a:lnTo>
                  <a:lnTo>
                    <a:pt x="192" y="304"/>
                  </a:lnTo>
                  <a:lnTo>
                    <a:pt x="204" y="310"/>
                  </a:lnTo>
                  <a:lnTo>
                    <a:pt x="216" y="313"/>
                  </a:lnTo>
                  <a:lnTo>
                    <a:pt x="229" y="316"/>
                  </a:lnTo>
                  <a:lnTo>
                    <a:pt x="242" y="317"/>
                  </a:lnTo>
                  <a:lnTo>
                    <a:pt x="255" y="318"/>
                  </a:lnTo>
                  <a:lnTo>
                    <a:pt x="255" y="318"/>
                  </a:lnTo>
                  <a:lnTo>
                    <a:pt x="271" y="317"/>
                  </a:lnTo>
                  <a:lnTo>
                    <a:pt x="287" y="315"/>
                  </a:lnTo>
                  <a:lnTo>
                    <a:pt x="302" y="311"/>
                  </a:lnTo>
                  <a:lnTo>
                    <a:pt x="317" y="305"/>
                  </a:lnTo>
                  <a:lnTo>
                    <a:pt x="331" y="299"/>
                  </a:lnTo>
                  <a:lnTo>
                    <a:pt x="344" y="290"/>
                  </a:lnTo>
                  <a:lnTo>
                    <a:pt x="356" y="282"/>
                  </a:lnTo>
                  <a:lnTo>
                    <a:pt x="367" y="271"/>
                  </a:lnTo>
                  <a:lnTo>
                    <a:pt x="378" y="260"/>
                  </a:lnTo>
                  <a:lnTo>
                    <a:pt x="387" y="247"/>
                  </a:lnTo>
                  <a:lnTo>
                    <a:pt x="395" y="235"/>
                  </a:lnTo>
                  <a:lnTo>
                    <a:pt x="402" y="221"/>
                  </a:lnTo>
                  <a:lnTo>
                    <a:pt x="407" y="207"/>
                  </a:lnTo>
                  <a:lnTo>
                    <a:pt x="410" y="191"/>
                  </a:lnTo>
                  <a:lnTo>
                    <a:pt x="413" y="176"/>
                  </a:lnTo>
                  <a:lnTo>
                    <a:pt x="414" y="159"/>
                  </a:lnTo>
                  <a:lnTo>
                    <a:pt x="414" y="159"/>
                  </a:lnTo>
                  <a:lnTo>
                    <a:pt x="414" y="150"/>
                  </a:lnTo>
                  <a:lnTo>
                    <a:pt x="415" y="140"/>
                  </a:lnTo>
                  <a:lnTo>
                    <a:pt x="419" y="130"/>
                  </a:lnTo>
                  <a:lnTo>
                    <a:pt x="422" y="122"/>
                  </a:lnTo>
                  <a:lnTo>
                    <a:pt x="425" y="113"/>
                  </a:lnTo>
                  <a:lnTo>
                    <a:pt x="431" y="106"/>
                  </a:lnTo>
                  <a:lnTo>
                    <a:pt x="436" y="98"/>
                  </a:lnTo>
                  <a:lnTo>
                    <a:pt x="442" y="92"/>
                  </a:lnTo>
                  <a:lnTo>
                    <a:pt x="449" y="85"/>
                  </a:lnTo>
                  <a:lnTo>
                    <a:pt x="456" y="80"/>
                  </a:lnTo>
                  <a:lnTo>
                    <a:pt x="464" y="75"/>
                  </a:lnTo>
                  <a:lnTo>
                    <a:pt x="472" y="71"/>
                  </a:lnTo>
                  <a:lnTo>
                    <a:pt x="481" y="68"/>
                  </a:lnTo>
                  <a:lnTo>
                    <a:pt x="491" y="65"/>
                  </a:lnTo>
                  <a:lnTo>
                    <a:pt x="499" y="64"/>
                  </a:lnTo>
                  <a:lnTo>
                    <a:pt x="509" y="64"/>
                  </a:lnTo>
                  <a:lnTo>
                    <a:pt x="509" y="64"/>
                  </a:lnTo>
                  <a:lnTo>
                    <a:pt x="520" y="64"/>
                  </a:lnTo>
                  <a:lnTo>
                    <a:pt x="528" y="65"/>
                  </a:lnTo>
                  <a:lnTo>
                    <a:pt x="538" y="68"/>
                  </a:lnTo>
                  <a:lnTo>
                    <a:pt x="546" y="71"/>
                  </a:lnTo>
                  <a:lnTo>
                    <a:pt x="555" y="75"/>
                  </a:lnTo>
                  <a:lnTo>
                    <a:pt x="562" y="80"/>
                  </a:lnTo>
                  <a:lnTo>
                    <a:pt x="570" y="85"/>
                  </a:lnTo>
                  <a:lnTo>
                    <a:pt x="576" y="92"/>
                  </a:lnTo>
                  <a:lnTo>
                    <a:pt x="583" y="98"/>
                  </a:lnTo>
                  <a:lnTo>
                    <a:pt x="588" y="106"/>
                  </a:lnTo>
                  <a:lnTo>
                    <a:pt x="594" y="113"/>
                  </a:lnTo>
                  <a:lnTo>
                    <a:pt x="597" y="122"/>
                  </a:lnTo>
                  <a:lnTo>
                    <a:pt x="600" y="130"/>
                  </a:lnTo>
                  <a:lnTo>
                    <a:pt x="603" y="140"/>
                  </a:lnTo>
                  <a:lnTo>
                    <a:pt x="604" y="150"/>
                  </a:lnTo>
                  <a:lnTo>
                    <a:pt x="604" y="159"/>
                  </a:lnTo>
                  <a:lnTo>
                    <a:pt x="604" y="318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2891" tIns="46446" rIns="92891" bIns="46446" numCol="1" anchor="t" anchorCtr="0" compatLnSpc="1"/>
            <a:lstStyle/>
            <a:p>
              <a:pPr marL="0" marR="0" lvl="0" indent="0" defTabSz="81470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25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452303" y="3860140"/>
            <a:ext cx="1917631" cy="500018"/>
          </a:xfrm>
          <a:prstGeom prst="rect">
            <a:avLst/>
          </a:prstGeom>
        </p:spPr>
        <p:txBody>
          <a:bodyPr wrap="square" lIns="68461" tIns="34231" rIns="68461" bIns="34231">
            <a:spAutoFit/>
          </a:bodyPr>
          <a:lstStyle/>
          <a:p>
            <a:pPr algn="r" defTabSz="91186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da-DK" sz="12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zh-CN" altLang="da-DK" sz="12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r">
              <a:defRPr/>
            </a:pP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endParaRPr lang="zh-CN" altLang="da-DK" sz="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692598" y="3766425"/>
            <a:ext cx="1917631" cy="500018"/>
          </a:xfrm>
          <a:prstGeom prst="rect">
            <a:avLst/>
          </a:prstGeom>
        </p:spPr>
        <p:txBody>
          <a:bodyPr wrap="square" lIns="68461" tIns="34231" rIns="68461" bIns="34231">
            <a:spAutoFit/>
          </a:bodyPr>
          <a:lstStyle/>
          <a:p>
            <a:pPr defTabSz="91186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da-DK" sz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zh-CN" altLang="da-DK" sz="12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defRPr/>
            </a:pP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endParaRPr lang="zh-CN" altLang="da-DK" sz="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67098" y="1126218"/>
            <a:ext cx="1917631" cy="500018"/>
          </a:xfrm>
          <a:prstGeom prst="rect">
            <a:avLst/>
          </a:prstGeom>
        </p:spPr>
        <p:txBody>
          <a:bodyPr wrap="square" lIns="68461" tIns="34231" rIns="68461" bIns="34231">
            <a:spAutoFit/>
          </a:bodyPr>
          <a:lstStyle/>
          <a:p>
            <a:pPr algn="r" defTabSz="91186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da-DK" sz="12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zh-CN" altLang="da-DK" sz="12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r">
              <a:defRPr/>
            </a:pP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endParaRPr lang="zh-CN" altLang="da-DK" sz="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681403" y="1175418"/>
            <a:ext cx="1917631" cy="500018"/>
          </a:xfrm>
          <a:prstGeom prst="rect">
            <a:avLst/>
          </a:prstGeom>
        </p:spPr>
        <p:txBody>
          <a:bodyPr wrap="square" lIns="68461" tIns="34231" rIns="68461" bIns="34231">
            <a:spAutoFit/>
          </a:bodyPr>
          <a:lstStyle/>
          <a:p>
            <a:pPr defTabSz="91186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da-DK" sz="12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zh-CN" altLang="da-DK" sz="120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defRPr/>
            </a:pP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endParaRPr lang="zh-CN" altLang="da-DK" sz="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394608" y="2501011"/>
            <a:ext cx="1917631" cy="500018"/>
          </a:xfrm>
          <a:prstGeom prst="rect">
            <a:avLst/>
          </a:prstGeom>
        </p:spPr>
        <p:txBody>
          <a:bodyPr wrap="square" lIns="68461" tIns="34231" rIns="68461" bIns="34231">
            <a:spAutoFit/>
          </a:bodyPr>
          <a:lstStyle/>
          <a:p>
            <a:pPr defTabSz="91186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da-DK" sz="12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输入文本</a:t>
            </a:r>
            <a:endParaRPr lang="zh-CN" altLang="da-DK" sz="12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defRPr/>
            </a:pP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da-DK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单击此处输入文本</a:t>
            </a:r>
            <a:r>
              <a: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endParaRPr lang="zh-CN" altLang="da-DK" sz="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32" grpId="0"/>
      <p:bldP spid="33" grpId="0"/>
      <p:bldP spid="34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" name="Group 8"/>
          <p:cNvGrpSpPr/>
          <p:nvPr/>
        </p:nvGrpSpPr>
        <p:grpSpPr bwMode="auto">
          <a:xfrm>
            <a:off x="2366628" y="1131590"/>
            <a:ext cx="1442867" cy="845091"/>
            <a:chOff x="0" y="0"/>
            <a:chExt cx="9801" cy="6692"/>
          </a:xfrm>
          <a:solidFill>
            <a:schemeClr val="accent1"/>
          </a:solidFill>
        </p:grpSpPr>
        <p:sp>
          <p:nvSpPr>
            <p:cNvPr id="7" name="曲线 948"/>
            <p:cNvSpPr/>
            <p:nvPr/>
          </p:nvSpPr>
          <p:spPr bwMode="auto">
            <a:xfrm>
              <a:off x="2263" y="0"/>
              <a:ext cx="5780" cy="6693"/>
            </a:xfrm>
            <a:custGeom>
              <a:avLst/>
              <a:gdLst>
                <a:gd name="T0" fmla="*/ 13513 w 21600"/>
                <a:gd name="T1" fmla="*/ 693 h 21600"/>
                <a:gd name="T2" fmla="*/ 15646 w 21600"/>
                <a:gd name="T3" fmla="*/ 2743 h 21600"/>
                <a:gd name="T4" fmla="*/ 16293 w 21600"/>
                <a:gd name="T5" fmla="*/ 5076 h 21600"/>
                <a:gd name="T6" fmla="*/ 14013 w 21600"/>
                <a:gd name="T7" fmla="*/ 10033 h 21600"/>
                <a:gd name="T8" fmla="*/ 15000 w 21600"/>
                <a:gd name="T9" fmla="*/ 12047 h 21600"/>
                <a:gd name="T10" fmla="*/ 18939 w 21600"/>
                <a:gd name="T11" fmla="*/ 12550 h 21600"/>
                <a:gd name="T12" fmla="*/ 20878 w 21600"/>
                <a:gd name="T13" fmla="*/ 15742 h 21600"/>
                <a:gd name="T14" fmla="*/ 21054 w 21600"/>
                <a:gd name="T15" fmla="*/ 19957 h 21600"/>
                <a:gd name="T16" fmla="*/ 9652 w 21600"/>
                <a:gd name="T17" fmla="*/ 21374 h 21600"/>
                <a:gd name="T18" fmla="*/ 455 w 21600"/>
                <a:gd name="T19" fmla="*/ 19563 h 21600"/>
                <a:gd name="T20" fmla="*/ 2201 w 21600"/>
                <a:gd name="T21" fmla="*/ 13225 h 21600"/>
                <a:gd name="T22" fmla="*/ 6270 w 21600"/>
                <a:gd name="T23" fmla="*/ 12189 h 21600"/>
                <a:gd name="T24" fmla="*/ 7447 w 21600"/>
                <a:gd name="T25" fmla="*/ 10075 h 21600"/>
                <a:gd name="T26" fmla="*/ 5239 w 21600"/>
                <a:gd name="T27" fmla="*/ 4682 h 21600"/>
                <a:gd name="T28" fmla="*/ 8512 w 21600"/>
                <a:gd name="T29" fmla="*/ 603 h 21600"/>
                <a:gd name="T30" fmla="*/ 12963 w 21600"/>
                <a:gd name="T31" fmla="*/ 54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00" h="21600">
                  <a:moveTo>
                    <a:pt x="13513" y="693"/>
                  </a:moveTo>
                  <a:cubicBezTo>
                    <a:pt x="14488" y="1348"/>
                    <a:pt x="15048" y="1452"/>
                    <a:pt x="15646" y="2743"/>
                  </a:cubicBezTo>
                  <a:cubicBezTo>
                    <a:pt x="16244" y="4034"/>
                    <a:pt x="16241" y="4282"/>
                    <a:pt x="16293" y="5076"/>
                  </a:cubicBezTo>
                  <a:cubicBezTo>
                    <a:pt x="16607" y="8768"/>
                    <a:pt x="14540" y="9197"/>
                    <a:pt x="14013" y="10033"/>
                  </a:cubicBezTo>
                  <a:cubicBezTo>
                    <a:pt x="13983" y="10846"/>
                    <a:pt x="14152" y="11627"/>
                    <a:pt x="15000" y="12047"/>
                  </a:cubicBezTo>
                  <a:cubicBezTo>
                    <a:pt x="15852" y="12466"/>
                    <a:pt x="17732" y="11766"/>
                    <a:pt x="18939" y="12550"/>
                  </a:cubicBezTo>
                  <a:cubicBezTo>
                    <a:pt x="20146" y="13335"/>
                    <a:pt x="20280" y="14170"/>
                    <a:pt x="20878" y="15742"/>
                  </a:cubicBezTo>
                  <a:cubicBezTo>
                    <a:pt x="21476" y="17314"/>
                    <a:pt x="21600" y="19224"/>
                    <a:pt x="21054" y="19957"/>
                  </a:cubicBezTo>
                  <a:cubicBezTo>
                    <a:pt x="17698" y="20802"/>
                    <a:pt x="13826" y="21600"/>
                    <a:pt x="9652" y="21374"/>
                  </a:cubicBezTo>
                  <a:cubicBezTo>
                    <a:pt x="5478" y="21309"/>
                    <a:pt x="1401" y="21306"/>
                    <a:pt x="455" y="19563"/>
                  </a:cubicBezTo>
                  <a:cubicBezTo>
                    <a:pt x="0" y="17398"/>
                    <a:pt x="1278" y="14700"/>
                    <a:pt x="2201" y="13225"/>
                  </a:cubicBezTo>
                  <a:cubicBezTo>
                    <a:pt x="3124" y="11750"/>
                    <a:pt x="5422" y="12308"/>
                    <a:pt x="6270" y="12189"/>
                  </a:cubicBezTo>
                  <a:cubicBezTo>
                    <a:pt x="7119" y="12069"/>
                    <a:pt x="7773" y="11634"/>
                    <a:pt x="7447" y="10075"/>
                  </a:cubicBezTo>
                  <a:cubicBezTo>
                    <a:pt x="6147" y="8565"/>
                    <a:pt x="4854" y="6609"/>
                    <a:pt x="5239" y="4682"/>
                  </a:cubicBezTo>
                  <a:cubicBezTo>
                    <a:pt x="5624" y="2756"/>
                    <a:pt x="6917" y="1368"/>
                    <a:pt x="8512" y="603"/>
                  </a:cubicBezTo>
                  <a:cubicBezTo>
                    <a:pt x="10108" y="0"/>
                    <a:pt x="12186" y="258"/>
                    <a:pt x="12963" y="542"/>
                  </a:cubicBezTo>
                </a:path>
              </a:pathLst>
            </a:custGeom>
            <a:grpFill/>
            <a:ln w="3175" cap="flat" cmpd="sng">
              <a:noFill/>
              <a:beve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曲线 948"/>
            <p:cNvSpPr/>
            <p:nvPr/>
          </p:nvSpPr>
          <p:spPr bwMode="auto">
            <a:xfrm>
              <a:off x="0" y="0"/>
              <a:ext cx="3885" cy="4606"/>
            </a:xfrm>
            <a:custGeom>
              <a:avLst/>
              <a:gdLst>
                <a:gd name="T0" fmla="*/ 13877 w 21600"/>
                <a:gd name="T1" fmla="*/ 647 h 21600"/>
                <a:gd name="T2" fmla="*/ 16040 w 21600"/>
                <a:gd name="T3" fmla="*/ 2715 h 21600"/>
                <a:gd name="T4" fmla="*/ 16690 w 21600"/>
                <a:gd name="T5" fmla="*/ 5069 h 21600"/>
                <a:gd name="T6" fmla="*/ 14383 w 21600"/>
                <a:gd name="T7" fmla="*/ 10068 h 21600"/>
                <a:gd name="T8" fmla="*/ 15495 w 21600"/>
                <a:gd name="T9" fmla="*/ 11986 h 21600"/>
                <a:gd name="T10" fmla="*/ 18725 w 21600"/>
                <a:gd name="T11" fmla="*/ 12460 h 21600"/>
                <a:gd name="T12" fmla="*/ 20932 w 21600"/>
                <a:gd name="T13" fmla="*/ 14790 h 21600"/>
                <a:gd name="T14" fmla="*/ 16796 w 21600"/>
                <a:gd name="T15" fmla="*/ 15475 h 21600"/>
                <a:gd name="T16" fmla="*/ 12020 w 21600"/>
                <a:gd name="T17" fmla="*/ 21529 h 21600"/>
                <a:gd name="T18" fmla="*/ 394 w 21600"/>
                <a:gd name="T19" fmla="*/ 19836 h 21600"/>
                <a:gd name="T20" fmla="*/ 2429 w 21600"/>
                <a:gd name="T21" fmla="*/ 13290 h 21600"/>
                <a:gd name="T22" fmla="*/ 6549 w 21600"/>
                <a:gd name="T23" fmla="*/ 12244 h 21600"/>
                <a:gd name="T24" fmla="*/ 7739 w 21600"/>
                <a:gd name="T25" fmla="*/ 10110 h 21600"/>
                <a:gd name="T26" fmla="*/ 5504 w 21600"/>
                <a:gd name="T27" fmla="*/ 4670 h 21600"/>
                <a:gd name="T28" fmla="*/ 8817 w 21600"/>
                <a:gd name="T29" fmla="*/ 553 h 21600"/>
                <a:gd name="T30" fmla="*/ 13321 w 21600"/>
                <a:gd name="T31" fmla="*/ 49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00" h="21600">
                  <a:moveTo>
                    <a:pt x="13877" y="647"/>
                  </a:moveTo>
                  <a:cubicBezTo>
                    <a:pt x="14867" y="1308"/>
                    <a:pt x="15434" y="1411"/>
                    <a:pt x="16040" y="2715"/>
                  </a:cubicBezTo>
                  <a:cubicBezTo>
                    <a:pt x="16646" y="4018"/>
                    <a:pt x="16640" y="4267"/>
                    <a:pt x="16690" y="5069"/>
                  </a:cubicBezTo>
                  <a:cubicBezTo>
                    <a:pt x="17013" y="8792"/>
                    <a:pt x="14917" y="9229"/>
                    <a:pt x="14383" y="10068"/>
                  </a:cubicBezTo>
                  <a:cubicBezTo>
                    <a:pt x="14355" y="10889"/>
                    <a:pt x="14639" y="11559"/>
                    <a:pt x="15495" y="11986"/>
                  </a:cubicBezTo>
                  <a:cubicBezTo>
                    <a:pt x="16357" y="12408"/>
                    <a:pt x="17902" y="11906"/>
                    <a:pt x="18725" y="12460"/>
                  </a:cubicBezTo>
                  <a:cubicBezTo>
                    <a:pt x="19948" y="13252"/>
                    <a:pt x="20326" y="13205"/>
                    <a:pt x="20932" y="14790"/>
                  </a:cubicBezTo>
                  <a:cubicBezTo>
                    <a:pt x="21600" y="16375"/>
                    <a:pt x="17352" y="14734"/>
                    <a:pt x="16796" y="15475"/>
                  </a:cubicBezTo>
                  <a:cubicBezTo>
                    <a:pt x="13399" y="16328"/>
                    <a:pt x="13365" y="19349"/>
                    <a:pt x="12020" y="21529"/>
                  </a:cubicBezTo>
                  <a:cubicBezTo>
                    <a:pt x="7794" y="21431"/>
                    <a:pt x="1356" y="21600"/>
                    <a:pt x="394" y="19836"/>
                  </a:cubicBezTo>
                  <a:cubicBezTo>
                    <a:pt x="0" y="17651"/>
                    <a:pt x="1495" y="14781"/>
                    <a:pt x="2429" y="13290"/>
                  </a:cubicBezTo>
                  <a:cubicBezTo>
                    <a:pt x="3363" y="11803"/>
                    <a:pt x="5693" y="12366"/>
                    <a:pt x="6549" y="12244"/>
                  </a:cubicBezTo>
                  <a:cubicBezTo>
                    <a:pt x="7405" y="12127"/>
                    <a:pt x="8067" y="11686"/>
                    <a:pt x="7739" y="10110"/>
                  </a:cubicBezTo>
                  <a:cubicBezTo>
                    <a:pt x="6421" y="8591"/>
                    <a:pt x="5115" y="6616"/>
                    <a:pt x="5504" y="4670"/>
                  </a:cubicBezTo>
                  <a:cubicBezTo>
                    <a:pt x="5893" y="2729"/>
                    <a:pt x="7205" y="1327"/>
                    <a:pt x="8817" y="553"/>
                  </a:cubicBezTo>
                  <a:cubicBezTo>
                    <a:pt x="10435" y="0"/>
                    <a:pt x="12537" y="206"/>
                    <a:pt x="13321" y="492"/>
                  </a:cubicBezTo>
                </a:path>
              </a:pathLst>
            </a:custGeom>
            <a:grpFill/>
            <a:ln w="3175" cap="flat" cmpd="sng">
              <a:noFill/>
              <a:beve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曲线 950"/>
            <p:cNvSpPr/>
            <p:nvPr/>
          </p:nvSpPr>
          <p:spPr bwMode="auto">
            <a:xfrm>
              <a:off x="6721" y="290"/>
              <a:ext cx="3080" cy="4121"/>
            </a:xfrm>
            <a:custGeom>
              <a:avLst/>
              <a:gdLst>
                <a:gd name="T0" fmla="*/ 2749 w 21600"/>
                <a:gd name="T1" fmla="*/ 9083 h 21600"/>
                <a:gd name="T2" fmla="*/ 4130 w 21600"/>
                <a:gd name="T3" fmla="*/ 2148 h 21600"/>
                <a:gd name="T4" fmla="*/ 10743 w 21600"/>
                <a:gd name="T5" fmla="*/ 15 h 21600"/>
                <a:gd name="T6" fmla="*/ 15989 w 21600"/>
                <a:gd name="T7" fmla="*/ 1839 h 21600"/>
                <a:gd name="T8" fmla="*/ 17686 w 21600"/>
                <a:gd name="T9" fmla="*/ 5309 h 21600"/>
                <a:gd name="T10" fmla="*/ 17897 w 21600"/>
                <a:gd name="T11" fmla="*/ 8611 h 21600"/>
                <a:gd name="T12" fmla="*/ 16564 w 21600"/>
                <a:gd name="T13" fmla="*/ 9764 h 21600"/>
                <a:gd name="T14" fmla="*/ 14250 w 21600"/>
                <a:gd name="T15" fmla="*/ 10393 h 21600"/>
                <a:gd name="T16" fmla="*/ 13198 w 21600"/>
                <a:gd name="T17" fmla="*/ 12385 h 21600"/>
                <a:gd name="T18" fmla="*/ 14811 w 21600"/>
                <a:gd name="T19" fmla="*/ 13643 h 21600"/>
                <a:gd name="T20" fmla="*/ 18738 w 21600"/>
                <a:gd name="T21" fmla="*/ 14010 h 21600"/>
                <a:gd name="T22" fmla="*/ 20520 w 21600"/>
                <a:gd name="T23" fmla="*/ 14953 h 21600"/>
                <a:gd name="T24" fmla="*/ 21263 w 21600"/>
                <a:gd name="T25" fmla="*/ 17207 h 21600"/>
                <a:gd name="T26" fmla="*/ 21123 w 21600"/>
                <a:gd name="T27" fmla="*/ 20247 h 21600"/>
                <a:gd name="T28" fmla="*/ 9481 w 21600"/>
                <a:gd name="T29" fmla="*/ 21400 h 21600"/>
                <a:gd name="T30" fmla="*/ 5273 w 21600"/>
                <a:gd name="T31" fmla="*/ 16159 h 21600"/>
                <a:gd name="T32" fmla="*/ 855 w 21600"/>
                <a:gd name="T33" fmla="*/ 15635 h 21600"/>
                <a:gd name="T34" fmla="*/ 715 w 21600"/>
                <a:gd name="T35" fmla="*/ 14534 h 21600"/>
                <a:gd name="T36" fmla="*/ 3352 w 21600"/>
                <a:gd name="T37" fmla="*/ 13779 h 21600"/>
                <a:gd name="T38" fmla="*/ 6480 w 21600"/>
                <a:gd name="T39" fmla="*/ 13538 h 21600"/>
                <a:gd name="T40" fmla="*/ 7307 w 21600"/>
                <a:gd name="T41" fmla="*/ 11651 h 21600"/>
                <a:gd name="T42" fmla="*/ 6255 w 21600"/>
                <a:gd name="T43" fmla="*/ 11180 h 21600"/>
                <a:gd name="T44" fmla="*/ 5414 w 21600"/>
                <a:gd name="T45" fmla="*/ 9922 h 21600"/>
                <a:gd name="T46" fmla="*/ 3590 w 21600"/>
                <a:gd name="T47" fmla="*/ 9712 h 21600"/>
                <a:gd name="T48" fmla="*/ 3029 w 21600"/>
                <a:gd name="T49" fmla="*/ 94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600" h="21600">
                  <a:moveTo>
                    <a:pt x="2749" y="9083"/>
                  </a:moveTo>
                  <a:cubicBezTo>
                    <a:pt x="2959" y="7605"/>
                    <a:pt x="2531" y="3962"/>
                    <a:pt x="4130" y="2148"/>
                  </a:cubicBezTo>
                  <a:cubicBezTo>
                    <a:pt x="5729" y="372"/>
                    <a:pt x="8485" y="0"/>
                    <a:pt x="10743" y="15"/>
                  </a:cubicBezTo>
                  <a:cubicBezTo>
                    <a:pt x="13002" y="36"/>
                    <a:pt x="14601" y="780"/>
                    <a:pt x="15989" y="1839"/>
                  </a:cubicBezTo>
                  <a:cubicBezTo>
                    <a:pt x="17378" y="2898"/>
                    <a:pt x="17280" y="3915"/>
                    <a:pt x="17686" y="5309"/>
                  </a:cubicBezTo>
                  <a:cubicBezTo>
                    <a:pt x="18121" y="6703"/>
                    <a:pt x="18121" y="7720"/>
                    <a:pt x="17897" y="8611"/>
                  </a:cubicBezTo>
                  <a:cubicBezTo>
                    <a:pt x="17672" y="9502"/>
                    <a:pt x="17294" y="9408"/>
                    <a:pt x="16564" y="9764"/>
                  </a:cubicBezTo>
                  <a:cubicBezTo>
                    <a:pt x="15835" y="10121"/>
                    <a:pt x="14923" y="9869"/>
                    <a:pt x="14250" y="10393"/>
                  </a:cubicBezTo>
                  <a:cubicBezTo>
                    <a:pt x="13577" y="10917"/>
                    <a:pt x="13086" y="11735"/>
                    <a:pt x="13198" y="12385"/>
                  </a:cubicBezTo>
                  <a:cubicBezTo>
                    <a:pt x="13310" y="13035"/>
                    <a:pt x="13703" y="13318"/>
                    <a:pt x="14811" y="13643"/>
                  </a:cubicBezTo>
                  <a:cubicBezTo>
                    <a:pt x="15919" y="13968"/>
                    <a:pt x="17609" y="13748"/>
                    <a:pt x="18738" y="14010"/>
                  </a:cubicBezTo>
                  <a:cubicBezTo>
                    <a:pt x="19874" y="14272"/>
                    <a:pt x="19987" y="14314"/>
                    <a:pt x="20520" y="14953"/>
                  </a:cubicBezTo>
                  <a:cubicBezTo>
                    <a:pt x="20996" y="15593"/>
                    <a:pt x="21137" y="16148"/>
                    <a:pt x="21263" y="17207"/>
                  </a:cubicBezTo>
                  <a:cubicBezTo>
                    <a:pt x="21389" y="18266"/>
                    <a:pt x="21600" y="19786"/>
                    <a:pt x="21123" y="20247"/>
                  </a:cubicBezTo>
                  <a:cubicBezTo>
                    <a:pt x="18766" y="21086"/>
                    <a:pt x="13584" y="21600"/>
                    <a:pt x="9481" y="21400"/>
                  </a:cubicBezTo>
                  <a:cubicBezTo>
                    <a:pt x="8738" y="19587"/>
                    <a:pt x="7020" y="17312"/>
                    <a:pt x="5273" y="16159"/>
                  </a:cubicBezTo>
                  <a:cubicBezTo>
                    <a:pt x="3548" y="15006"/>
                    <a:pt x="1767" y="15960"/>
                    <a:pt x="855" y="15635"/>
                  </a:cubicBezTo>
                  <a:cubicBezTo>
                    <a:pt x="0" y="15310"/>
                    <a:pt x="252" y="14922"/>
                    <a:pt x="715" y="14534"/>
                  </a:cubicBezTo>
                  <a:cubicBezTo>
                    <a:pt x="1178" y="14146"/>
                    <a:pt x="2202" y="13978"/>
                    <a:pt x="3352" y="13779"/>
                  </a:cubicBezTo>
                  <a:cubicBezTo>
                    <a:pt x="4502" y="13580"/>
                    <a:pt x="5638" y="13947"/>
                    <a:pt x="6480" y="13538"/>
                  </a:cubicBezTo>
                  <a:cubicBezTo>
                    <a:pt x="7293" y="13129"/>
                    <a:pt x="7349" y="12123"/>
                    <a:pt x="7307" y="11651"/>
                  </a:cubicBezTo>
                  <a:cubicBezTo>
                    <a:pt x="7265" y="11180"/>
                    <a:pt x="6634" y="11525"/>
                    <a:pt x="6255" y="11180"/>
                  </a:cubicBezTo>
                  <a:cubicBezTo>
                    <a:pt x="5876" y="10834"/>
                    <a:pt x="5947" y="10215"/>
                    <a:pt x="5414" y="9922"/>
                  </a:cubicBezTo>
                  <a:cubicBezTo>
                    <a:pt x="4881" y="9628"/>
                    <a:pt x="4067" y="9806"/>
                    <a:pt x="3590" y="9712"/>
                  </a:cubicBezTo>
                  <a:cubicBezTo>
                    <a:pt x="3113" y="9618"/>
                    <a:pt x="3106" y="9497"/>
                    <a:pt x="3029" y="9450"/>
                  </a:cubicBezTo>
                </a:path>
              </a:pathLst>
            </a:custGeom>
            <a:grpFill/>
            <a:ln w="3175" cap="flat" cmpd="sng">
              <a:noFill/>
              <a:beve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0" name="Group 12"/>
          <p:cNvGrpSpPr/>
          <p:nvPr/>
        </p:nvGrpSpPr>
        <p:grpSpPr bwMode="auto">
          <a:xfrm>
            <a:off x="5119215" y="1160052"/>
            <a:ext cx="1442867" cy="845091"/>
            <a:chOff x="0" y="0"/>
            <a:chExt cx="9801" cy="6692"/>
          </a:xfrm>
          <a:solidFill>
            <a:srgbClr val="404040"/>
          </a:solidFill>
        </p:grpSpPr>
        <p:sp>
          <p:nvSpPr>
            <p:cNvPr id="11" name="曲线 948"/>
            <p:cNvSpPr/>
            <p:nvPr/>
          </p:nvSpPr>
          <p:spPr bwMode="auto">
            <a:xfrm>
              <a:off x="2263" y="0"/>
              <a:ext cx="5780" cy="6693"/>
            </a:xfrm>
            <a:custGeom>
              <a:avLst/>
              <a:gdLst>
                <a:gd name="T0" fmla="*/ 13513 w 21600"/>
                <a:gd name="T1" fmla="*/ 693 h 21600"/>
                <a:gd name="T2" fmla="*/ 15646 w 21600"/>
                <a:gd name="T3" fmla="*/ 2743 h 21600"/>
                <a:gd name="T4" fmla="*/ 16293 w 21600"/>
                <a:gd name="T5" fmla="*/ 5076 h 21600"/>
                <a:gd name="T6" fmla="*/ 14013 w 21600"/>
                <a:gd name="T7" fmla="*/ 10033 h 21600"/>
                <a:gd name="T8" fmla="*/ 15000 w 21600"/>
                <a:gd name="T9" fmla="*/ 12047 h 21600"/>
                <a:gd name="T10" fmla="*/ 18939 w 21600"/>
                <a:gd name="T11" fmla="*/ 12550 h 21600"/>
                <a:gd name="T12" fmla="*/ 20878 w 21600"/>
                <a:gd name="T13" fmla="*/ 15742 h 21600"/>
                <a:gd name="T14" fmla="*/ 21054 w 21600"/>
                <a:gd name="T15" fmla="*/ 19957 h 21600"/>
                <a:gd name="T16" fmla="*/ 9652 w 21600"/>
                <a:gd name="T17" fmla="*/ 21374 h 21600"/>
                <a:gd name="T18" fmla="*/ 455 w 21600"/>
                <a:gd name="T19" fmla="*/ 19563 h 21600"/>
                <a:gd name="T20" fmla="*/ 2201 w 21600"/>
                <a:gd name="T21" fmla="*/ 13225 h 21600"/>
                <a:gd name="T22" fmla="*/ 6270 w 21600"/>
                <a:gd name="T23" fmla="*/ 12189 h 21600"/>
                <a:gd name="T24" fmla="*/ 7447 w 21600"/>
                <a:gd name="T25" fmla="*/ 10075 h 21600"/>
                <a:gd name="T26" fmla="*/ 5239 w 21600"/>
                <a:gd name="T27" fmla="*/ 4682 h 21600"/>
                <a:gd name="T28" fmla="*/ 8512 w 21600"/>
                <a:gd name="T29" fmla="*/ 603 h 21600"/>
                <a:gd name="T30" fmla="*/ 12963 w 21600"/>
                <a:gd name="T31" fmla="*/ 54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00" h="21600">
                  <a:moveTo>
                    <a:pt x="13513" y="693"/>
                  </a:moveTo>
                  <a:cubicBezTo>
                    <a:pt x="14488" y="1348"/>
                    <a:pt x="15048" y="1452"/>
                    <a:pt x="15646" y="2743"/>
                  </a:cubicBezTo>
                  <a:cubicBezTo>
                    <a:pt x="16244" y="4034"/>
                    <a:pt x="16241" y="4282"/>
                    <a:pt x="16293" y="5076"/>
                  </a:cubicBezTo>
                  <a:cubicBezTo>
                    <a:pt x="16607" y="8768"/>
                    <a:pt x="14540" y="9197"/>
                    <a:pt x="14013" y="10033"/>
                  </a:cubicBezTo>
                  <a:cubicBezTo>
                    <a:pt x="13983" y="10846"/>
                    <a:pt x="14152" y="11627"/>
                    <a:pt x="15000" y="12047"/>
                  </a:cubicBezTo>
                  <a:cubicBezTo>
                    <a:pt x="15852" y="12466"/>
                    <a:pt x="17732" y="11766"/>
                    <a:pt x="18939" y="12550"/>
                  </a:cubicBezTo>
                  <a:cubicBezTo>
                    <a:pt x="20146" y="13335"/>
                    <a:pt x="20280" y="14170"/>
                    <a:pt x="20878" y="15742"/>
                  </a:cubicBezTo>
                  <a:cubicBezTo>
                    <a:pt x="21476" y="17314"/>
                    <a:pt x="21600" y="19224"/>
                    <a:pt x="21054" y="19957"/>
                  </a:cubicBezTo>
                  <a:cubicBezTo>
                    <a:pt x="17698" y="20802"/>
                    <a:pt x="13826" y="21600"/>
                    <a:pt x="9652" y="21374"/>
                  </a:cubicBezTo>
                  <a:cubicBezTo>
                    <a:pt x="5478" y="21309"/>
                    <a:pt x="1401" y="21306"/>
                    <a:pt x="455" y="19563"/>
                  </a:cubicBezTo>
                  <a:cubicBezTo>
                    <a:pt x="0" y="17398"/>
                    <a:pt x="1278" y="14700"/>
                    <a:pt x="2201" y="13225"/>
                  </a:cubicBezTo>
                  <a:cubicBezTo>
                    <a:pt x="3124" y="11750"/>
                    <a:pt x="5422" y="12308"/>
                    <a:pt x="6270" y="12189"/>
                  </a:cubicBezTo>
                  <a:cubicBezTo>
                    <a:pt x="7119" y="12069"/>
                    <a:pt x="7773" y="11634"/>
                    <a:pt x="7447" y="10075"/>
                  </a:cubicBezTo>
                  <a:cubicBezTo>
                    <a:pt x="6147" y="8565"/>
                    <a:pt x="4854" y="6609"/>
                    <a:pt x="5239" y="4682"/>
                  </a:cubicBezTo>
                  <a:cubicBezTo>
                    <a:pt x="5624" y="2756"/>
                    <a:pt x="6917" y="1368"/>
                    <a:pt x="8512" y="603"/>
                  </a:cubicBezTo>
                  <a:cubicBezTo>
                    <a:pt x="10108" y="0"/>
                    <a:pt x="12186" y="258"/>
                    <a:pt x="12963" y="542"/>
                  </a:cubicBezTo>
                </a:path>
              </a:pathLst>
            </a:custGeom>
            <a:grpFill/>
            <a:ln w="3175" cap="flat" cmpd="sng">
              <a:noFill/>
              <a:beve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400" b="1">
                <a:solidFill>
                  <a:srgbClr val="F8F8F8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曲线 948"/>
            <p:cNvSpPr/>
            <p:nvPr/>
          </p:nvSpPr>
          <p:spPr bwMode="auto">
            <a:xfrm>
              <a:off x="0" y="0"/>
              <a:ext cx="3885" cy="4606"/>
            </a:xfrm>
            <a:custGeom>
              <a:avLst/>
              <a:gdLst>
                <a:gd name="T0" fmla="*/ 13877 w 21600"/>
                <a:gd name="T1" fmla="*/ 647 h 21600"/>
                <a:gd name="T2" fmla="*/ 16040 w 21600"/>
                <a:gd name="T3" fmla="*/ 2715 h 21600"/>
                <a:gd name="T4" fmla="*/ 16690 w 21600"/>
                <a:gd name="T5" fmla="*/ 5069 h 21600"/>
                <a:gd name="T6" fmla="*/ 14383 w 21600"/>
                <a:gd name="T7" fmla="*/ 10068 h 21600"/>
                <a:gd name="T8" fmla="*/ 15495 w 21600"/>
                <a:gd name="T9" fmla="*/ 11986 h 21600"/>
                <a:gd name="T10" fmla="*/ 18725 w 21600"/>
                <a:gd name="T11" fmla="*/ 12460 h 21600"/>
                <a:gd name="T12" fmla="*/ 20932 w 21600"/>
                <a:gd name="T13" fmla="*/ 14790 h 21600"/>
                <a:gd name="T14" fmla="*/ 16796 w 21600"/>
                <a:gd name="T15" fmla="*/ 15475 h 21600"/>
                <a:gd name="T16" fmla="*/ 12020 w 21600"/>
                <a:gd name="T17" fmla="*/ 21529 h 21600"/>
                <a:gd name="T18" fmla="*/ 394 w 21600"/>
                <a:gd name="T19" fmla="*/ 19836 h 21600"/>
                <a:gd name="T20" fmla="*/ 2429 w 21600"/>
                <a:gd name="T21" fmla="*/ 13290 h 21600"/>
                <a:gd name="T22" fmla="*/ 6549 w 21600"/>
                <a:gd name="T23" fmla="*/ 12244 h 21600"/>
                <a:gd name="T24" fmla="*/ 7739 w 21600"/>
                <a:gd name="T25" fmla="*/ 10110 h 21600"/>
                <a:gd name="T26" fmla="*/ 5504 w 21600"/>
                <a:gd name="T27" fmla="*/ 4670 h 21600"/>
                <a:gd name="T28" fmla="*/ 8817 w 21600"/>
                <a:gd name="T29" fmla="*/ 553 h 21600"/>
                <a:gd name="T30" fmla="*/ 13321 w 21600"/>
                <a:gd name="T31" fmla="*/ 49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00" h="21600">
                  <a:moveTo>
                    <a:pt x="13877" y="647"/>
                  </a:moveTo>
                  <a:cubicBezTo>
                    <a:pt x="14867" y="1308"/>
                    <a:pt x="15434" y="1411"/>
                    <a:pt x="16040" y="2715"/>
                  </a:cubicBezTo>
                  <a:cubicBezTo>
                    <a:pt x="16646" y="4018"/>
                    <a:pt x="16640" y="4267"/>
                    <a:pt x="16690" y="5069"/>
                  </a:cubicBezTo>
                  <a:cubicBezTo>
                    <a:pt x="17013" y="8792"/>
                    <a:pt x="14917" y="9229"/>
                    <a:pt x="14383" y="10068"/>
                  </a:cubicBezTo>
                  <a:cubicBezTo>
                    <a:pt x="14355" y="10889"/>
                    <a:pt x="14639" y="11559"/>
                    <a:pt x="15495" y="11986"/>
                  </a:cubicBezTo>
                  <a:cubicBezTo>
                    <a:pt x="16357" y="12408"/>
                    <a:pt x="17902" y="11906"/>
                    <a:pt x="18725" y="12460"/>
                  </a:cubicBezTo>
                  <a:cubicBezTo>
                    <a:pt x="19948" y="13252"/>
                    <a:pt x="20326" y="13205"/>
                    <a:pt x="20932" y="14790"/>
                  </a:cubicBezTo>
                  <a:cubicBezTo>
                    <a:pt x="21600" y="16375"/>
                    <a:pt x="17352" y="14734"/>
                    <a:pt x="16796" y="15475"/>
                  </a:cubicBezTo>
                  <a:cubicBezTo>
                    <a:pt x="13399" y="16328"/>
                    <a:pt x="13365" y="19349"/>
                    <a:pt x="12020" y="21529"/>
                  </a:cubicBezTo>
                  <a:cubicBezTo>
                    <a:pt x="7794" y="21431"/>
                    <a:pt x="1356" y="21600"/>
                    <a:pt x="394" y="19836"/>
                  </a:cubicBezTo>
                  <a:cubicBezTo>
                    <a:pt x="0" y="17651"/>
                    <a:pt x="1495" y="14781"/>
                    <a:pt x="2429" y="13290"/>
                  </a:cubicBezTo>
                  <a:cubicBezTo>
                    <a:pt x="3363" y="11803"/>
                    <a:pt x="5693" y="12366"/>
                    <a:pt x="6549" y="12244"/>
                  </a:cubicBezTo>
                  <a:cubicBezTo>
                    <a:pt x="7405" y="12127"/>
                    <a:pt x="8067" y="11686"/>
                    <a:pt x="7739" y="10110"/>
                  </a:cubicBezTo>
                  <a:cubicBezTo>
                    <a:pt x="6421" y="8591"/>
                    <a:pt x="5115" y="6616"/>
                    <a:pt x="5504" y="4670"/>
                  </a:cubicBezTo>
                  <a:cubicBezTo>
                    <a:pt x="5893" y="2729"/>
                    <a:pt x="7205" y="1327"/>
                    <a:pt x="8817" y="553"/>
                  </a:cubicBezTo>
                  <a:cubicBezTo>
                    <a:pt x="10435" y="0"/>
                    <a:pt x="12537" y="206"/>
                    <a:pt x="13321" y="492"/>
                  </a:cubicBezTo>
                </a:path>
              </a:pathLst>
            </a:custGeom>
            <a:grpFill/>
            <a:ln w="3175" cap="flat" cmpd="sng">
              <a:noFill/>
              <a:beve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400" b="1">
                <a:solidFill>
                  <a:srgbClr val="F8F8F8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曲线 950"/>
            <p:cNvSpPr/>
            <p:nvPr/>
          </p:nvSpPr>
          <p:spPr bwMode="auto">
            <a:xfrm>
              <a:off x="6721" y="290"/>
              <a:ext cx="3080" cy="4121"/>
            </a:xfrm>
            <a:custGeom>
              <a:avLst/>
              <a:gdLst>
                <a:gd name="T0" fmla="*/ 2749 w 21600"/>
                <a:gd name="T1" fmla="*/ 9083 h 21600"/>
                <a:gd name="T2" fmla="*/ 4130 w 21600"/>
                <a:gd name="T3" fmla="*/ 2148 h 21600"/>
                <a:gd name="T4" fmla="*/ 10743 w 21600"/>
                <a:gd name="T5" fmla="*/ 15 h 21600"/>
                <a:gd name="T6" fmla="*/ 15989 w 21600"/>
                <a:gd name="T7" fmla="*/ 1839 h 21600"/>
                <a:gd name="T8" fmla="*/ 17686 w 21600"/>
                <a:gd name="T9" fmla="*/ 5309 h 21600"/>
                <a:gd name="T10" fmla="*/ 17897 w 21600"/>
                <a:gd name="T11" fmla="*/ 8611 h 21600"/>
                <a:gd name="T12" fmla="*/ 16564 w 21600"/>
                <a:gd name="T13" fmla="*/ 9764 h 21600"/>
                <a:gd name="T14" fmla="*/ 14250 w 21600"/>
                <a:gd name="T15" fmla="*/ 10393 h 21600"/>
                <a:gd name="T16" fmla="*/ 13198 w 21600"/>
                <a:gd name="T17" fmla="*/ 12385 h 21600"/>
                <a:gd name="T18" fmla="*/ 14811 w 21600"/>
                <a:gd name="T19" fmla="*/ 13643 h 21600"/>
                <a:gd name="T20" fmla="*/ 18738 w 21600"/>
                <a:gd name="T21" fmla="*/ 14010 h 21600"/>
                <a:gd name="T22" fmla="*/ 20520 w 21600"/>
                <a:gd name="T23" fmla="*/ 14953 h 21600"/>
                <a:gd name="T24" fmla="*/ 21263 w 21600"/>
                <a:gd name="T25" fmla="*/ 17207 h 21600"/>
                <a:gd name="T26" fmla="*/ 21123 w 21600"/>
                <a:gd name="T27" fmla="*/ 20247 h 21600"/>
                <a:gd name="T28" fmla="*/ 9481 w 21600"/>
                <a:gd name="T29" fmla="*/ 21400 h 21600"/>
                <a:gd name="T30" fmla="*/ 5273 w 21600"/>
                <a:gd name="T31" fmla="*/ 16159 h 21600"/>
                <a:gd name="T32" fmla="*/ 855 w 21600"/>
                <a:gd name="T33" fmla="*/ 15635 h 21600"/>
                <a:gd name="T34" fmla="*/ 715 w 21600"/>
                <a:gd name="T35" fmla="*/ 14534 h 21600"/>
                <a:gd name="T36" fmla="*/ 3352 w 21600"/>
                <a:gd name="T37" fmla="*/ 13779 h 21600"/>
                <a:gd name="T38" fmla="*/ 6480 w 21600"/>
                <a:gd name="T39" fmla="*/ 13538 h 21600"/>
                <a:gd name="T40" fmla="*/ 7307 w 21600"/>
                <a:gd name="T41" fmla="*/ 11651 h 21600"/>
                <a:gd name="T42" fmla="*/ 6255 w 21600"/>
                <a:gd name="T43" fmla="*/ 11180 h 21600"/>
                <a:gd name="T44" fmla="*/ 5414 w 21600"/>
                <a:gd name="T45" fmla="*/ 9922 h 21600"/>
                <a:gd name="T46" fmla="*/ 3590 w 21600"/>
                <a:gd name="T47" fmla="*/ 9712 h 21600"/>
                <a:gd name="T48" fmla="*/ 3029 w 21600"/>
                <a:gd name="T49" fmla="*/ 945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600" h="21600">
                  <a:moveTo>
                    <a:pt x="2749" y="9083"/>
                  </a:moveTo>
                  <a:cubicBezTo>
                    <a:pt x="2959" y="7605"/>
                    <a:pt x="2531" y="3962"/>
                    <a:pt x="4130" y="2148"/>
                  </a:cubicBezTo>
                  <a:cubicBezTo>
                    <a:pt x="5729" y="372"/>
                    <a:pt x="8485" y="0"/>
                    <a:pt x="10743" y="15"/>
                  </a:cubicBezTo>
                  <a:cubicBezTo>
                    <a:pt x="13002" y="36"/>
                    <a:pt x="14601" y="780"/>
                    <a:pt x="15989" y="1839"/>
                  </a:cubicBezTo>
                  <a:cubicBezTo>
                    <a:pt x="17378" y="2898"/>
                    <a:pt x="17280" y="3915"/>
                    <a:pt x="17686" y="5309"/>
                  </a:cubicBezTo>
                  <a:cubicBezTo>
                    <a:pt x="18121" y="6703"/>
                    <a:pt x="18121" y="7720"/>
                    <a:pt x="17897" y="8611"/>
                  </a:cubicBezTo>
                  <a:cubicBezTo>
                    <a:pt x="17672" y="9502"/>
                    <a:pt x="17294" y="9408"/>
                    <a:pt x="16564" y="9764"/>
                  </a:cubicBezTo>
                  <a:cubicBezTo>
                    <a:pt x="15835" y="10121"/>
                    <a:pt x="14923" y="9869"/>
                    <a:pt x="14250" y="10393"/>
                  </a:cubicBezTo>
                  <a:cubicBezTo>
                    <a:pt x="13577" y="10917"/>
                    <a:pt x="13086" y="11735"/>
                    <a:pt x="13198" y="12385"/>
                  </a:cubicBezTo>
                  <a:cubicBezTo>
                    <a:pt x="13310" y="13035"/>
                    <a:pt x="13703" y="13318"/>
                    <a:pt x="14811" y="13643"/>
                  </a:cubicBezTo>
                  <a:cubicBezTo>
                    <a:pt x="15919" y="13968"/>
                    <a:pt x="17609" y="13748"/>
                    <a:pt x="18738" y="14010"/>
                  </a:cubicBezTo>
                  <a:cubicBezTo>
                    <a:pt x="19874" y="14272"/>
                    <a:pt x="19987" y="14314"/>
                    <a:pt x="20520" y="14953"/>
                  </a:cubicBezTo>
                  <a:cubicBezTo>
                    <a:pt x="20996" y="15593"/>
                    <a:pt x="21137" y="16148"/>
                    <a:pt x="21263" y="17207"/>
                  </a:cubicBezTo>
                  <a:cubicBezTo>
                    <a:pt x="21389" y="18266"/>
                    <a:pt x="21600" y="19786"/>
                    <a:pt x="21123" y="20247"/>
                  </a:cubicBezTo>
                  <a:cubicBezTo>
                    <a:pt x="18766" y="21086"/>
                    <a:pt x="13584" y="21600"/>
                    <a:pt x="9481" y="21400"/>
                  </a:cubicBezTo>
                  <a:cubicBezTo>
                    <a:pt x="8738" y="19587"/>
                    <a:pt x="7020" y="17312"/>
                    <a:pt x="5273" y="16159"/>
                  </a:cubicBezTo>
                  <a:cubicBezTo>
                    <a:pt x="3548" y="15006"/>
                    <a:pt x="1767" y="15960"/>
                    <a:pt x="855" y="15635"/>
                  </a:cubicBezTo>
                  <a:cubicBezTo>
                    <a:pt x="0" y="15310"/>
                    <a:pt x="252" y="14922"/>
                    <a:pt x="715" y="14534"/>
                  </a:cubicBezTo>
                  <a:cubicBezTo>
                    <a:pt x="1178" y="14146"/>
                    <a:pt x="2202" y="13978"/>
                    <a:pt x="3352" y="13779"/>
                  </a:cubicBezTo>
                  <a:cubicBezTo>
                    <a:pt x="4502" y="13580"/>
                    <a:pt x="5638" y="13947"/>
                    <a:pt x="6480" y="13538"/>
                  </a:cubicBezTo>
                  <a:cubicBezTo>
                    <a:pt x="7293" y="13129"/>
                    <a:pt x="7349" y="12123"/>
                    <a:pt x="7307" y="11651"/>
                  </a:cubicBezTo>
                  <a:cubicBezTo>
                    <a:pt x="7265" y="11180"/>
                    <a:pt x="6634" y="11525"/>
                    <a:pt x="6255" y="11180"/>
                  </a:cubicBezTo>
                  <a:cubicBezTo>
                    <a:pt x="5876" y="10834"/>
                    <a:pt x="5947" y="10215"/>
                    <a:pt x="5414" y="9922"/>
                  </a:cubicBezTo>
                  <a:cubicBezTo>
                    <a:pt x="4881" y="9628"/>
                    <a:pt x="4067" y="9806"/>
                    <a:pt x="3590" y="9712"/>
                  </a:cubicBezTo>
                  <a:cubicBezTo>
                    <a:pt x="3113" y="9618"/>
                    <a:pt x="3106" y="9497"/>
                    <a:pt x="3029" y="9450"/>
                  </a:cubicBezTo>
                </a:path>
              </a:pathLst>
            </a:custGeom>
            <a:grpFill/>
            <a:ln w="3175" cap="flat" cmpd="sng">
              <a:noFill/>
              <a:beve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en-US" sz="1400" b="1">
                <a:solidFill>
                  <a:srgbClr val="F8F8F8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2366628" y="2091043"/>
            <a:ext cx="1611874" cy="251094"/>
          </a:xfrm>
          <a:prstGeom prst="rect">
            <a:avLst/>
          </a:prstGeom>
          <a:solidFill>
            <a:schemeClr val="accent1"/>
          </a:solidFill>
          <a:ln w="3175" cap="flat" cmpd="sng">
            <a:noFill/>
            <a:bevel/>
          </a:ln>
        </p:spPr>
        <p:txBody>
          <a:bodyPr lIns="62118" tIns="31058" rIns="62118" bIns="31058" anchor="ctr"/>
          <a:lstStyle>
            <a:defPPr>
              <a:defRPr lang="zh-CN"/>
            </a:defPPr>
          </a:lstStyle>
          <a:p>
            <a:pPr algn="ctr">
              <a:lnSpc>
                <a:spcPct val="130000"/>
              </a:lnSpc>
            </a:pPr>
            <a:r>
              <a:rPr lang="en-US" altLang="zh-CN" sz="11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1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endParaRPr lang="zh-CN" altLang="en-US" sz="11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2366629" y="2384607"/>
            <a:ext cx="1612953" cy="146221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lIns="62118" tIns="31058" rIns="62118" bIns="31058" anchor="ctr"/>
          <a:lstStyle/>
          <a:p>
            <a:pPr>
              <a:lnSpc>
                <a:spcPct val="130000"/>
              </a:lnSpc>
            </a:pPr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5119215" y="2091044"/>
            <a:ext cx="1612953" cy="272019"/>
          </a:xfrm>
          <a:prstGeom prst="rect">
            <a:avLst/>
          </a:prstGeom>
          <a:solidFill>
            <a:srgbClr val="404040"/>
          </a:solidFill>
          <a:ln w="3175" cap="flat" cmpd="sng">
            <a:noFill/>
            <a:bevel/>
          </a:ln>
        </p:spPr>
        <p:txBody>
          <a:bodyPr lIns="62118" tIns="31058" rIns="62118" bIns="31058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latin typeface="微软雅黑" panose="020B0503020204020204" pitchFamily="34" charset="-122"/>
              </a:rPr>
              <a:t>B</a:t>
            </a:r>
            <a:r>
              <a:rPr lang="zh-CN" altLang="en-US" sz="1100" dirty="0">
                <a:latin typeface="微软雅黑" panose="020B0503020204020204" pitchFamily="34" charset="-122"/>
              </a:rPr>
              <a:t>团队</a:t>
            </a:r>
            <a:endParaRPr lang="zh-CN" altLang="en-US" sz="1100" dirty="0">
              <a:latin typeface="微软雅黑" panose="020B0503020204020204" pitchFamily="34" charset="-122"/>
            </a:endParaRP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5119215" y="2384607"/>
            <a:ext cx="1612953" cy="1462218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txBody>
          <a:bodyPr lIns="62118" tIns="31058" rIns="62118" bIns="31058" anchor="ctr"/>
          <a:lstStyle/>
          <a:p>
            <a:pPr>
              <a:lnSpc>
                <a:spcPct val="130000"/>
              </a:lnSpc>
            </a:pPr>
            <a:endParaRPr lang="zh-CN" altLang="en-US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2486306" y="2481759"/>
            <a:ext cx="1401631" cy="1239648"/>
          </a:xfrm>
          <a:prstGeom prst="rect">
            <a:avLst/>
          </a:prstGeom>
          <a:noFill/>
          <a:ln>
            <a:noFill/>
          </a:ln>
          <a:effectLst/>
        </p:spPr>
        <p:txBody>
          <a:bodyPr lIns="62118" tIns="31058" rIns="62118" bIns="310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5239970" y="2481759"/>
            <a:ext cx="1401631" cy="1239648"/>
          </a:xfrm>
          <a:prstGeom prst="rect">
            <a:avLst/>
          </a:prstGeom>
          <a:noFill/>
          <a:ln>
            <a:noFill/>
          </a:ln>
          <a:effectLst/>
        </p:spPr>
        <p:txBody>
          <a:bodyPr lIns="62118" tIns="31058" rIns="62118" bIns="310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Group 22"/>
          <p:cNvGrpSpPr/>
          <p:nvPr/>
        </p:nvGrpSpPr>
        <p:grpSpPr bwMode="auto">
          <a:xfrm>
            <a:off x="4199673" y="2005143"/>
            <a:ext cx="733160" cy="733910"/>
            <a:chOff x="0" y="0"/>
            <a:chExt cx="1700" cy="1700"/>
          </a:xfrm>
          <a:solidFill>
            <a:srgbClr val="404040"/>
          </a:solidFill>
        </p:grpSpPr>
        <p:sp>
          <p:nvSpPr>
            <p:cNvPr id="21" name="Oval 23"/>
            <p:cNvSpPr>
              <a:spLocks noChangeArrowheads="1"/>
            </p:cNvSpPr>
            <p:nvPr/>
          </p:nvSpPr>
          <p:spPr bwMode="auto">
            <a:xfrm>
              <a:off x="0" y="0"/>
              <a:ext cx="1700" cy="1700"/>
            </a:xfrm>
            <a:prstGeom prst="ellipse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>
                <a:lnSpc>
                  <a:spcPct val="130000"/>
                </a:lnSpc>
              </a:pPr>
              <a:endParaRPr lang="zh-CN" altLang="en-US" sz="1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WordArt 24"/>
            <p:cNvSpPr>
              <a:spLocks noChangeArrowheads="1" noChangeShapeType="1"/>
            </p:cNvSpPr>
            <p:nvPr/>
          </p:nvSpPr>
          <p:spPr bwMode="auto">
            <a:xfrm>
              <a:off x="215" y="350"/>
              <a:ext cx="1245" cy="950"/>
            </a:xfrm>
            <a:prstGeom prst="rect">
              <a:avLst/>
            </a:prstGeom>
            <a:grpFill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0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VS</a:t>
              </a:r>
              <a:endParaRPr lang="zh-CN" altLang="en-US" sz="10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Rectangle 269"/>
          <p:cNvSpPr/>
          <p:nvPr/>
        </p:nvSpPr>
        <p:spPr>
          <a:xfrm>
            <a:off x="1115616" y="4062849"/>
            <a:ext cx="6984776" cy="597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18" tIns="31058" rIns="62118" bIns="31058" rtlCol="0" anchor="ctr"/>
          <a:lstStyle/>
          <a:p>
            <a:pPr algn="ctr"/>
            <a:endParaRPr lang="en-US" sz="70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1547664" y="4208991"/>
            <a:ext cx="5986642" cy="269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31058" tIns="15530" rIns="31058" bIns="15530" anchor="ctr">
            <a:spAutoFit/>
          </a:bodyPr>
          <a:lstStyle/>
          <a:p>
            <a:pPr algn="ctr" defTabSz="739140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itchFamily="34" charset="0"/>
              </a:rPr>
              <a:t>您的内容打在这里，或者通过复制您的文本后，在此框中选择粘贴，并选择只保留文字。 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itchFamily="34" charset="0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 autoUpdateAnimBg="0"/>
      <p:bldP spid="15" grpId="0" animBg="1"/>
      <p:bldP spid="16" grpId="0" bldLvl="0" animBg="1" autoUpdateAnimBg="0"/>
      <p:bldP spid="17" grpId="0" animBg="1"/>
      <p:bldP spid="18" grpId="0" bldLvl="0"/>
      <p:bldP spid="19" grpId="0"/>
      <p:bldP spid="23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3268167" y="2808007"/>
            <a:ext cx="3057247" cy="523220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 algn="ctr" defTabSz="685165">
              <a:defRPr/>
            </a:pPr>
            <a:r>
              <a:rPr lang="zh-CN" altLang="en-US" sz="2800" b="1">
                <a:solidFill>
                  <a:srgbClr val="1F1F1F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</a:rPr>
              <a:t>请在此处输入标题</a:t>
            </a:r>
            <a:endParaRPr lang="zh-CN" altLang="en-US" sz="2800" b="1" dirty="0">
              <a:solidFill>
                <a:srgbClr val="1F1F1F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3215931" y="3393663"/>
            <a:ext cx="3109483" cy="45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defTabSz="685165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050" dirty="0">
                <a:solidFill>
                  <a:srgbClr val="1F1F1F">
                    <a:lumMod val="50000"/>
                    <a:lumOff val="50000"/>
                  </a:srgbClr>
                </a:solidFill>
                <a:sym typeface="微软雅黑" panose="020B0503020204020204" pitchFamily="34" charset="-122"/>
              </a:rPr>
              <a:t>请点击录入本章节的概括性描述文字或者复制粘贴，请添加说明文字，图像描述及总结。</a:t>
            </a:r>
            <a:endParaRPr lang="en-US" altLang="zh-CN" sz="1050" dirty="0">
              <a:solidFill>
                <a:srgbClr val="1F1F1F">
                  <a:lumMod val="50000"/>
                  <a:lumOff val="50000"/>
                </a:srgb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58720" y="1221204"/>
            <a:ext cx="1874003" cy="1334506"/>
            <a:chOff x="2757770" y="2410228"/>
            <a:chExt cx="2498670" cy="1779341"/>
          </a:xfrm>
        </p:grpSpPr>
        <p:sp>
          <p:nvSpPr>
            <p:cNvPr id="26" name="TextBox 59"/>
            <p:cNvSpPr txBox="1">
              <a:spLocks noChangeArrowheads="1"/>
            </p:cNvSpPr>
            <p:nvPr/>
          </p:nvSpPr>
          <p:spPr bwMode="auto">
            <a:xfrm flipH="1">
              <a:off x="3115977" y="2410228"/>
              <a:ext cx="1782258" cy="17645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defTabSz="514350">
                <a:defRPr/>
              </a:pPr>
              <a:r>
                <a:rPr lang="en-US" altLang="zh-CN" sz="8000" kern="0">
                  <a:solidFill>
                    <a:srgbClr val="C000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en-US" altLang="ko-KR" sz="6000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2787950" y="3646240"/>
              <a:ext cx="2468490" cy="32768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9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2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757770" y="3801706"/>
              <a:ext cx="2498670" cy="387863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165">
                <a:defRPr/>
              </a:pPr>
              <a:endParaRPr lang="zh-CN" altLang="en-US" sz="142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任意多边形 38"/>
          <p:cNvSpPr/>
          <p:nvPr/>
        </p:nvSpPr>
        <p:spPr>
          <a:xfrm>
            <a:off x="4080230" y="1006277"/>
            <a:ext cx="1465958" cy="834879"/>
          </a:xfrm>
          <a:custGeom>
            <a:avLst/>
            <a:gdLst>
              <a:gd name="connsiteX0" fmla="*/ 0 w 1845118"/>
              <a:gd name="connsiteY0" fmla="*/ 0 h 1113172"/>
              <a:gd name="connsiteX1" fmla="*/ 1845118 w 1845118"/>
              <a:gd name="connsiteY1" fmla="*/ 0 h 1113172"/>
              <a:gd name="connsiteX2" fmla="*/ 1845118 w 1845118"/>
              <a:gd name="connsiteY2" fmla="*/ 1113172 h 1113172"/>
              <a:gd name="connsiteX3" fmla="*/ 1054278 w 1845118"/>
              <a:gd name="connsiteY3" fmla="*/ 1113172 h 1113172"/>
              <a:gd name="connsiteX4" fmla="*/ 1054278 w 1845118"/>
              <a:gd name="connsiteY4" fmla="*/ 539460 h 1113172"/>
              <a:gd name="connsiteX5" fmla="*/ 0 w 1845118"/>
              <a:gd name="connsiteY5" fmla="*/ 539460 h 1113172"/>
              <a:gd name="connsiteX0-1" fmla="*/ 1054278 w 1845118"/>
              <a:gd name="connsiteY0-2" fmla="*/ 539460 h 1113172"/>
              <a:gd name="connsiteX1-3" fmla="*/ 0 w 1845118"/>
              <a:gd name="connsiteY1-4" fmla="*/ 539460 h 1113172"/>
              <a:gd name="connsiteX2-5" fmla="*/ 0 w 1845118"/>
              <a:gd name="connsiteY2-6" fmla="*/ 0 h 1113172"/>
              <a:gd name="connsiteX3-7" fmla="*/ 1845118 w 1845118"/>
              <a:gd name="connsiteY3-8" fmla="*/ 0 h 1113172"/>
              <a:gd name="connsiteX4-9" fmla="*/ 1845118 w 1845118"/>
              <a:gd name="connsiteY4-10" fmla="*/ 1113172 h 1113172"/>
              <a:gd name="connsiteX5-11" fmla="*/ 1054278 w 1845118"/>
              <a:gd name="connsiteY5-12" fmla="*/ 1113172 h 1113172"/>
              <a:gd name="connsiteX6" fmla="*/ 1145718 w 1845118"/>
              <a:gd name="connsiteY6" fmla="*/ 630900 h 1113172"/>
              <a:gd name="connsiteX0-13" fmla="*/ 1054278 w 1845118"/>
              <a:gd name="connsiteY0-14" fmla="*/ 539460 h 1113172"/>
              <a:gd name="connsiteX1-15" fmla="*/ 0 w 1845118"/>
              <a:gd name="connsiteY1-16" fmla="*/ 539460 h 1113172"/>
              <a:gd name="connsiteX2-17" fmla="*/ 0 w 1845118"/>
              <a:gd name="connsiteY2-18" fmla="*/ 0 h 1113172"/>
              <a:gd name="connsiteX3-19" fmla="*/ 1845118 w 1845118"/>
              <a:gd name="connsiteY3-20" fmla="*/ 0 h 1113172"/>
              <a:gd name="connsiteX4-21" fmla="*/ 1845118 w 1845118"/>
              <a:gd name="connsiteY4-22" fmla="*/ 1113172 h 1113172"/>
              <a:gd name="connsiteX5-23" fmla="*/ 1054278 w 1845118"/>
              <a:gd name="connsiteY5-24" fmla="*/ 1113172 h 1113172"/>
              <a:gd name="connsiteX0-25" fmla="*/ 0 w 1845118"/>
              <a:gd name="connsiteY0-26" fmla="*/ 539460 h 1113172"/>
              <a:gd name="connsiteX1-27" fmla="*/ 0 w 1845118"/>
              <a:gd name="connsiteY1-28" fmla="*/ 0 h 1113172"/>
              <a:gd name="connsiteX2-29" fmla="*/ 1845118 w 1845118"/>
              <a:gd name="connsiteY2-30" fmla="*/ 0 h 1113172"/>
              <a:gd name="connsiteX3-31" fmla="*/ 1845118 w 1845118"/>
              <a:gd name="connsiteY3-32" fmla="*/ 1113172 h 1113172"/>
              <a:gd name="connsiteX4-33" fmla="*/ 1054278 w 1845118"/>
              <a:gd name="connsiteY4-34" fmla="*/ 1113172 h 1113172"/>
              <a:gd name="connsiteX0-35" fmla="*/ 0 w 1845118"/>
              <a:gd name="connsiteY0-36" fmla="*/ 539460 h 1113172"/>
              <a:gd name="connsiteX1-37" fmla="*/ 0 w 1845118"/>
              <a:gd name="connsiteY1-38" fmla="*/ 0 h 1113172"/>
              <a:gd name="connsiteX2-39" fmla="*/ 1845118 w 1845118"/>
              <a:gd name="connsiteY2-40" fmla="*/ 0 h 1113172"/>
              <a:gd name="connsiteX3-41" fmla="*/ 1845118 w 1845118"/>
              <a:gd name="connsiteY3-42" fmla="*/ 1113172 h 11131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845118" h="1113172">
                <a:moveTo>
                  <a:pt x="0" y="539460"/>
                </a:moveTo>
                <a:lnTo>
                  <a:pt x="0" y="0"/>
                </a:lnTo>
                <a:lnTo>
                  <a:pt x="1845118" y="0"/>
                </a:lnTo>
                <a:lnTo>
                  <a:pt x="1845118" y="1113172"/>
                </a:lnTo>
              </a:path>
            </a:pathLst>
          </a:cu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165">
              <a:defRPr/>
            </a:pPr>
            <a:endParaRPr lang="zh-CN" altLang="en-US" sz="142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任意多边形 36"/>
          <p:cNvSpPr/>
          <p:nvPr/>
        </p:nvSpPr>
        <p:spPr>
          <a:xfrm>
            <a:off x="3858720" y="1237411"/>
            <a:ext cx="1874003" cy="1370909"/>
          </a:xfrm>
          <a:custGeom>
            <a:avLst/>
            <a:gdLst>
              <a:gd name="connsiteX0" fmla="*/ 0 w 2362498"/>
              <a:gd name="connsiteY0" fmla="*/ 0 h 1827878"/>
              <a:gd name="connsiteX1" fmla="*/ 618105 w 2362498"/>
              <a:gd name="connsiteY1" fmla="*/ 0 h 1827878"/>
              <a:gd name="connsiteX2" fmla="*/ 618105 w 2362498"/>
              <a:gd name="connsiteY2" fmla="*/ 1612423 h 1827878"/>
              <a:gd name="connsiteX3" fmla="*/ 2362498 w 2362498"/>
              <a:gd name="connsiteY3" fmla="*/ 1612423 h 1827878"/>
              <a:gd name="connsiteX4" fmla="*/ 2362498 w 2362498"/>
              <a:gd name="connsiteY4" fmla="*/ 1827878 h 1827878"/>
              <a:gd name="connsiteX5" fmla="*/ 839514 w 2362498"/>
              <a:gd name="connsiteY5" fmla="*/ 1827878 h 1827878"/>
              <a:gd name="connsiteX6" fmla="*/ 433218 w 2362498"/>
              <a:gd name="connsiteY6" fmla="*/ 1827878 h 1827878"/>
              <a:gd name="connsiteX7" fmla="*/ 433218 w 2362498"/>
              <a:gd name="connsiteY7" fmla="*/ 1826314 h 1827878"/>
              <a:gd name="connsiteX8" fmla="*/ 0 w 2362498"/>
              <a:gd name="connsiteY8" fmla="*/ 1826314 h 1827878"/>
              <a:gd name="connsiteX0-1" fmla="*/ 618105 w 2362498"/>
              <a:gd name="connsiteY0-2" fmla="*/ 1612423 h 1827878"/>
              <a:gd name="connsiteX1-3" fmla="*/ 2362498 w 2362498"/>
              <a:gd name="connsiteY1-4" fmla="*/ 1612423 h 1827878"/>
              <a:gd name="connsiteX2-5" fmla="*/ 2362498 w 2362498"/>
              <a:gd name="connsiteY2-6" fmla="*/ 1827878 h 1827878"/>
              <a:gd name="connsiteX3-7" fmla="*/ 839514 w 2362498"/>
              <a:gd name="connsiteY3-8" fmla="*/ 1827878 h 1827878"/>
              <a:gd name="connsiteX4-9" fmla="*/ 433218 w 2362498"/>
              <a:gd name="connsiteY4-10" fmla="*/ 1827878 h 1827878"/>
              <a:gd name="connsiteX5-11" fmla="*/ 433218 w 2362498"/>
              <a:gd name="connsiteY5-12" fmla="*/ 1826314 h 1827878"/>
              <a:gd name="connsiteX6-13" fmla="*/ 0 w 2362498"/>
              <a:gd name="connsiteY6-14" fmla="*/ 1826314 h 1827878"/>
              <a:gd name="connsiteX7-15" fmla="*/ 0 w 2362498"/>
              <a:gd name="connsiteY7-16" fmla="*/ 0 h 1827878"/>
              <a:gd name="connsiteX8-17" fmla="*/ 618105 w 2362498"/>
              <a:gd name="connsiteY8-18" fmla="*/ 0 h 1827878"/>
              <a:gd name="connsiteX9" fmla="*/ 709545 w 2362498"/>
              <a:gd name="connsiteY9" fmla="*/ 1703863 h 1827878"/>
              <a:gd name="connsiteX0-19" fmla="*/ 618105 w 2362498"/>
              <a:gd name="connsiteY0-20" fmla="*/ 1612423 h 1827878"/>
              <a:gd name="connsiteX1-21" fmla="*/ 2362498 w 2362498"/>
              <a:gd name="connsiteY1-22" fmla="*/ 1612423 h 1827878"/>
              <a:gd name="connsiteX2-23" fmla="*/ 2362498 w 2362498"/>
              <a:gd name="connsiteY2-24" fmla="*/ 1827878 h 1827878"/>
              <a:gd name="connsiteX3-25" fmla="*/ 839514 w 2362498"/>
              <a:gd name="connsiteY3-26" fmla="*/ 1827878 h 1827878"/>
              <a:gd name="connsiteX4-27" fmla="*/ 433218 w 2362498"/>
              <a:gd name="connsiteY4-28" fmla="*/ 1827878 h 1827878"/>
              <a:gd name="connsiteX5-29" fmla="*/ 433218 w 2362498"/>
              <a:gd name="connsiteY5-30" fmla="*/ 1826314 h 1827878"/>
              <a:gd name="connsiteX6-31" fmla="*/ 0 w 2362498"/>
              <a:gd name="connsiteY6-32" fmla="*/ 1826314 h 1827878"/>
              <a:gd name="connsiteX7-33" fmla="*/ 0 w 2362498"/>
              <a:gd name="connsiteY7-34" fmla="*/ 0 h 1827878"/>
              <a:gd name="connsiteX8-35" fmla="*/ 618105 w 2362498"/>
              <a:gd name="connsiteY8-36" fmla="*/ 0 h 1827878"/>
              <a:gd name="connsiteX0-37" fmla="*/ 2362498 w 2362498"/>
              <a:gd name="connsiteY0-38" fmla="*/ 1612423 h 1827878"/>
              <a:gd name="connsiteX1-39" fmla="*/ 2362498 w 2362498"/>
              <a:gd name="connsiteY1-40" fmla="*/ 1827878 h 1827878"/>
              <a:gd name="connsiteX2-41" fmla="*/ 839514 w 2362498"/>
              <a:gd name="connsiteY2-42" fmla="*/ 1827878 h 1827878"/>
              <a:gd name="connsiteX3-43" fmla="*/ 433218 w 2362498"/>
              <a:gd name="connsiteY3-44" fmla="*/ 1827878 h 1827878"/>
              <a:gd name="connsiteX4-45" fmla="*/ 433218 w 2362498"/>
              <a:gd name="connsiteY4-46" fmla="*/ 1826314 h 1827878"/>
              <a:gd name="connsiteX5-47" fmla="*/ 0 w 2362498"/>
              <a:gd name="connsiteY5-48" fmla="*/ 1826314 h 1827878"/>
              <a:gd name="connsiteX6-49" fmla="*/ 0 w 2362498"/>
              <a:gd name="connsiteY6-50" fmla="*/ 0 h 1827878"/>
              <a:gd name="connsiteX7-51" fmla="*/ 618105 w 2362498"/>
              <a:gd name="connsiteY7-52" fmla="*/ 0 h 18278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2362498" h="1827878">
                <a:moveTo>
                  <a:pt x="2362498" y="1612423"/>
                </a:moveTo>
                <a:lnTo>
                  <a:pt x="2362498" y="1827878"/>
                </a:lnTo>
                <a:lnTo>
                  <a:pt x="839514" y="1827878"/>
                </a:lnTo>
                <a:lnTo>
                  <a:pt x="433218" y="1827878"/>
                </a:lnTo>
                <a:lnTo>
                  <a:pt x="433218" y="1826314"/>
                </a:lnTo>
                <a:lnTo>
                  <a:pt x="0" y="1826314"/>
                </a:lnTo>
                <a:lnTo>
                  <a:pt x="0" y="0"/>
                </a:lnTo>
                <a:lnTo>
                  <a:pt x="618105" y="0"/>
                </a:lnTo>
              </a:path>
            </a:pathLst>
          </a:custGeom>
          <a:noFill/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165">
              <a:defRPr/>
            </a:pPr>
            <a:endParaRPr lang="zh-CN" altLang="en-US" sz="142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40180"/>
            <a:ext cx="3082580" cy="383286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3574" y="1792200"/>
            <a:ext cx="1179909" cy="1179909"/>
            <a:chOff x="1164765" y="2516600"/>
            <a:chExt cx="1573212" cy="1573212"/>
          </a:xfrm>
        </p:grpSpPr>
        <p:sp>
          <p:nvSpPr>
            <p:cNvPr id="7" name="Oval 13"/>
            <p:cNvSpPr/>
            <p:nvPr/>
          </p:nvSpPr>
          <p:spPr>
            <a:xfrm>
              <a:off x="1377950" y="2729785"/>
              <a:ext cx="1176338" cy="1176338"/>
            </a:xfrm>
            <a:prstGeom prst="ellipse">
              <a:avLst/>
            </a:prstGeom>
            <a:solidFill>
              <a:srgbClr val="B10C1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rtika" panose="02020503030404060203" pitchFamily="18" charset="0"/>
                  <a:ea typeface="Open Sans" panose="020B0606030504020204" pitchFamily="34" charset="0"/>
                  <a:cs typeface="Kartika" panose="02020503030404060203" pitchFamily="18" charset="0"/>
                </a:rPr>
                <a:t>80%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rtika" panose="02020503030404060203" pitchFamily="18" charset="0"/>
                <a:ea typeface="Open Sans" panose="020B0606030504020204" pitchFamily="34" charset="0"/>
                <a:cs typeface="Kartika" panose="02020503030404060203" pitchFamily="18" charset="0"/>
              </a:endParaRPr>
            </a:p>
          </p:txBody>
        </p:sp>
        <p:sp>
          <p:nvSpPr>
            <p:cNvPr id="8" name="Arc 14"/>
            <p:cNvSpPr/>
            <p:nvPr/>
          </p:nvSpPr>
          <p:spPr>
            <a:xfrm>
              <a:off x="1164765" y="2516600"/>
              <a:ext cx="1573212" cy="1573212"/>
            </a:xfrm>
            <a:prstGeom prst="arc">
              <a:avLst>
                <a:gd name="adj1" fmla="val 16018236"/>
                <a:gd name="adj2" fmla="val 9832525"/>
              </a:avLst>
            </a:prstGeom>
            <a:noFill/>
            <a:ln w="101600" cap="rnd" cmpd="sng" algn="ctr">
              <a:solidFill>
                <a:srgbClr val="C20D0E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949179" y="1803261"/>
            <a:ext cx="1179909" cy="1179909"/>
            <a:chOff x="3932238" y="2531348"/>
            <a:chExt cx="1573212" cy="1573212"/>
          </a:xfrm>
        </p:grpSpPr>
        <p:sp>
          <p:nvSpPr>
            <p:cNvPr id="10" name="Oval 19"/>
            <p:cNvSpPr/>
            <p:nvPr/>
          </p:nvSpPr>
          <p:spPr>
            <a:xfrm>
              <a:off x="4130675" y="2729785"/>
              <a:ext cx="1176338" cy="1176338"/>
            </a:xfrm>
            <a:prstGeom prst="ellipse">
              <a:avLst/>
            </a:prstGeom>
            <a:solidFill>
              <a:srgbClr val="40404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rtika" panose="02020503030404060203" pitchFamily="18" charset="0"/>
                  <a:ea typeface="Open Sans" panose="020B0606030504020204" pitchFamily="34" charset="0"/>
                  <a:cs typeface="Kartika" panose="02020503030404060203" pitchFamily="18" charset="0"/>
                </a:rPr>
                <a:t>50%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rtika" panose="02020503030404060203" pitchFamily="18" charset="0"/>
                <a:ea typeface="Open Sans" panose="020B0606030504020204" pitchFamily="34" charset="0"/>
                <a:cs typeface="Kartika" panose="02020503030404060203" pitchFamily="18" charset="0"/>
              </a:endParaRPr>
            </a:p>
          </p:txBody>
        </p:sp>
        <p:sp>
          <p:nvSpPr>
            <p:cNvPr id="11" name="Arc 20"/>
            <p:cNvSpPr/>
            <p:nvPr/>
          </p:nvSpPr>
          <p:spPr>
            <a:xfrm>
              <a:off x="3932238" y="2531348"/>
              <a:ext cx="1573212" cy="1573212"/>
            </a:xfrm>
            <a:prstGeom prst="arc">
              <a:avLst>
                <a:gd name="adj1" fmla="val 16018236"/>
                <a:gd name="adj2" fmla="val 5788795"/>
              </a:avLst>
            </a:prstGeom>
            <a:noFill/>
            <a:ln w="101600" cap="rnd" cmpd="sng" algn="ctr">
              <a:solidFill>
                <a:srgbClr val="404040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14913" y="1803261"/>
            <a:ext cx="1179910" cy="1179909"/>
            <a:chOff x="6686550" y="2531348"/>
            <a:chExt cx="1573213" cy="1573212"/>
          </a:xfrm>
        </p:grpSpPr>
        <p:sp>
          <p:nvSpPr>
            <p:cNvPr id="13" name="Oval 23"/>
            <p:cNvSpPr/>
            <p:nvPr/>
          </p:nvSpPr>
          <p:spPr>
            <a:xfrm>
              <a:off x="6884988" y="2729785"/>
              <a:ext cx="1176337" cy="1176338"/>
            </a:xfrm>
            <a:prstGeom prst="ellipse">
              <a:avLst/>
            </a:prstGeom>
            <a:solidFill>
              <a:srgbClr val="C20D0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rtika" panose="02020503030404060203" pitchFamily="18" charset="0"/>
                  <a:ea typeface="Open Sans" panose="020B0606030504020204" pitchFamily="34" charset="0"/>
                  <a:cs typeface="Kartika" panose="02020503030404060203" pitchFamily="18" charset="0"/>
                </a:rPr>
                <a:t>45%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rtika" panose="02020503030404060203" pitchFamily="18" charset="0"/>
                <a:ea typeface="Open Sans" panose="020B0606030504020204" pitchFamily="34" charset="0"/>
                <a:cs typeface="Kartika" panose="02020503030404060203" pitchFamily="18" charset="0"/>
              </a:endParaRPr>
            </a:p>
          </p:txBody>
        </p:sp>
        <p:sp>
          <p:nvSpPr>
            <p:cNvPr id="14" name="Arc 24"/>
            <p:cNvSpPr/>
            <p:nvPr/>
          </p:nvSpPr>
          <p:spPr>
            <a:xfrm>
              <a:off x="6686550" y="2531348"/>
              <a:ext cx="1573213" cy="1573212"/>
            </a:xfrm>
            <a:prstGeom prst="arc">
              <a:avLst>
                <a:gd name="adj1" fmla="val 16018236"/>
                <a:gd name="adj2" fmla="val 3132458"/>
              </a:avLst>
            </a:prstGeom>
            <a:noFill/>
            <a:ln w="101600" cap="rnd" cmpd="sng" algn="ctr">
              <a:solidFill>
                <a:srgbClr val="C20D0E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57335" y="1803261"/>
            <a:ext cx="1179910" cy="1179909"/>
            <a:chOff x="9409779" y="2531348"/>
            <a:chExt cx="1573213" cy="1573212"/>
          </a:xfrm>
        </p:grpSpPr>
        <p:sp>
          <p:nvSpPr>
            <p:cNvPr id="16" name="Oval 27"/>
            <p:cNvSpPr/>
            <p:nvPr/>
          </p:nvSpPr>
          <p:spPr>
            <a:xfrm>
              <a:off x="9637713" y="2729785"/>
              <a:ext cx="1176337" cy="1176338"/>
            </a:xfrm>
            <a:prstGeom prst="ellipse">
              <a:avLst/>
            </a:prstGeom>
            <a:solidFill>
              <a:srgbClr val="40404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Kartika" panose="02020503030404060203" pitchFamily="18" charset="0"/>
                  <a:ea typeface="Open Sans" panose="020B0606030504020204" pitchFamily="34" charset="0"/>
                  <a:cs typeface="Kartika" panose="02020503030404060203" pitchFamily="18" charset="0"/>
                </a:rPr>
                <a:t>90%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Kartika" panose="02020503030404060203" pitchFamily="18" charset="0"/>
                <a:ea typeface="Open Sans" panose="020B0606030504020204" pitchFamily="34" charset="0"/>
                <a:cs typeface="Kartika" panose="02020503030404060203" pitchFamily="18" charset="0"/>
              </a:endParaRPr>
            </a:p>
          </p:txBody>
        </p:sp>
        <p:sp>
          <p:nvSpPr>
            <p:cNvPr id="17" name="Arc 28"/>
            <p:cNvSpPr/>
            <p:nvPr/>
          </p:nvSpPr>
          <p:spPr>
            <a:xfrm>
              <a:off x="9409779" y="2531348"/>
              <a:ext cx="1573213" cy="1573212"/>
            </a:xfrm>
            <a:prstGeom prst="arc">
              <a:avLst>
                <a:gd name="adj1" fmla="val 16018236"/>
                <a:gd name="adj2" fmla="val 13285852"/>
              </a:avLst>
            </a:prstGeom>
            <a:noFill/>
            <a:ln w="101600" cap="rnd" cmpd="sng" algn="ctr">
              <a:solidFill>
                <a:srgbClr val="404040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69211" y="3382594"/>
            <a:ext cx="1800493" cy="123110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1800" dirty="0">
                <a:solidFill>
                  <a:srgbClr val="0170C1"/>
                </a:solidFill>
                <a:latin typeface="微软雅黑" panose="020B0503020204020204" pitchFamily="34" charset="-122"/>
              </a:rPr>
              <a:t>  </a:t>
            </a:r>
            <a:r>
              <a:rPr lang="zh-CN" altLang="en-US" sz="1800" dirty="0">
                <a:solidFill>
                  <a:srgbClr val="C20D0E"/>
                </a:solidFill>
                <a:latin typeface="微软雅黑" panose="020B0503020204020204" pitchFamily="34" charset="-122"/>
              </a:rPr>
              <a:t>第一季度</a:t>
            </a:r>
            <a:endParaRPr lang="en-US" altLang="zh-CN" sz="1800" dirty="0">
              <a:solidFill>
                <a:srgbClr val="C20D0E"/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endParaRPr lang="en-US" altLang="zh-CN" sz="90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90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请</a:t>
            </a: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在这里输入您的主要叙述内容</a:t>
            </a:r>
            <a:endParaRPr lang="en-US" altLang="zh-CN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endParaRPr lang="en-US" altLang="zh-CN" sz="27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44816" y="3382594"/>
            <a:ext cx="1800493" cy="123110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1500" dirty="0">
                <a:solidFill>
                  <a:srgbClr val="0170C1"/>
                </a:solidFill>
                <a:latin typeface="微软雅黑" panose="020B0503020204020204" pitchFamily="34" charset="-122"/>
              </a:rPr>
              <a:t>   </a:t>
            </a:r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</a:rPr>
              <a:t>第二季度</a:t>
            </a:r>
            <a:endParaRPr lang="en-US" altLang="zh-CN" sz="2400" dirty="0">
              <a:solidFill>
                <a:srgbClr val="404040"/>
              </a:solidFill>
              <a:latin typeface="微软雅黑" panose="020B0503020204020204" pitchFamily="34" charset="-122"/>
            </a:endParaRPr>
          </a:p>
          <a:p>
            <a:pPr>
              <a:defRPr/>
            </a:pPr>
            <a:endParaRPr lang="en-US" altLang="zh-CN" sz="90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90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请</a:t>
            </a: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在这里输入您的主要叙述内容</a:t>
            </a:r>
            <a:endParaRPr lang="en-US" altLang="zh-CN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>
              <a:defRPr/>
            </a:pPr>
            <a:endParaRPr lang="en-US" altLang="zh-CN" sz="27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720421" y="3382594"/>
            <a:ext cx="1800493" cy="123110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rgbClr val="0170C1"/>
                </a:solidFill>
                <a:latin typeface="微软雅黑" panose="020B0503020204020204" pitchFamily="34" charset="-122"/>
              </a:rPr>
              <a:t>   </a:t>
            </a:r>
            <a:r>
              <a:rPr lang="zh-CN" altLang="en-US" sz="1800" dirty="0">
                <a:solidFill>
                  <a:srgbClr val="C20D0E"/>
                </a:solidFill>
                <a:latin typeface="微软雅黑" panose="020B0503020204020204" pitchFamily="34" charset="-122"/>
              </a:rPr>
              <a:t>第三季度</a:t>
            </a:r>
            <a:endParaRPr lang="en-US" altLang="zh-CN" sz="1800" dirty="0">
              <a:solidFill>
                <a:srgbClr val="C20D0E"/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endParaRPr lang="en-US" altLang="zh-CN" sz="90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90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请</a:t>
            </a: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在这里输入您的主要叙述内容</a:t>
            </a:r>
            <a:endParaRPr lang="en-US" altLang="zh-CN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endParaRPr lang="en-US" altLang="zh-CN" sz="27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796026" y="3382594"/>
            <a:ext cx="1800493" cy="123110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rgbClr val="0170C1"/>
                </a:solidFill>
                <a:latin typeface="微软雅黑" panose="020B0503020204020204" pitchFamily="34" charset="-122"/>
              </a:rPr>
              <a:t>    </a:t>
            </a:r>
            <a:r>
              <a:rPr lang="zh-CN" altLang="en-US" sz="1800" dirty="0">
                <a:solidFill>
                  <a:srgbClr val="404040"/>
                </a:solidFill>
                <a:latin typeface="微软雅黑" panose="020B0503020204020204" pitchFamily="34" charset="-122"/>
              </a:rPr>
              <a:t>第四季度</a:t>
            </a:r>
            <a:endParaRPr lang="en-US" altLang="zh-CN" sz="1800" dirty="0">
              <a:solidFill>
                <a:srgbClr val="404040"/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endParaRPr lang="en-US" altLang="zh-CN" sz="90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90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请</a:t>
            </a: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在这里输入您的主要叙述内容</a:t>
            </a:r>
            <a:endParaRPr lang="en-US" altLang="zh-CN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</a:rPr>
              <a:t>请在这里输入您的主要叙述内容</a:t>
            </a:r>
            <a:endParaRPr lang="en-US" altLang="zh-CN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  <a:p>
            <a:pPr algn="ctr">
              <a:defRPr/>
            </a:pPr>
            <a:endParaRPr lang="en-US" altLang="zh-CN" sz="27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432561" y="3629980"/>
            <a:ext cx="2565083" cy="780366"/>
            <a:chOff x="-113890" y="4918940"/>
            <a:chExt cx="4189937" cy="1275298"/>
          </a:xfrm>
        </p:grpSpPr>
        <p:sp>
          <p:nvSpPr>
            <p:cNvPr id="27" name="矩形 26"/>
            <p:cNvSpPr/>
            <p:nvPr/>
          </p:nvSpPr>
          <p:spPr>
            <a:xfrm>
              <a:off x="466493" y="4918940"/>
              <a:ext cx="3028393" cy="4526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165">
                <a:defRPr/>
              </a:pPr>
              <a:r>
                <a:rPr lang="zh-CN" altLang="en-US" sz="12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单击此处输入标题</a:t>
              </a:r>
              <a:endParaRPr lang="zh-CN" altLang="en-US" sz="2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-113890" y="5332219"/>
              <a:ext cx="4189937" cy="862019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685165">
                <a:lnSpc>
                  <a:spcPct val="150000"/>
                </a:lnSpc>
              </a:pPr>
              <a:r>
                <a:rPr lang="zh-CN" altLang="en-US" sz="9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您的内容打在这里，或者通过复制您的文本后，在此框中选择粘贴，并选择只，您的内容打在</a:t>
              </a:r>
              <a:endParaRPr lang="zh-CN" altLang="en-US" sz="9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87303" y="3629980"/>
            <a:ext cx="2565083" cy="780366"/>
            <a:chOff x="-113890" y="4918940"/>
            <a:chExt cx="4189937" cy="1275298"/>
          </a:xfrm>
        </p:grpSpPr>
        <p:sp>
          <p:nvSpPr>
            <p:cNvPr id="32" name="矩形 31"/>
            <p:cNvSpPr/>
            <p:nvPr/>
          </p:nvSpPr>
          <p:spPr>
            <a:xfrm>
              <a:off x="466493" y="4918940"/>
              <a:ext cx="3028393" cy="4526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165">
                <a:defRPr/>
              </a:pPr>
              <a:r>
                <a:rPr lang="zh-CN" altLang="en-US" sz="12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单击此处输入标题</a:t>
              </a:r>
              <a:endParaRPr lang="zh-CN" altLang="en-US" sz="2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haroni" panose="02010803020104030203" pitchFamily="2" charset="-79"/>
                <a:ea typeface="微软雅黑" panose="020B0503020204020204" pitchFamily="34" charset="-122"/>
                <a:cs typeface="Aharoni" panose="02010803020104030203" pitchFamily="2" charset="-79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-113890" y="5332219"/>
              <a:ext cx="4189937" cy="862019"/>
            </a:xfrm>
            <a:prstGeom prst="roundRect">
              <a:avLst>
                <a:gd name="adj" fmla="val 6852"/>
              </a:avLst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685165">
                <a:lnSpc>
                  <a:spcPct val="150000"/>
                </a:lnSpc>
              </a:pPr>
              <a:r>
                <a:rPr lang="zh-CN" altLang="en-US" sz="90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您的内容打在这里，或者通过复制您的文本后，在此框中选择粘贴，并选择只，您的内容打在</a:t>
              </a:r>
              <a:endParaRPr lang="zh-CN" altLang="en-US" sz="90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240155" y="1467804"/>
            <a:ext cx="2948940" cy="166830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165">
              <a:defRPr/>
            </a:pPr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94898" y="1467804"/>
            <a:ext cx="2948940" cy="166830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165">
              <a:defRPr/>
            </a:pPr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753363" y="29891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点击添加标题文本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04211" y="261366"/>
            <a:ext cx="438739" cy="412233"/>
            <a:chOff x="313736" y="273348"/>
            <a:chExt cx="620552" cy="583062"/>
          </a:xfrm>
        </p:grpSpPr>
        <p:sp>
          <p:nvSpPr>
            <p:cNvPr id="60" name="矩形 59"/>
            <p:cNvSpPr/>
            <p:nvPr/>
          </p:nvSpPr>
          <p:spPr>
            <a:xfrm>
              <a:off x="313736" y="273348"/>
              <a:ext cx="480053" cy="480053"/>
            </a:xfrm>
            <a:prstGeom prst="rect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7269" y="469391"/>
              <a:ext cx="387019" cy="387019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66CCFF"/>
                    </a:gs>
                    <a:gs pos="52000">
                      <a:prstClr val="white"/>
                    </a:gs>
                    <a:gs pos="100000">
                      <a:srgbClr val="0070C0"/>
                    </a:gs>
                  </a:gsLst>
                  <a:lin ang="0" scaled="1"/>
                </a:gra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cxnSp>
        <p:nvCxnSpPr>
          <p:cNvPr id="25" name="直接连接符 24"/>
          <p:cNvCxnSpPr/>
          <p:nvPr/>
        </p:nvCxnSpPr>
        <p:spPr>
          <a:xfrm>
            <a:off x="2699792" y="3075806"/>
            <a:ext cx="0" cy="1296144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85000"/>
              </a:sysClr>
            </a:solidFill>
            <a:prstDash val="sysDash"/>
          </a:ln>
          <a:effectLst/>
        </p:spPr>
      </p:cxnSp>
      <p:cxnSp>
        <p:nvCxnSpPr>
          <p:cNvPr id="26" name="直接连接符 25"/>
          <p:cNvCxnSpPr/>
          <p:nvPr/>
        </p:nvCxnSpPr>
        <p:spPr>
          <a:xfrm>
            <a:off x="4499992" y="3075806"/>
            <a:ext cx="0" cy="1296144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85000"/>
              </a:sysClr>
            </a:solidFill>
            <a:prstDash val="sysDash"/>
          </a:ln>
          <a:effectLst/>
        </p:spPr>
      </p:cxnSp>
      <p:cxnSp>
        <p:nvCxnSpPr>
          <p:cNvPr id="27" name="直接连接符 26"/>
          <p:cNvCxnSpPr/>
          <p:nvPr/>
        </p:nvCxnSpPr>
        <p:spPr>
          <a:xfrm>
            <a:off x="6300192" y="3075806"/>
            <a:ext cx="0" cy="1296144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85000"/>
              </a:sysClr>
            </a:solidFill>
            <a:prstDash val="sysDash"/>
          </a:ln>
          <a:effectLst/>
        </p:spPr>
      </p:cxnSp>
      <p:grpSp>
        <p:nvGrpSpPr>
          <p:cNvPr id="28" name="组合 27"/>
          <p:cNvGrpSpPr/>
          <p:nvPr/>
        </p:nvGrpSpPr>
        <p:grpSpPr>
          <a:xfrm>
            <a:off x="880128" y="3111811"/>
            <a:ext cx="1819664" cy="1222885"/>
            <a:chOff x="880128" y="3075806"/>
            <a:chExt cx="1819664" cy="1222884"/>
          </a:xfrm>
        </p:grpSpPr>
        <p:sp>
          <p:nvSpPr>
            <p:cNvPr id="29" name="文本框 25"/>
            <p:cNvSpPr txBox="1"/>
            <p:nvPr/>
          </p:nvSpPr>
          <p:spPr>
            <a:xfrm>
              <a:off x="880128" y="3435846"/>
              <a:ext cx="1819664" cy="862844"/>
            </a:xfrm>
            <a:prstGeom prst="rect">
              <a:avLst/>
            </a:prstGeom>
            <a:noFill/>
          </p:spPr>
          <p:txBody>
            <a:bodyPr wrap="square" lIns="86404" tIns="43202" rIns="86404" bIns="43202">
              <a:spAutoFit/>
            </a:bodyPr>
            <a:lstStyle/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43601" y="3075806"/>
              <a:ext cx="1492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spc="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1600" b="1" spc="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699792" y="3111811"/>
            <a:ext cx="1819664" cy="1222885"/>
            <a:chOff x="2699792" y="3075806"/>
            <a:chExt cx="1819664" cy="1222884"/>
          </a:xfrm>
        </p:grpSpPr>
        <p:sp>
          <p:nvSpPr>
            <p:cNvPr id="33" name="文本框 32"/>
            <p:cNvSpPr txBox="1"/>
            <p:nvPr/>
          </p:nvSpPr>
          <p:spPr>
            <a:xfrm>
              <a:off x="2699792" y="3435846"/>
              <a:ext cx="1819664" cy="862844"/>
            </a:xfrm>
            <a:prstGeom prst="rect">
              <a:avLst/>
            </a:prstGeom>
            <a:noFill/>
          </p:spPr>
          <p:txBody>
            <a:bodyPr wrap="square" lIns="86404" tIns="43202" rIns="86404" bIns="43202">
              <a:spAutoFit/>
            </a:bodyPr>
            <a:lstStyle/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863265" y="3075806"/>
              <a:ext cx="1492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spc="1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1600" b="1" spc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499992" y="3111811"/>
            <a:ext cx="1819664" cy="1222885"/>
            <a:chOff x="4499992" y="3075806"/>
            <a:chExt cx="1819664" cy="1222884"/>
          </a:xfrm>
        </p:grpSpPr>
        <p:sp>
          <p:nvSpPr>
            <p:cNvPr id="36" name="文本框 25"/>
            <p:cNvSpPr txBox="1"/>
            <p:nvPr/>
          </p:nvSpPr>
          <p:spPr>
            <a:xfrm>
              <a:off x="4499992" y="3435846"/>
              <a:ext cx="1819664" cy="862844"/>
            </a:xfrm>
            <a:prstGeom prst="rect">
              <a:avLst/>
            </a:prstGeom>
            <a:noFill/>
          </p:spPr>
          <p:txBody>
            <a:bodyPr wrap="square" lIns="86404" tIns="43202" rIns="86404" bIns="43202">
              <a:spAutoFit/>
            </a:bodyPr>
            <a:lstStyle/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63465" y="3075806"/>
              <a:ext cx="1492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spc="1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1600" b="1" spc="1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372199" y="3111811"/>
            <a:ext cx="1819664" cy="1222885"/>
            <a:chOff x="6372200" y="3075806"/>
            <a:chExt cx="1819664" cy="1222884"/>
          </a:xfrm>
        </p:grpSpPr>
        <p:sp>
          <p:nvSpPr>
            <p:cNvPr id="39" name="文本框 25"/>
            <p:cNvSpPr txBox="1"/>
            <p:nvPr/>
          </p:nvSpPr>
          <p:spPr>
            <a:xfrm>
              <a:off x="6372200" y="3435846"/>
              <a:ext cx="1819664" cy="862844"/>
            </a:xfrm>
            <a:prstGeom prst="rect">
              <a:avLst/>
            </a:prstGeom>
            <a:noFill/>
          </p:spPr>
          <p:txBody>
            <a:bodyPr wrap="square" lIns="86404" tIns="43202" rIns="86404" bIns="43202">
              <a:spAutoFit/>
            </a:bodyPr>
            <a:lstStyle/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defTabSz="913765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单击此处输入文本</a:t>
              </a:r>
              <a:endPara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535673" y="3075806"/>
              <a:ext cx="149271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spc="1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1600" b="1" spc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572001" y="1419624"/>
            <a:ext cx="1584176" cy="1440160"/>
            <a:chOff x="4572000" y="1347615"/>
            <a:chExt cx="1584176" cy="1440160"/>
          </a:xfrm>
        </p:grpSpPr>
        <p:sp>
          <p:nvSpPr>
            <p:cNvPr id="42" name="流程图: 手动操作 41"/>
            <p:cNvSpPr/>
            <p:nvPr/>
          </p:nvSpPr>
          <p:spPr>
            <a:xfrm rot="16200000">
              <a:off x="4644008" y="1275607"/>
              <a:ext cx="1440160" cy="1584176"/>
            </a:xfrm>
            <a:prstGeom prst="flowChartManualOperation">
              <a:avLst/>
            </a:prstGeom>
            <a:solidFill>
              <a:srgbClr val="4040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KSO_Shape"/>
            <p:cNvSpPr/>
            <p:nvPr/>
          </p:nvSpPr>
          <p:spPr bwMode="auto">
            <a:xfrm>
              <a:off x="5124222" y="1864334"/>
              <a:ext cx="479731" cy="471736"/>
            </a:xfrm>
            <a:custGeom>
              <a:avLst/>
              <a:gdLst>
                <a:gd name="T0" fmla="*/ 1840657 w 4293"/>
                <a:gd name="T1" fmla="*/ 1035711 h 4218"/>
                <a:gd name="T2" fmla="*/ 1891688 w 4293"/>
                <a:gd name="T3" fmla="*/ 969592 h 4218"/>
                <a:gd name="T4" fmla="*/ 1900119 w 4293"/>
                <a:gd name="T5" fmla="*/ 893267 h 4218"/>
                <a:gd name="T6" fmla="*/ 1886363 w 4293"/>
                <a:gd name="T7" fmla="*/ 838242 h 4218"/>
                <a:gd name="T8" fmla="*/ 1857075 w 4293"/>
                <a:gd name="T9" fmla="*/ 794311 h 4218"/>
                <a:gd name="T10" fmla="*/ 1814032 w 4293"/>
                <a:gd name="T11" fmla="*/ 763249 h 4218"/>
                <a:gd name="T12" fmla="*/ 1759895 w 4293"/>
                <a:gd name="T13" fmla="*/ 746386 h 4218"/>
                <a:gd name="T14" fmla="*/ 1644965 w 4293"/>
                <a:gd name="T15" fmla="*/ 734849 h 4218"/>
                <a:gd name="T16" fmla="*/ 1326356 w 4293"/>
                <a:gd name="T17" fmla="*/ 703342 h 4218"/>
                <a:gd name="T18" fmla="*/ 1318368 w 4293"/>
                <a:gd name="T19" fmla="*/ 626574 h 4218"/>
                <a:gd name="T20" fmla="*/ 1345881 w 4293"/>
                <a:gd name="T21" fmla="*/ 542261 h 4218"/>
                <a:gd name="T22" fmla="*/ 1429305 w 4293"/>
                <a:gd name="T23" fmla="*/ 433987 h 4218"/>
                <a:gd name="T24" fmla="*/ 1468354 w 4293"/>
                <a:gd name="T25" fmla="*/ 354112 h 4218"/>
                <a:gd name="T26" fmla="*/ 1489654 w 4293"/>
                <a:gd name="T27" fmla="*/ 267581 h 4218"/>
                <a:gd name="T28" fmla="*/ 1491429 w 4293"/>
                <a:gd name="T29" fmla="*/ 171287 h 4218"/>
                <a:gd name="T30" fmla="*/ 1472348 w 4293"/>
                <a:gd name="T31" fmla="*/ 96294 h 4218"/>
                <a:gd name="T32" fmla="*/ 1422648 w 4293"/>
                <a:gd name="T33" fmla="*/ 19969 h 4218"/>
                <a:gd name="T34" fmla="*/ 1390255 w 4293"/>
                <a:gd name="T35" fmla="*/ 887 h 4218"/>
                <a:gd name="T36" fmla="*/ 1350318 w 4293"/>
                <a:gd name="T37" fmla="*/ 3106 h 4218"/>
                <a:gd name="T38" fmla="*/ 1312600 w 4293"/>
                <a:gd name="T39" fmla="*/ 30175 h 4218"/>
                <a:gd name="T40" fmla="*/ 1249588 w 4293"/>
                <a:gd name="T41" fmla="*/ 130019 h 4218"/>
                <a:gd name="T42" fmla="*/ 1131551 w 4293"/>
                <a:gd name="T43" fmla="*/ 309293 h 4218"/>
                <a:gd name="T44" fmla="*/ 1049902 w 4293"/>
                <a:gd name="T45" fmla="*/ 440643 h 4218"/>
                <a:gd name="T46" fmla="*/ 922991 w 4293"/>
                <a:gd name="T47" fmla="*/ 556018 h 4218"/>
                <a:gd name="T48" fmla="*/ 753036 w 4293"/>
                <a:gd name="T49" fmla="*/ 679824 h 4218"/>
                <a:gd name="T50" fmla="*/ 608375 w 4293"/>
                <a:gd name="T51" fmla="*/ 799192 h 4218"/>
                <a:gd name="T52" fmla="*/ 531607 w 4293"/>
                <a:gd name="T53" fmla="*/ 838242 h 4218"/>
                <a:gd name="T54" fmla="*/ 410908 w 4293"/>
                <a:gd name="T55" fmla="*/ 868861 h 4218"/>
                <a:gd name="T56" fmla="*/ 219654 w 4293"/>
                <a:gd name="T57" fmla="*/ 893267 h 4218"/>
                <a:gd name="T58" fmla="*/ 71443 w 4293"/>
                <a:gd name="T59" fmla="*/ 898592 h 4218"/>
                <a:gd name="T60" fmla="*/ 46150 w 4293"/>
                <a:gd name="T61" fmla="*/ 917230 h 4218"/>
                <a:gd name="T62" fmla="*/ 24850 w 4293"/>
                <a:gd name="T63" fmla="*/ 970479 h 4218"/>
                <a:gd name="T64" fmla="*/ 1775 w 4293"/>
                <a:gd name="T65" fmla="*/ 1184367 h 4218"/>
                <a:gd name="T66" fmla="*/ 6212 w 4293"/>
                <a:gd name="T67" fmla="*/ 1471916 h 4218"/>
                <a:gd name="T68" fmla="*/ 30618 w 4293"/>
                <a:gd name="T69" fmla="*/ 1621016 h 4218"/>
                <a:gd name="T70" fmla="*/ 53249 w 4293"/>
                <a:gd name="T71" fmla="*/ 1663616 h 4218"/>
                <a:gd name="T72" fmla="*/ 75881 w 4293"/>
                <a:gd name="T73" fmla="*/ 1673378 h 4218"/>
                <a:gd name="T74" fmla="*/ 354109 w 4293"/>
                <a:gd name="T75" fmla="*/ 1683584 h 4218"/>
                <a:gd name="T76" fmla="*/ 513857 w 4293"/>
                <a:gd name="T77" fmla="*/ 1709766 h 4218"/>
                <a:gd name="T78" fmla="*/ 715318 w 4293"/>
                <a:gd name="T79" fmla="*/ 1778547 h 4218"/>
                <a:gd name="T80" fmla="*/ 956272 w 4293"/>
                <a:gd name="T81" fmla="*/ 1831353 h 4218"/>
                <a:gd name="T82" fmla="*/ 1241157 w 4293"/>
                <a:gd name="T83" fmla="*/ 1866853 h 4218"/>
                <a:gd name="T84" fmla="*/ 1461254 w 4293"/>
                <a:gd name="T85" fmla="*/ 1866409 h 4218"/>
                <a:gd name="T86" fmla="*/ 1561985 w 4293"/>
                <a:gd name="T87" fmla="*/ 1845997 h 4218"/>
                <a:gd name="T88" fmla="*/ 1617453 w 4293"/>
                <a:gd name="T89" fmla="*/ 1815378 h 4218"/>
                <a:gd name="T90" fmla="*/ 1654727 w 4293"/>
                <a:gd name="T91" fmla="*/ 1759909 h 4218"/>
                <a:gd name="T92" fmla="*/ 1668927 w 4293"/>
                <a:gd name="T93" fmla="*/ 1700891 h 4218"/>
                <a:gd name="T94" fmla="*/ 1660052 w 4293"/>
                <a:gd name="T95" fmla="*/ 1650747 h 4218"/>
                <a:gd name="T96" fmla="*/ 1664046 w 4293"/>
                <a:gd name="T97" fmla="*/ 1623234 h 4218"/>
                <a:gd name="T98" fmla="*/ 1754126 w 4293"/>
                <a:gd name="T99" fmla="*/ 1587291 h 4218"/>
                <a:gd name="T100" fmla="*/ 1788295 w 4293"/>
                <a:gd name="T101" fmla="*/ 1548241 h 4218"/>
                <a:gd name="T102" fmla="*/ 1806488 w 4293"/>
                <a:gd name="T103" fmla="*/ 1500760 h 4218"/>
                <a:gd name="T104" fmla="*/ 1810926 w 4293"/>
                <a:gd name="T105" fmla="*/ 1440854 h 4218"/>
                <a:gd name="T106" fmla="*/ 1791401 w 4293"/>
                <a:gd name="T107" fmla="*/ 1379172 h 4218"/>
                <a:gd name="T108" fmla="*/ 1753239 w 4293"/>
                <a:gd name="T109" fmla="*/ 1348997 h 4218"/>
                <a:gd name="T110" fmla="*/ 1836663 w 4293"/>
                <a:gd name="T111" fmla="*/ 1327698 h 4218"/>
                <a:gd name="T112" fmla="*/ 1870832 w 4293"/>
                <a:gd name="T113" fmla="*/ 1297966 h 4218"/>
                <a:gd name="T114" fmla="*/ 1894350 w 4293"/>
                <a:gd name="T115" fmla="*/ 1253148 h 4218"/>
                <a:gd name="T116" fmla="*/ 1904556 w 4293"/>
                <a:gd name="T117" fmla="*/ 1202117 h 4218"/>
                <a:gd name="T118" fmla="*/ 1900119 w 4293"/>
                <a:gd name="T119" fmla="*/ 1147979 h 4218"/>
                <a:gd name="T120" fmla="*/ 1880150 w 4293"/>
                <a:gd name="T121" fmla="*/ 1104935 h 4218"/>
                <a:gd name="T122" fmla="*/ 1847313 w 4293"/>
                <a:gd name="T123" fmla="*/ 1074317 h 4218"/>
                <a:gd name="T124" fmla="*/ 1803826 w 4293"/>
                <a:gd name="T125" fmla="*/ 1058342 h 421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293" h="4218">
                  <a:moveTo>
                    <a:pt x="4018" y="2379"/>
                  </a:moveTo>
                  <a:lnTo>
                    <a:pt x="4018" y="2379"/>
                  </a:lnTo>
                  <a:lnTo>
                    <a:pt x="4047" y="2374"/>
                  </a:lnTo>
                  <a:lnTo>
                    <a:pt x="4074" y="2367"/>
                  </a:lnTo>
                  <a:lnTo>
                    <a:pt x="4100" y="2359"/>
                  </a:lnTo>
                  <a:lnTo>
                    <a:pt x="4125" y="2347"/>
                  </a:lnTo>
                  <a:lnTo>
                    <a:pt x="4148" y="2334"/>
                  </a:lnTo>
                  <a:lnTo>
                    <a:pt x="4171" y="2320"/>
                  </a:lnTo>
                  <a:lnTo>
                    <a:pt x="4191" y="2302"/>
                  </a:lnTo>
                  <a:lnTo>
                    <a:pt x="4209" y="2283"/>
                  </a:lnTo>
                  <a:lnTo>
                    <a:pt x="4225" y="2262"/>
                  </a:lnTo>
                  <a:lnTo>
                    <a:pt x="4241" y="2238"/>
                  </a:lnTo>
                  <a:lnTo>
                    <a:pt x="4253" y="2213"/>
                  </a:lnTo>
                  <a:lnTo>
                    <a:pt x="4263" y="2185"/>
                  </a:lnTo>
                  <a:lnTo>
                    <a:pt x="4273" y="2155"/>
                  </a:lnTo>
                  <a:lnTo>
                    <a:pt x="4279" y="2123"/>
                  </a:lnTo>
                  <a:lnTo>
                    <a:pt x="4282" y="2089"/>
                  </a:lnTo>
                  <a:lnTo>
                    <a:pt x="4283" y="2053"/>
                  </a:lnTo>
                  <a:lnTo>
                    <a:pt x="4283" y="2033"/>
                  </a:lnTo>
                  <a:lnTo>
                    <a:pt x="4282" y="2013"/>
                  </a:lnTo>
                  <a:lnTo>
                    <a:pt x="4280" y="1993"/>
                  </a:lnTo>
                  <a:lnTo>
                    <a:pt x="4276" y="1975"/>
                  </a:lnTo>
                  <a:lnTo>
                    <a:pt x="4273" y="1956"/>
                  </a:lnTo>
                  <a:lnTo>
                    <a:pt x="4269" y="1938"/>
                  </a:lnTo>
                  <a:lnTo>
                    <a:pt x="4263" y="1920"/>
                  </a:lnTo>
                  <a:lnTo>
                    <a:pt x="4257" y="1904"/>
                  </a:lnTo>
                  <a:lnTo>
                    <a:pt x="4251" y="1889"/>
                  </a:lnTo>
                  <a:lnTo>
                    <a:pt x="4243" y="1872"/>
                  </a:lnTo>
                  <a:lnTo>
                    <a:pt x="4236" y="1858"/>
                  </a:lnTo>
                  <a:lnTo>
                    <a:pt x="4227" y="1842"/>
                  </a:lnTo>
                  <a:lnTo>
                    <a:pt x="4217" y="1828"/>
                  </a:lnTo>
                  <a:lnTo>
                    <a:pt x="4208" y="1815"/>
                  </a:lnTo>
                  <a:lnTo>
                    <a:pt x="4197" y="1802"/>
                  </a:lnTo>
                  <a:lnTo>
                    <a:pt x="4185" y="1790"/>
                  </a:lnTo>
                  <a:lnTo>
                    <a:pt x="4173" y="1778"/>
                  </a:lnTo>
                  <a:lnTo>
                    <a:pt x="4160" y="1768"/>
                  </a:lnTo>
                  <a:lnTo>
                    <a:pt x="4147" y="1757"/>
                  </a:lnTo>
                  <a:lnTo>
                    <a:pt x="4133" y="1746"/>
                  </a:lnTo>
                  <a:lnTo>
                    <a:pt x="4119" y="1737"/>
                  </a:lnTo>
                  <a:lnTo>
                    <a:pt x="4105" y="1729"/>
                  </a:lnTo>
                  <a:lnTo>
                    <a:pt x="4088" y="1720"/>
                  </a:lnTo>
                  <a:lnTo>
                    <a:pt x="4073" y="1713"/>
                  </a:lnTo>
                  <a:lnTo>
                    <a:pt x="4056" y="1706"/>
                  </a:lnTo>
                  <a:lnTo>
                    <a:pt x="4039" y="1700"/>
                  </a:lnTo>
                  <a:lnTo>
                    <a:pt x="4022" y="1695"/>
                  </a:lnTo>
                  <a:lnTo>
                    <a:pt x="4004" y="1690"/>
                  </a:lnTo>
                  <a:lnTo>
                    <a:pt x="3985" y="1686"/>
                  </a:lnTo>
                  <a:lnTo>
                    <a:pt x="3966" y="1682"/>
                  </a:lnTo>
                  <a:lnTo>
                    <a:pt x="3947" y="1680"/>
                  </a:lnTo>
                  <a:lnTo>
                    <a:pt x="3927" y="1678"/>
                  </a:lnTo>
                  <a:lnTo>
                    <a:pt x="3923" y="1678"/>
                  </a:lnTo>
                  <a:lnTo>
                    <a:pt x="3874" y="1672"/>
                  </a:lnTo>
                  <a:lnTo>
                    <a:pt x="3820" y="1666"/>
                  </a:lnTo>
                  <a:lnTo>
                    <a:pt x="3707" y="1656"/>
                  </a:lnTo>
                  <a:lnTo>
                    <a:pt x="3583" y="1647"/>
                  </a:lnTo>
                  <a:lnTo>
                    <a:pt x="3458" y="1640"/>
                  </a:lnTo>
                  <a:lnTo>
                    <a:pt x="3212" y="1628"/>
                  </a:lnTo>
                  <a:lnTo>
                    <a:pt x="3098" y="1622"/>
                  </a:lnTo>
                  <a:lnTo>
                    <a:pt x="2997" y="1617"/>
                  </a:lnTo>
                  <a:lnTo>
                    <a:pt x="2989" y="1585"/>
                  </a:lnTo>
                  <a:lnTo>
                    <a:pt x="2982" y="1556"/>
                  </a:lnTo>
                  <a:lnTo>
                    <a:pt x="2976" y="1529"/>
                  </a:lnTo>
                  <a:lnTo>
                    <a:pt x="2972" y="1504"/>
                  </a:lnTo>
                  <a:lnTo>
                    <a:pt x="2970" y="1479"/>
                  </a:lnTo>
                  <a:lnTo>
                    <a:pt x="2969" y="1456"/>
                  </a:lnTo>
                  <a:lnTo>
                    <a:pt x="2969" y="1434"/>
                  </a:lnTo>
                  <a:lnTo>
                    <a:pt x="2971" y="1412"/>
                  </a:lnTo>
                  <a:lnTo>
                    <a:pt x="2974" y="1391"/>
                  </a:lnTo>
                  <a:lnTo>
                    <a:pt x="2978" y="1369"/>
                  </a:lnTo>
                  <a:lnTo>
                    <a:pt x="2984" y="1347"/>
                  </a:lnTo>
                  <a:lnTo>
                    <a:pt x="2991" y="1325"/>
                  </a:lnTo>
                  <a:lnTo>
                    <a:pt x="3000" y="1301"/>
                  </a:lnTo>
                  <a:lnTo>
                    <a:pt x="3010" y="1276"/>
                  </a:lnTo>
                  <a:lnTo>
                    <a:pt x="3033" y="1222"/>
                  </a:lnTo>
                  <a:lnTo>
                    <a:pt x="3077" y="1173"/>
                  </a:lnTo>
                  <a:lnTo>
                    <a:pt x="3117" y="1125"/>
                  </a:lnTo>
                  <a:lnTo>
                    <a:pt x="3155" y="1077"/>
                  </a:lnTo>
                  <a:lnTo>
                    <a:pt x="3189" y="1028"/>
                  </a:lnTo>
                  <a:lnTo>
                    <a:pt x="3206" y="1003"/>
                  </a:lnTo>
                  <a:lnTo>
                    <a:pt x="3221" y="978"/>
                  </a:lnTo>
                  <a:lnTo>
                    <a:pt x="3237" y="953"/>
                  </a:lnTo>
                  <a:lnTo>
                    <a:pt x="3251" y="928"/>
                  </a:lnTo>
                  <a:lnTo>
                    <a:pt x="3264" y="902"/>
                  </a:lnTo>
                  <a:lnTo>
                    <a:pt x="3277" y="877"/>
                  </a:lnTo>
                  <a:lnTo>
                    <a:pt x="3287" y="851"/>
                  </a:lnTo>
                  <a:lnTo>
                    <a:pt x="3299" y="825"/>
                  </a:lnTo>
                  <a:lnTo>
                    <a:pt x="3309" y="798"/>
                  </a:lnTo>
                  <a:lnTo>
                    <a:pt x="3318" y="772"/>
                  </a:lnTo>
                  <a:lnTo>
                    <a:pt x="3327" y="745"/>
                  </a:lnTo>
                  <a:lnTo>
                    <a:pt x="3335" y="716"/>
                  </a:lnTo>
                  <a:lnTo>
                    <a:pt x="3342" y="689"/>
                  </a:lnTo>
                  <a:lnTo>
                    <a:pt x="3348" y="661"/>
                  </a:lnTo>
                  <a:lnTo>
                    <a:pt x="3353" y="632"/>
                  </a:lnTo>
                  <a:lnTo>
                    <a:pt x="3357" y="603"/>
                  </a:lnTo>
                  <a:lnTo>
                    <a:pt x="3360" y="573"/>
                  </a:lnTo>
                  <a:lnTo>
                    <a:pt x="3363" y="543"/>
                  </a:lnTo>
                  <a:lnTo>
                    <a:pt x="3364" y="513"/>
                  </a:lnTo>
                  <a:lnTo>
                    <a:pt x="3364" y="482"/>
                  </a:lnTo>
                  <a:lnTo>
                    <a:pt x="3364" y="450"/>
                  </a:lnTo>
                  <a:lnTo>
                    <a:pt x="3363" y="418"/>
                  </a:lnTo>
                  <a:lnTo>
                    <a:pt x="3361" y="386"/>
                  </a:lnTo>
                  <a:lnTo>
                    <a:pt x="3358" y="353"/>
                  </a:lnTo>
                  <a:lnTo>
                    <a:pt x="3355" y="328"/>
                  </a:lnTo>
                  <a:lnTo>
                    <a:pt x="3349" y="301"/>
                  </a:lnTo>
                  <a:lnTo>
                    <a:pt x="3341" y="273"/>
                  </a:lnTo>
                  <a:lnTo>
                    <a:pt x="3330" y="245"/>
                  </a:lnTo>
                  <a:lnTo>
                    <a:pt x="3318" y="217"/>
                  </a:lnTo>
                  <a:lnTo>
                    <a:pt x="3305" y="188"/>
                  </a:lnTo>
                  <a:lnTo>
                    <a:pt x="3291" y="161"/>
                  </a:lnTo>
                  <a:lnTo>
                    <a:pt x="3276" y="134"/>
                  </a:lnTo>
                  <a:lnTo>
                    <a:pt x="3258" y="109"/>
                  </a:lnTo>
                  <a:lnTo>
                    <a:pt x="3241" y="85"/>
                  </a:lnTo>
                  <a:lnTo>
                    <a:pt x="3223" y="64"/>
                  </a:lnTo>
                  <a:lnTo>
                    <a:pt x="3206" y="45"/>
                  </a:lnTo>
                  <a:lnTo>
                    <a:pt x="3187" y="29"/>
                  </a:lnTo>
                  <a:lnTo>
                    <a:pt x="3169" y="16"/>
                  </a:lnTo>
                  <a:lnTo>
                    <a:pt x="3160" y="12"/>
                  </a:lnTo>
                  <a:lnTo>
                    <a:pt x="3151" y="7"/>
                  </a:lnTo>
                  <a:lnTo>
                    <a:pt x="3142" y="5"/>
                  </a:lnTo>
                  <a:lnTo>
                    <a:pt x="3133" y="2"/>
                  </a:lnTo>
                  <a:lnTo>
                    <a:pt x="3119" y="1"/>
                  </a:lnTo>
                  <a:lnTo>
                    <a:pt x="3105" y="0"/>
                  </a:lnTo>
                  <a:lnTo>
                    <a:pt x="3092" y="0"/>
                  </a:lnTo>
                  <a:lnTo>
                    <a:pt x="3079" y="1"/>
                  </a:lnTo>
                  <a:lnTo>
                    <a:pt x="3067" y="2"/>
                  </a:lnTo>
                  <a:lnTo>
                    <a:pt x="3055" y="5"/>
                  </a:lnTo>
                  <a:lnTo>
                    <a:pt x="3043" y="7"/>
                  </a:lnTo>
                  <a:lnTo>
                    <a:pt x="3033" y="12"/>
                  </a:lnTo>
                  <a:lnTo>
                    <a:pt x="3022" y="16"/>
                  </a:lnTo>
                  <a:lnTo>
                    <a:pt x="3013" y="21"/>
                  </a:lnTo>
                  <a:lnTo>
                    <a:pt x="3003" y="27"/>
                  </a:lnTo>
                  <a:lnTo>
                    <a:pt x="2994" y="34"/>
                  </a:lnTo>
                  <a:lnTo>
                    <a:pt x="2975" y="50"/>
                  </a:lnTo>
                  <a:lnTo>
                    <a:pt x="2958" y="68"/>
                  </a:lnTo>
                  <a:lnTo>
                    <a:pt x="2940" y="89"/>
                  </a:lnTo>
                  <a:lnTo>
                    <a:pt x="2924" y="112"/>
                  </a:lnTo>
                  <a:lnTo>
                    <a:pt x="2907" y="137"/>
                  </a:lnTo>
                  <a:lnTo>
                    <a:pt x="2891" y="166"/>
                  </a:lnTo>
                  <a:lnTo>
                    <a:pt x="2855" y="226"/>
                  </a:lnTo>
                  <a:lnTo>
                    <a:pt x="2816" y="293"/>
                  </a:lnTo>
                  <a:lnTo>
                    <a:pt x="2775" y="361"/>
                  </a:lnTo>
                  <a:lnTo>
                    <a:pt x="2737" y="419"/>
                  </a:lnTo>
                  <a:lnTo>
                    <a:pt x="2701" y="471"/>
                  </a:lnTo>
                  <a:lnTo>
                    <a:pt x="2666" y="521"/>
                  </a:lnTo>
                  <a:lnTo>
                    <a:pt x="2630" y="572"/>
                  </a:lnTo>
                  <a:lnTo>
                    <a:pt x="2592" y="630"/>
                  </a:lnTo>
                  <a:lnTo>
                    <a:pt x="2550" y="697"/>
                  </a:lnTo>
                  <a:lnTo>
                    <a:pt x="2502" y="778"/>
                  </a:lnTo>
                  <a:lnTo>
                    <a:pt x="2455" y="859"/>
                  </a:lnTo>
                  <a:lnTo>
                    <a:pt x="2434" y="895"/>
                  </a:lnTo>
                  <a:lnTo>
                    <a:pt x="2412" y="929"/>
                  </a:lnTo>
                  <a:lnTo>
                    <a:pt x="2390" y="961"/>
                  </a:lnTo>
                  <a:lnTo>
                    <a:pt x="2366" y="993"/>
                  </a:lnTo>
                  <a:lnTo>
                    <a:pt x="2340" y="1025"/>
                  </a:lnTo>
                  <a:lnTo>
                    <a:pt x="2309" y="1057"/>
                  </a:lnTo>
                  <a:lnTo>
                    <a:pt x="2276" y="1090"/>
                  </a:lnTo>
                  <a:lnTo>
                    <a:pt x="2237" y="1127"/>
                  </a:lnTo>
                  <a:lnTo>
                    <a:pt x="2192" y="1165"/>
                  </a:lnTo>
                  <a:lnTo>
                    <a:pt x="2140" y="1206"/>
                  </a:lnTo>
                  <a:lnTo>
                    <a:pt x="2080" y="1253"/>
                  </a:lnTo>
                  <a:lnTo>
                    <a:pt x="2012" y="1304"/>
                  </a:lnTo>
                  <a:lnTo>
                    <a:pt x="1934" y="1359"/>
                  </a:lnTo>
                  <a:lnTo>
                    <a:pt x="1845" y="1422"/>
                  </a:lnTo>
                  <a:lnTo>
                    <a:pt x="1805" y="1450"/>
                  </a:lnTo>
                  <a:lnTo>
                    <a:pt x="1766" y="1479"/>
                  </a:lnTo>
                  <a:lnTo>
                    <a:pt x="1697" y="1532"/>
                  </a:lnTo>
                  <a:lnTo>
                    <a:pt x="1637" y="1581"/>
                  </a:lnTo>
                  <a:lnTo>
                    <a:pt x="1583" y="1626"/>
                  </a:lnTo>
                  <a:lnTo>
                    <a:pt x="1493" y="1705"/>
                  </a:lnTo>
                  <a:lnTo>
                    <a:pt x="1452" y="1739"/>
                  </a:lnTo>
                  <a:lnTo>
                    <a:pt x="1413" y="1772"/>
                  </a:lnTo>
                  <a:lnTo>
                    <a:pt x="1393" y="1787"/>
                  </a:lnTo>
                  <a:lnTo>
                    <a:pt x="1371" y="1801"/>
                  </a:lnTo>
                  <a:lnTo>
                    <a:pt x="1350" y="1815"/>
                  </a:lnTo>
                  <a:lnTo>
                    <a:pt x="1328" y="1828"/>
                  </a:lnTo>
                  <a:lnTo>
                    <a:pt x="1305" y="1841"/>
                  </a:lnTo>
                  <a:lnTo>
                    <a:pt x="1280" y="1854"/>
                  </a:lnTo>
                  <a:lnTo>
                    <a:pt x="1255" y="1866"/>
                  </a:lnTo>
                  <a:lnTo>
                    <a:pt x="1228" y="1878"/>
                  </a:lnTo>
                  <a:lnTo>
                    <a:pt x="1198" y="1889"/>
                  </a:lnTo>
                  <a:lnTo>
                    <a:pt x="1168" y="1899"/>
                  </a:lnTo>
                  <a:lnTo>
                    <a:pt x="1133" y="1910"/>
                  </a:lnTo>
                  <a:lnTo>
                    <a:pt x="1098" y="1920"/>
                  </a:lnTo>
                  <a:lnTo>
                    <a:pt x="1060" y="1930"/>
                  </a:lnTo>
                  <a:lnTo>
                    <a:pt x="1018" y="1939"/>
                  </a:lnTo>
                  <a:lnTo>
                    <a:pt x="973" y="1949"/>
                  </a:lnTo>
                  <a:lnTo>
                    <a:pt x="926" y="1958"/>
                  </a:lnTo>
                  <a:lnTo>
                    <a:pt x="882" y="1967"/>
                  </a:lnTo>
                  <a:lnTo>
                    <a:pt x="822" y="1976"/>
                  </a:lnTo>
                  <a:lnTo>
                    <a:pt x="746" y="1988"/>
                  </a:lnTo>
                  <a:lnTo>
                    <a:pt x="656" y="1999"/>
                  </a:lnTo>
                  <a:lnTo>
                    <a:pt x="552" y="2008"/>
                  </a:lnTo>
                  <a:lnTo>
                    <a:pt x="495" y="2013"/>
                  </a:lnTo>
                  <a:lnTo>
                    <a:pt x="436" y="2016"/>
                  </a:lnTo>
                  <a:lnTo>
                    <a:pt x="373" y="2020"/>
                  </a:lnTo>
                  <a:lnTo>
                    <a:pt x="308" y="2022"/>
                  </a:lnTo>
                  <a:lnTo>
                    <a:pt x="240" y="2024"/>
                  </a:lnTo>
                  <a:lnTo>
                    <a:pt x="171" y="2025"/>
                  </a:lnTo>
                  <a:lnTo>
                    <a:pt x="161" y="2025"/>
                  </a:lnTo>
                  <a:lnTo>
                    <a:pt x="153" y="2027"/>
                  </a:lnTo>
                  <a:lnTo>
                    <a:pt x="144" y="2031"/>
                  </a:lnTo>
                  <a:lnTo>
                    <a:pt x="136" y="2034"/>
                  </a:lnTo>
                  <a:lnTo>
                    <a:pt x="128" y="2040"/>
                  </a:lnTo>
                  <a:lnTo>
                    <a:pt x="120" y="2048"/>
                  </a:lnTo>
                  <a:lnTo>
                    <a:pt x="111" y="2057"/>
                  </a:lnTo>
                  <a:lnTo>
                    <a:pt x="104" y="2067"/>
                  </a:lnTo>
                  <a:lnTo>
                    <a:pt x="96" y="2079"/>
                  </a:lnTo>
                  <a:lnTo>
                    <a:pt x="89" y="2092"/>
                  </a:lnTo>
                  <a:lnTo>
                    <a:pt x="82" y="2108"/>
                  </a:lnTo>
                  <a:lnTo>
                    <a:pt x="75" y="2125"/>
                  </a:lnTo>
                  <a:lnTo>
                    <a:pt x="69" y="2144"/>
                  </a:lnTo>
                  <a:lnTo>
                    <a:pt x="62" y="2164"/>
                  </a:lnTo>
                  <a:lnTo>
                    <a:pt x="56" y="2187"/>
                  </a:lnTo>
                  <a:lnTo>
                    <a:pt x="50" y="2211"/>
                  </a:lnTo>
                  <a:lnTo>
                    <a:pt x="39" y="2266"/>
                  </a:lnTo>
                  <a:lnTo>
                    <a:pt x="30" y="2329"/>
                  </a:lnTo>
                  <a:lnTo>
                    <a:pt x="21" y="2400"/>
                  </a:lnTo>
                  <a:lnTo>
                    <a:pt x="14" y="2481"/>
                  </a:lnTo>
                  <a:lnTo>
                    <a:pt x="8" y="2569"/>
                  </a:lnTo>
                  <a:lnTo>
                    <a:pt x="4" y="2669"/>
                  </a:lnTo>
                  <a:lnTo>
                    <a:pt x="1" y="2779"/>
                  </a:lnTo>
                  <a:lnTo>
                    <a:pt x="0" y="2899"/>
                  </a:lnTo>
                  <a:lnTo>
                    <a:pt x="1" y="3018"/>
                  </a:lnTo>
                  <a:lnTo>
                    <a:pt x="4" y="3127"/>
                  </a:lnTo>
                  <a:lnTo>
                    <a:pt x="8" y="3227"/>
                  </a:lnTo>
                  <a:lnTo>
                    <a:pt x="14" y="3317"/>
                  </a:lnTo>
                  <a:lnTo>
                    <a:pt x="21" y="3397"/>
                  </a:lnTo>
                  <a:lnTo>
                    <a:pt x="30" y="3468"/>
                  </a:lnTo>
                  <a:lnTo>
                    <a:pt x="39" y="3531"/>
                  </a:lnTo>
                  <a:lnTo>
                    <a:pt x="50" y="3585"/>
                  </a:lnTo>
                  <a:lnTo>
                    <a:pt x="56" y="3609"/>
                  </a:lnTo>
                  <a:lnTo>
                    <a:pt x="62" y="3632"/>
                  </a:lnTo>
                  <a:lnTo>
                    <a:pt x="69" y="3653"/>
                  </a:lnTo>
                  <a:lnTo>
                    <a:pt x="75" y="3672"/>
                  </a:lnTo>
                  <a:lnTo>
                    <a:pt x="82" y="3688"/>
                  </a:lnTo>
                  <a:lnTo>
                    <a:pt x="89" y="3704"/>
                  </a:lnTo>
                  <a:lnTo>
                    <a:pt x="96" y="3717"/>
                  </a:lnTo>
                  <a:lnTo>
                    <a:pt x="104" y="3729"/>
                  </a:lnTo>
                  <a:lnTo>
                    <a:pt x="111" y="3739"/>
                  </a:lnTo>
                  <a:lnTo>
                    <a:pt x="120" y="3749"/>
                  </a:lnTo>
                  <a:lnTo>
                    <a:pt x="128" y="3756"/>
                  </a:lnTo>
                  <a:lnTo>
                    <a:pt x="136" y="3762"/>
                  </a:lnTo>
                  <a:lnTo>
                    <a:pt x="144" y="3767"/>
                  </a:lnTo>
                  <a:lnTo>
                    <a:pt x="153" y="3769"/>
                  </a:lnTo>
                  <a:lnTo>
                    <a:pt x="161" y="3771"/>
                  </a:lnTo>
                  <a:lnTo>
                    <a:pt x="171" y="3771"/>
                  </a:lnTo>
                  <a:lnTo>
                    <a:pt x="323" y="3772"/>
                  </a:lnTo>
                  <a:lnTo>
                    <a:pt x="470" y="3776"/>
                  </a:lnTo>
                  <a:lnTo>
                    <a:pt x="540" y="3778"/>
                  </a:lnTo>
                  <a:lnTo>
                    <a:pt x="608" y="3781"/>
                  </a:lnTo>
                  <a:lnTo>
                    <a:pt x="673" y="3784"/>
                  </a:lnTo>
                  <a:lnTo>
                    <a:pt x="737" y="3789"/>
                  </a:lnTo>
                  <a:lnTo>
                    <a:pt x="798" y="3794"/>
                  </a:lnTo>
                  <a:lnTo>
                    <a:pt x="857" y="3800"/>
                  </a:lnTo>
                  <a:lnTo>
                    <a:pt x="913" y="3807"/>
                  </a:lnTo>
                  <a:lnTo>
                    <a:pt x="968" y="3814"/>
                  </a:lnTo>
                  <a:lnTo>
                    <a:pt x="1020" y="3822"/>
                  </a:lnTo>
                  <a:lnTo>
                    <a:pt x="1068" y="3832"/>
                  </a:lnTo>
                  <a:lnTo>
                    <a:pt x="1114" y="3841"/>
                  </a:lnTo>
                  <a:lnTo>
                    <a:pt x="1158" y="3853"/>
                  </a:lnTo>
                  <a:lnTo>
                    <a:pt x="1229" y="3883"/>
                  </a:lnTo>
                  <a:lnTo>
                    <a:pt x="1303" y="3911"/>
                  </a:lnTo>
                  <a:lnTo>
                    <a:pt x="1378" y="3937"/>
                  </a:lnTo>
                  <a:lnTo>
                    <a:pt x="1455" y="3962"/>
                  </a:lnTo>
                  <a:lnTo>
                    <a:pt x="1534" y="3986"/>
                  </a:lnTo>
                  <a:lnTo>
                    <a:pt x="1612" y="4008"/>
                  </a:lnTo>
                  <a:lnTo>
                    <a:pt x="1691" y="4028"/>
                  </a:lnTo>
                  <a:lnTo>
                    <a:pt x="1770" y="4048"/>
                  </a:lnTo>
                  <a:lnTo>
                    <a:pt x="1850" y="4066"/>
                  </a:lnTo>
                  <a:lnTo>
                    <a:pt x="1928" y="4083"/>
                  </a:lnTo>
                  <a:lnTo>
                    <a:pt x="2005" y="4098"/>
                  </a:lnTo>
                  <a:lnTo>
                    <a:pt x="2081" y="4112"/>
                  </a:lnTo>
                  <a:lnTo>
                    <a:pt x="2155" y="4127"/>
                  </a:lnTo>
                  <a:lnTo>
                    <a:pt x="2228" y="4138"/>
                  </a:lnTo>
                  <a:lnTo>
                    <a:pt x="2365" y="4160"/>
                  </a:lnTo>
                  <a:lnTo>
                    <a:pt x="2485" y="4175"/>
                  </a:lnTo>
                  <a:lnTo>
                    <a:pt x="2597" y="4189"/>
                  </a:lnTo>
                  <a:lnTo>
                    <a:pt x="2700" y="4200"/>
                  </a:lnTo>
                  <a:lnTo>
                    <a:pt x="2797" y="4207"/>
                  </a:lnTo>
                  <a:lnTo>
                    <a:pt x="2886" y="4213"/>
                  </a:lnTo>
                  <a:lnTo>
                    <a:pt x="2968" y="4217"/>
                  </a:lnTo>
                  <a:lnTo>
                    <a:pt x="3043" y="4218"/>
                  </a:lnTo>
                  <a:lnTo>
                    <a:pt x="3113" y="4218"/>
                  </a:lnTo>
                  <a:lnTo>
                    <a:pt x="3178" y="4215"/>
                  </a:lnTo>
                  <a:lnTo>
                    <a:pt x="3238" y="4211"/>
                  </a:lnTo>
                  <a:lnTo>
                    <a:pt x="3293" y="4206"/>
                  </a:lnTo>
                  <a:lnTo>
                    <a:pt x="3345" y="4199"/>
                  </a:lnTo>
                  <a:lnTo>
                    <a:pt x="3393" y="4192"/>
                  </a:lnTo>
                  <a:lnTo>
                    <a:pt x="3438" y="4182"/>
                  </a:lnTo>
                  <a:lnTo>
                    <a:pt x="3479" y="4173"/>
                  </a:lnTo>
                  <a:lnTo>
                    <a:pt x="3520" y="4163"/>
                  </a:lnTo>
                  <a:lnTo>
                    <a:pt x="3520" y="4160"/>
                  </a:lnTo>
                  <a:lnTo>
                    <a:pt x="3540" y="4153"/>
                  </a:lnTo>
                  <a:lnTo>
                    <a:pt x="3560" y="4145"/>
                  </a:lnTo>
                  <a:lnTo>
                    <a:pt x="3578" y="4137"/>
                  </a:lnTo>
                  <a:lnTo>
                    <a:pt x="3595" y="4127"/>
                  </a:lnTo>
                  <a:lnTo>
                    <a:pt x="3613" y="4116"/>
                  </a:lnTo>
                  <a:lnTo>
                    <a:pt x="3630" y="4104"/>
                  </a:lnTo>
                  <a:lnTo>
                    <a:pt x="3645" y="4091"/>
                  </a:lnTo>
                  <a:lnTo>
                    <a:pt x="3659" y="4077"/>
                  </a:lnTo>
                  <a:lnTo>
                    <a:pt x="3673" y="4061"/>
                  </a:lnTo>
                  <a:lnTo>
                    <a:pt x="3687" y="4045"/>
                  </a:lnTo>
                  <a:lnTo>
                    <a:pt x="3698" y="4026"/>
                  </a:lnTo>
                  <a:lnTo>
                    <a:pt x="3710" y="4007"/>
                  </a:lnTo>
                  <a:lnTo>
                    <a:pt x="3720" y="3987"/>
                  </a:lnTo>
                  <a:lnTo>
                    <a:pt x="3729" y="3966"/>
                  </a:lnTo>
                  <a:lnTo>
                    <a:pt x="3737" y="3942"/>
                  </a:lnTo>
                  <a:lnTo>
                    <a:pt x="3746" y="3918"/>
                  </a:lnTo>
                  <a:lnTo>
                    <a:pt x="3752" y="3894"/>
                  </a:lnTo>
                  <a:lnTo>
                    <a:pt x="3756" y="3873"/>
                  </a:lnTo>
                  <a:lnTo>
                    <a:pt x="3760" y="3852"/>
                  </a:lnTo>
                  <a:lnTo>
                    <a:pt x="3761" y="3833"/>
                  </a:lnTo>
                  <a:lnTo>
                    <a:pt x="3762" y="3814"/>
                  </a:lnTo>
                  <a:lnTo>
                    <a:pt x="3762" y="3795"/>
                  </a:lnTo>
                  <a:lnTo>
                    <a:pt x="3760" y="3778"/>
                  </a:lnTo>
                  <a:lnTo>
                    <a:pt x="3758" y="3763"/>
                  </a:lnTo>
                  <a:lnTo>
                    <a:pt x="3753" y="3748"/>
                  </a:lnTo>
                  <a:lnTo>
                    <a:pt x="3747" y="3733"/>
                  </a:lnTo>
                  <a:lnTo>
                    <a:pt x="3741" y="3720"/>
                  </a:lnTo>
                  <a:lnTo>
                    <a:pt x="3733" y="3707"/>
                  </a:lnTo>
                  <a:lnTo>
                    <a:pt x="3724" y="3696"/>
                  </a:lnTo>
                  <a:lnTo>
                    <a:pt x="3714" y="3685"/>
                  </a:lnTo>
                  <a:lnTo>
                    <a:pt x="3702" y="3675"/>
                  </a:lnTo>
                  <a:lnTo>
                    <a:pt x="3689" y="3666"/>
                  </a:lnTo>
                  <a:lnTo>
                    <a:pt x="3750" y="3658"/>
                  </a:lnTo>
                  <a:lnTo>
                    <a:pt x="3784" y="3652"/>
                  </a:lnTo>
                  <a:lnTo>
                    <a:pt x="3816" y="3643"/>
                  </a:lnTo>
                  <a:lnTo>
                    <a:pt x="3846" y="3633"/>
                  </a:lnTo>
                  <a:lnTo>
                    <a:pt x="3875" y="3622"/>
                  </a:lnTo>
                  <a:lnTo>
                    <a:pt x="3902" y="3609"/>
                  </a:lnTo>
                  <a:lnTo>
                    <a:pt x="3928" y="3594"/>
                  </a:lnTo>
                  <a:lnTo>
                    <a:pt x="3953" y="3577"/>
                  </a:lnTo>
                  <a:lnTo>
                    <a:pt x="3974" y="3558"/>
                  </a:lnTo>
                  <a:lnTo>
                    <a:pt x="3985" y="3549"/>
                  </a:lnTo>
                  <a:lnTo>
                    <a:pt x="3996" y="3538"/>
                  </a:lnTo>
                  <a:lnTo>
                    <a:pt x="4005" y="3526"/>
                  </a:lnTo>
                  <a:lnTo>
                    <a:pt x="4013" y="3514"/>
                  </a:lnTo>
                  <a:lnTo>
                    <a:pt x="4023" y="3503"/>
                  </a:lnTo>
                  <a:lnTo>
                    <a:pt x="4030" y="3489"/>
                  </a:lnTo>
                  <a:lnTo>
                    <a:pt x="4038" y="3475"/>
                  </a:lnTo>
                  <a:lnTo>
                    <a:pt x="4045" y="3462"/>
                  </a:lnTo>
                  <a:lnTo>
                    <a:pt x="4051" y="3447"/>
                  </a:lnTo>
                  <a:lnTo>
                    <a:pt x="4057" y="3431"/>
                  </a:lnTo>
                  <a:lnTo>
                    <a:pt x="4062" y="3416"/>
                  </a:lnTo>
                  <a:lnTo>
                    <a:pt x="4067" y="3399"/>
                  </a:lnTo>
                  <a:lnTo>
                    <a:pt x="4071" y="3382"/>
                  </a:lnTo>
                  <a:lnTo>
                    <a:pt x="4074" y="3364"/>
                  </a:lnTo>
                  <a:lnTo>
                    <a:pt x="4077" y="3345"/>
                  </a:lnTo>
                  <a:lnTo>
                    <a:pt x="4080" y="3326"/>
                  </a:lnTo>
                  <a:lnTo>
                    <a:pt x="4081" y="3299"/>
                  </a:lnTo>
                  <a:lnTo>
                    <a:pt x="4082" y="3272"/>
                  </a:lnTo>
                  <a:lnTo>
                    <a:pt x="4081" y="3247"/>
                  </a:lnTo>
                  <a:lnTo>
                    <a:pt x="4078" y="3223"/>
                  </a:lnTo>
                  <a:lnTo>
                    <a:pt x="4075" y="3201"/>
                  </a:lnTo>
                  <a:lnTo>
                    <a:pt x="4070" y="3180"/>
                  </a:lnTo>
                  <a:lnTo>
                    <a:pt x="4064" y="3160"/>
                  </a:lnTo>
                  <a:lnTo>
                    <a:pt x="4056" y="3141"/>
                  </a:lnTo>
                  <a:lnTo>
                    <a:pt x="4048" y="3125"/>
                  </a:lnTo>
                  <a:lnTo>
                    <a:pt x="4037" y="3108"/>
                  </a:lnTo>
                  <a:lnTo>
                    <a:pt x="4025" y="3094"/>
                  </a:lnTo>
                  <a:lnTo>
                    <a:pt x="4013" y="3080"/>
                  </a:lnTo>
                  <a:lnTo>
                    <a:pt x="3999" y="3068"/>
                  </a:lnTo>
                  <a:lnTo>
                    <a:pt x="3984" y="3057"/>
                  </a:lnTo>
                  <a:lnTo>
                    <a:pt x="3967" y="3048"/>
                  </a:lnTo>
                  <a:lnTo>
                    <a:pt x="3951" y="3040"/>
                  </a:lnTo>
                  <a:lnTo>
                    <a:pt x="3983" y="3038"/>
                  </a:lnTo>
                  <a:lnTo>
                    <a:pt x="4013" y="3035"/>
                  </a:lnTo>
                  <a:lnTo>
                    <a:pt x="4044" y="3029"/>
                  </a:lnTo>
                  <a:lnTo>
                    <a:pt x="4073" y="3022"/>
                  </a:lnTo>
                  <a:lnTo>
                    <a:pt x="4100" y="3011"/>
                  </a:lnTo>
                  <a:lnTo>
                    <a:pt x="4127" y="2999"/>
                  </a:lnTo>
                  <a:lnTo>
                    <a:pt x="4139" y="2992"/>
                  </a:lnTo>
                  <a:lnTo>
                    <a:pt x="4152" y="2985"/>
                  </a:lnTo>
                  <a:lnTo>
                    <a:pt x="4164" y="2977"/>
                  </a:lnTo>
                  <a:lnTo>
                    <a:pt x="4174" y="2967"/>
                  </a:lnTo>
                  <a:lnTo>
                    <a:pt x="4185" y="2958"/>
                  </a:lnTo>
                  <a:lnTo>
                    <a:pt x="4196" y="2947"/>
                  </a:lnTo>
                  <a:lnTo>
                    <a:pt x="4206" y="2936"/>
                  </a:lnTo>
                  <a:lnTo>
                    <a:pt x="4216" y="2925"/>
                  </a:lnTo>
                  <a:lnTo>
                    <a:pt x="4225" y="2913"/>
                  </a:lnTo>
                  <a:lnTo>
                    <a:pt x="4234" y="2900"/>
                  </a:lnTo>
                  <a:lnTo>
                    <a:pt x="4242" y="2886"/>
                  </a:lnTo>
                  <a:lnTo>
                    <a:pt x="4249" y="2871"/>
                  </a:lnTo>
                  <a:lnTo>
                    <a:pt x="4256" y="2856"/>
                  </a:lnTo>
                  <a:lnTo>
                    <a:pt x="4263" y="2841"/>
                  </a:lnTo>
                  <a:lnTo>
                    <a:pt x="4269" y="2824"/>
                  </a:lnTo>
                  <a:lnTo>
                    <a:pt x="4274" y="2806"/>
                  </a:lnTo>
                  <a:lnTo>
                    <a:pt x="4279" y="2787"/>
                  </a:lnTo>
                  <a:lnTo>
                    <a:pt x="4283" y="2768"/>
                  </a:lnTo>
                  <a:lnTo>
                    <a:pt x="4287" y="2748"/>
                  </a:lnTo>
                  <a:lnTo>
                    <a:pt x="4289" y="2728"/>
                  </a:lnTo>
                  <a:lnTo>
                    <a:pt x="4292" y="2709"/>
                  </a:lnTo>
                  <a:lnTo>
                    <a:pt x="4293" y="2690"/>
                  </a:lnTo>
                  <a:lnTo>
                    <a:pt x="4293" y="2671"/>
                  </a:lnTo>
                  <a:lnTo>
                    <a:pt x="4293" y="2653"/>
                  </a:lnTo>
                  <a:lnTo>
                    <a:pt x="4292" y="2637"/>
                  </a:lnTo>
                  <a:lnTo>
                    <a:pt x="4289" y="2619"/>
                  </a:lnTo>
                  <a:lnTo>
                    <a:pt x="4286" y="2603"/>
                  </a:lnTo>
                  <a:lnTo>
                    <a:pt x="4282" y="2587"/>
                  </a:lnTo>
                  <a:lnTo>
                    <a:pt x="4277" y="2572"/>
                  </a:lnTo>
                  <a:lnTo>
                    <a:pt x="4273" y="2556"/>
                  </a:lnTo>
                  <a:lnTo>
                    <a:pt x="4267" y="2542"/>
                  </a:lnTo>
                  <a:lnTo>
                    <a:pt x="4261" y="2528"/>
                  </a:lnTo>
                  <a:lnTo>
                    <a:pt x="4254" y="2515"/>
                  </a:lnTo>
                  <a:lnTo>
                    <a:pt x="4245" y="2502"/>
                  </a:lnTo>
                  <a:lnTo>
                    <a:pt x="4237" y="2490"/>
                  </a:lnTo>
                  <a:lnTo>
                    <a:pt x="4228" y="2478"/>
                  </a:lnTo>
                  <a:lnTo>
                    <a:pt x="4218" y="2468"/>
                  </a:lnTo>
                  <a:lnTo>
                    <a:pt x="4209" y="2457"/>
                  </a:lnTo>
                  <a:lnTo>
                    <a:pt x="4197" y="2447"/>
                  </a:lnTo>
                  <a:lnTo>
                    <a:pt x="4186" y="2438"/>
                  </a:lnTo>
                  <a:lnTo>
                    <a:pt x="4174" y="2430"/>
                  </a:lnTo>
                  <a:lnTo>
                    <a:pt x="4163" y="2421"/>
                  </a:lnTo>
                  <a:lnTo>
                    <a:pt x="4150" y="2414"/>
                  </a:lnTo>
                  <a:lnTo>
                    <a:pt x="4137" y="2407"/>
                  </a:lnTo>
                  <a:lnTo>
                    <a:pt x="4123" y="2401"/>
                  </a:lnTo>
                  <a:lnTo>
                    <a:pt x="4109" y="2397"/>
                  </a:lnTo>
                  <a:lnTo>
                    <a:pt x="4095" y="2392"/>
                  </a:lnTo>
                  <a:lnTo>
                    <a:pt x="4080" y="2388"/>
                  </a:lnTo>
                  <a:lnTo>
                    <a:pt x="4065" y="2385"/>
                  </a:lnTo>
                  <a:lnTo>
                    <a:pt x="4050" y="2382"/>
                  </a:lnTo>
                  <a:lnTo>
                    <a:pt x="4033" y="2380"/>
                  </a:lnTo>
                  <a:lnTo>
                    <a:pt x="4018" y="2379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b="1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300193" y="1419624"/>
            <a:ext cx="1584176" cy="1440160"/>
            <a:chOff x="6300192" y="1347615"/>
            <a:chExt cx="1584176" cy="1440160"/>
          </a:xfrm>
        </p:grpSpPr>
        <p:sp>
          <p:nvSpPr>
            <p:cNvPr id="45" name="流程图: 手动操作 44"/>
            <p:cNvSpPr/>
            <p:nvPr/>
          </p:nvSpPr>
          <p:spPr>
            <a:xfrm rot="16200000">
              <a:off x="6372200" y="1275607"/>
              <a:ext cx="1440160" cy="1584176"/>
            </a:xfrm>
            <a:prstGeom prst="flowChartManualOperation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KSO_Shape"/>
            <p:cNvSpPr/>
            <p:nvPr/>
          </p:nvSpPr>
          <p:spPr bwMode="auto">
            <a:xfrm>
              <a:off x="6781990" y="1826331"/>
              <a:ext cx="546830" cy="547743"/>
            </a:xfrm>
            <a:custGeom>
              <a:avLst/>
              <a:gdLst/>
              <a:ahLst/>
              <a:cxnLst/>
              <a:rect l="0" t="0" r="r" b="b"/>
              <a:pathLst>
                <a:path w="1909763" h="1912938">
                  <a:moveTo>
                    <a:pt x="275590" y="1223963"/>
                  </a:moveTo>
                  <a:lnTo>
                    <a:pt x="276860" y="1225231"/>
                  </a:lnTo>
                  <a:lnTo>
                    <a:pt x="281623" y="1228085"/>
                  </a:lnTo>
                  <a:lnTo>
                    <a:pt x="285433" y="1229987"/>
                  </a:lnTo>
                  <a:lnTo>
                    <a:pt x="290513" y="1232207"/>
                  </a:lnTo>
                  <a:lnTo>
                    <a:pt x="296545" y="1235060"/>
                  </a:lnTo>
                  <a:lnTo>
                    <a:pt x="304165" y="1237280"/>
                  </a:lnTo>
                  <a:lnTo>
                    <a:pt x="312738" y="1239816"/>
                  </a:lnTo>
                  <a:lnTo>
                    <a:pt x="323215" y="1242036"/>
                  </a:lnTo>
                  <a:lnTo>
                    <a:pt x="335280" y="1244255"/>
                  </a:lnTo>
                  <a:lnTo>
                    <a:pt x="348933" y="1246157"/>
                  </a:lnTo>
                  <a:lnTo>
                    <a:pt x="364173" y="1248060"/>
                  </a:lnTo>
                  <a:lnTo>
                    <a:pt x="381318" y="1249328"/>
                  </a:lnTo>
                  <a:lnTo>
                    <a:pt x="400368" y="1249962"/>
                  </a:lnTo>
                  <a:lnTo>
                    <a:pt x="421958" y="1250279"/>
                  </a:lnTo>
                  <a:lnTo>
                    <a:pt x="425768" y="1261376"/>
                  </a:lnTo>
                  <a:lnTo>
                    <a:pt x="430213" y="1272474"/>
                  </a:lnTo>
                  <a:lnTo>
                    <a:pt x="434658" y="1282937"/>
                  </a:lnTo>
                  <a:lnTo>
                    <a:pt x="440055" y="1293083"/>
                  </a:lnTo>
                  <a:lnTo>
                    <a:pt x="445453" y="1303229"/>
                  </a:lnTo>
                  <a:lnTo>
                    <a:pt x="451485" y="1313375"/>
                  </a:lnTo>
                  <a:lnTo>
                    <a:pt x="457835" y="1322886"/>
                  </a:lnTo>
                  <a:lnTo>
                    <a:pt x="464185" y="1332081"/>
                  </a:lnTo>
                  <a:lnTo>
                    <a:pt x="471488" y="1341276"/>
                  </a:lnTo>
                  <a:lnTo>
                    <a:pt x="478473" y="1349837"/>
                  </a:lnTo>
                  <a:lnTo>
                    <a:pt x="485775" y="1358080"/>
                  </a:lnTo>
                  <a:lnTo>
                    <a:pt x="493395" y="1366324"/>
                  </a:lnTo>
                  <a:lnTo>
                    <a:pt x="500698" y="1374250"/>
                  </a:lnTo>
                  <a:lnTo>
                    <a:pt x="508635" y="1381860"/>
                  </a:lnTo>
                  <a:lnTo>
                    <a:pt x="516573" y="1388835"/>
                  </a:lnTo>
                  <a:lnTo>
                    <a:pt x="524510" y="1395493"/>
                  </a:lnTo>
                  <a:lnTo>
                    <a:pt x="532448" y="1402469"/>
                  </a:lnTo>
                  <a:lnTo>
                    <a:pt x="540385" y="1408810"/>
                  </a:lnTo>
                  <a:lnTo>
                    <a:pt x="555943" y="1420541"/>
                  </a:lnTo>
                  <a:lnTo>
                    <a:pt x="571500" y="1430687"/>
                  </a:lnTo>
                  <a:lnTo>
                    <a:pt x="586105" y="1439565"/>
                  </a:lnTo>
                  <a:lnTo>
                    <a:pt x="600075" y="1447492"/>
                  </a:lnTo>
                  <a:lnTo>
                    <a:pt x="612775" y="1453833"/>
                  </a:lnTo>
                  <a:lnTo>
                    <a:pt x="624523" y="1458589"/>
                  </a:lnTo>
                  <a:lnTo>
                    <a:pt x="634365" y="1462394"/>
                  </a:lnTo>
                  <a:lnTo>
                    <a:pt x="634365" y="1467784"/>
                  </a:lnTo>
                  <a:lnTo>
                    <a:pt x="634683" y="1473808"/>
                  </a:lnTo>
                  <a:lnTo>
                    <a:pt x="635318" y="1479832"/>
                  </a:lnTo>
                  <a:lnTo>
                    <a:pt x="636270" y="1486173"/>
                  </a:lnTo>
                  <a:lnTo>
                    <a:pt x="638810" y="1499173"/>
                  </a:lnTo>
                  <a:lnTo>
                    <a:pt x="641668" y="1512489"/>
                  </a:lnTo>
                  <a:lnTo>
                    <a:pt x="645795" y="1526440"/>
                  </a:lnTo>
                  <a:lnTo>
                    <a:pt x="650558" y="1540074"/>
                  </a:lnTo>
                  <a:lnTo>
                    <a:pt x="655321" y="1553707"/>
                  </a:lnTo>
                  <a:lnTo>
                    <a:pt x="660083" y="1566707"/>
                  </a:lnTo>
                  <a:lnTo>
                    <a:pt x="665481" y="1579389"/>
                  </a:lnTo>
                  <a:lnTo>
                    <a:pt x="670243" y="1590803"/>
                  </a:lnTo>
                  <a:lnTo>
                    <a:pt x="679133" y="1610144"/>
                  </a:lnTo>
                  <a:lnTo>
                    <a:pt x="685165" y="1623144"/>
                  </a:lnTo>
                  <a:lnTo>
                    <a:pt x="687388" y="1627900"/>
                  </a:lnTo>
                  <a:lnTo>
                    <a:pt x="0" y="1912938"/>
                  </a:lnTo>
                  <a:lnTo>
                    <a:pt x="275590" y="1223963"/>
                  </a:lnTo>
                  <a:close/>
                  <a:moveTo>
                    <a:pt x="923427" y="530225"/>
                  </a:moveTo>
                  <a:lnTo>
                    <a:pt x="931362" y="531813"/>
                  </a:lnTo>
                  <a:lnTo>
                    <a:pt x="941201" y="533401"/>
                  </a:lnTo>
                  <a:lnTo>
                    <a:pt x="951993" y="536259"/>
                  </a:lnTo>
                  <a:lnTo>
                    <a:pt x="965007" y="539435"/>
                  </a:lnTo>
                  <a:lnTo>
                    <a:pt x="978972" y="544199"/>
                  </a:lnTo>
                  <a:lnTo>
                    <a:pt x="994208" y="549281"/>
                  </a:lnTo>
                  <a:lnTo>
                    <a:pt x="1010713" y="555950"/>
                  </a:lnTo>
                  <a:lnTo>
                    <a:pt x="1028805" y="564526"/>
                  </a:lnTo>
                  <a:lnTo>
                    <a:pt x="1038327" y="568972"/>
                  </a:lnTo>
                  <a:lnTo>
                    <a:pt x="1047849" y="574053"/>
                  </a:lnTo>
                  <a:lnTo>
                    <a:pt x="1057689" y="579453"/>
                  </a:lnTo>
                  <a:lnTo>
                    <a:pt x="1067845" y="585487"/>
                  </a:lnTo>
                  <a:lnTo>
                    <a:pt x="1078320" y="591521"/>
                  </a:lnTo>
                  <a:lnTo>
                    <a:pt x="1088794" y="598191"/>
                  </a:lnTo>
                  <a:lnTo>
                    <a:pt x="1099903" y="605495"/>
                  </a:lnTo>
                  <a:lnTo>
                    <a:pt x="1111012" y="613118"/>
                  </a:lnTo>
                  <a:lnTo>
                    <a:pt x="1122439" y="621058"/>
                  </a:lnTo>
                  <a:lnTo>
                    <a:pt x="1133548" y="630268"/>
                  </a:lnTo>
                  <a:lnTo>
                    <a:pt x="1145609" y="639161"/>
                  </a:lnTo>
                  <a:lnTo>
                    <a:pt x="1157353" y="649006"/>
                  </a:lnTo>
                  <a:lnTo>
                    <a:pt x="1169415" y="659487"/>
                  </a:lnTo>
                  <a:lnTo>
                    <a:pt x="1181476" y="670285"/>
                  </a:lnTo>
                  <a:lnTo>
                    <a:pt x="1193855" y="681719"/>
                  </a:lnTo>
                  <a:lnTo>
                    <a:pt x="1206234" y="693787"/>
                  </a:lnTo>
                  <a:lnTo>
                    <a:pt x="1224326" y="712208"/>
                  </a:lnTo>
                  <a:lnTo>
                    <a:pt x="1241148" y="730311"/>
                  </a:lnTo>
                  <a:lnTo>
                    <a:pt x="1257336" y="748731"/>
                  </a:lnTo>
                  <a:lnTo>
                    <a:pt x="1272888" y="767152"/>
                  </a:lnTo>
                  <a:lnTo>
                    <a:pt x="1287172" y="785573"/>
                  </a:lnTo>
                  <a:lnTo>
                    <a:pt x="1300185" y="803993"/>
                  </a:lnTo>
                  <a:lnTo>
                    <a:pt x="1312246" y="822096"/>
                  </a:lnTo>
                  <a:lnTo>
                    <a:pt x="1323356" y="840199"/>
                  </a:lnTo>
                  <a:lnTo>
                    <a:pt x="1333513" y="857984"/>
                  </a:lnTo>
                  <a:lnTo>
                    <a:pt x="1343035" y="875770"/>
                  </a:lnTo>
                  <a:lnTo>
                    <a:pt x="1346843" y="884345"/>
                  </a:lnTo>
                  <a:lnTo>
                    <a:pt x="1350970" y="892920"/>
                  </a:lnTo>
                  <a:lnTo>
                    <a:pt x="1354461" y="901813"/>
                  </a:lnTo>
                  <a:lnTo>
                    <a:pt x="1357635" y="910388"/>
                  </a:lnTo>
                  <a:lnTo>
                    <a:pt x="1360809" y="918963"/>
                  </a:lnTo>
                  <a:lnTo>
                    <a:pt x="1363349" y="927220"/>
                  </a:lnTo>
                  <a:lnTo>
                    <a:pt x="1365570" y="935478"/>
                  </a:lnTo>
                  <a:lnTo>
                    <a:pt x="1367792" y="943735"/>
                  </a:lnTo>
                  <a:lnTo>
                    <a:pt x="1369697" y="951675"/>
                  </a:lnTo>
                  <a:lnTo>
                    <a:pt x="1370966" y="959933"/>
                  </a:lnTo>
                  <a:lnTo>
                    <a:pt x="1372236" y="967873"/>
                  </a:lnTo>
                  <a:lnTo>
                    <a:pt x="1373188" y="975495"/>
                  </a:lnTo>
                  <a:lnTo>
                    <a:pt x="774247" y="1579563"/>
                  </a:lnTo>
                  <a:lnTo>
                    <a:pt x="771708" y="1576387"/>
                  </a:lnTo>
                  <a:lnTo>
                    <a:pt x="768851" y="1572258"/>
                  </a:lnTo>
                  <a:lnTo>
                    <a:pt x="765042" y="1566542"/>
                  </a:lnTo>
                  <a:lnTo>
                    <a:pt x="760281" y="1559237"/>
                  </a:lnTo>
                  <a:lnTo>
                    <a:pt x="755520" y="1550344"/>
                  </a:lnTo>
                  <a:lnTo>
                    <a:pt x="749807" y="1540181"/>
                  </a:lnTo>
                  <a:lnTo>
                    <a:pt x="744728" y="1528113"/>
                  </a:lnTo>
                  <a:lnTo>
                    <a:pt x="739333" y="1515091"/>
                  </a:lnTo>
                  <a:lnTo>
                    <a:pt x="734254" y="1500164"/>
                  </a:lnTo>
                  <a:lnTo>
                    <a:pt x="731715" y="1492224"/>
                  </a:lnTo>
                  <a:lnTo>
                    <a:pt x="729493" y="1483967"/>
                  </a:lnTo>
                  <a:lnTo>
                    <a:pt x="727271" y="1475392"/>
                  </a:lnTo>
                  <a:lnTo>
                    <a:pt x="725367" y="1466181"/>
                  </a:lnTo>
                  <a:lnTo>
                    <a:pt x="724097" y="1457289"/>
                  </a:lnTo>
                  <a:lnTo>
                    <a:pt x="722510" y="1447443"/>
                  </a:lnTo>
                  <a:lnTo>
                    <a:pt x="721241" y="1437280"/>
                  </a:lnTo>
                  <a:lnTo>
                    <a:pt x="720288" y="1427117"/>
                  </a:lnTo>
                  <a:lnTo>
                    <a:pt x="719336" y="1416319"/>
                  </a:lnTo>
                  <a:lnTo>
                    <a:pt x="719336" y="1405203"/>
                  </a:lnTo>
                  <a:lnTo>
                    <a:pt x="719336" y="1394087"/>
                  </a:lnTo>
                  <a:lnTo>
                    <a:pt x="719971" y="1382018"/>
                  </a:lnTo>
                  <a:lnTo>
                    <a:pt x="705688" y="1375349"/>
                  </a:lnTo>
                  <a:lnTo>
                    <a:pt x="692039" y="1368362"/>
                  </a:lnTo>
                  <a:lnTo>
                    <a:pt x="679343" y="1361692"/>
                  </a:lnTo>
                  <a:lnTo>
                    <a:pt x="667282" y="1355023"/>
                  </a:lnTo>
                  <a:lnTo>
                    <a:pt x="655855" y="1348035"/>
                  </a:lnTo>
                  <a:lnTo>
                    <a:pt x="645381" y="1341366"/>
                  </a:lnTo>
                  <a:lnTo>
                    <a:pt x="635224" y="1334696"/>
                  </a:lnTo>
                  <a:lnTo>
                    <a:pt x="625385" y="1327709"/>
                  </a:lnTo>
                  <a:lnTo>
                    <a:pt x="616497" y="1321357"/>
                  </a:lnTo>
                  <a:lnTo>
                    <a:pt x="608245" y="1314688"/>
                  </a:lnTo>
                  <a:lnTo>
                    <a:pt x="599992" y="1308018"/>
                  </a:lnTo>
                  <a:lnTo>
                    <a:pt x="592692" y="1301349"/>
                  </a:lnTo>
                  <a:lnTo>
                    <a:pt x="585709" y="1294679"/>
                  </a:lnTo>
                  <a:lnTo>
                    <a:pt x="579361" y="1288327"/>
                  </a:lnTo>
                  <a:lnTo>
                    <a:pt x="573013" y="1281975"/>
                  </a:lnTo>
                  <a:lnTo>
                    <a:pt x="567300" y="1275306"/>
                  </a:lnTo>
                  <a:lnTo>
                    <a:pt x="561904" y="1268636"/>
                  </a:lnTo>
                  <a:lnTo>
                    <a:pt x="556825" y="1262285"/>
                  </a:lnTo>
                  <a:lnTo>
                    <a:pt x="552064" y="1255933"/>
                  </a:lnTo>
                  <a:lnTo>
                    <a:pt x="547621" y="1249898"/>
                  </a:lnTo>
                  <a:lnTo>
                    <a:pt x="539686" y="1237194"/>
                  </a:lnTo>
                  <a:lnTo>
                    <a:pt x="532703" y="1224808"/>
                  </a:lnTo>
                  <a:lnTo>
                    <a:pt x="526355" y="1212739"/>
                  </a:lnTo>
                  <a:lnTo>
                    <a:pt x="520641" y="1200988"/>
                  </a:lnTo>
                  <a:lnTo>
                    <a:pt x="509850" y="1177804"/>
                  </a:lnTo>
                  <a:lnTo>
                    <a:pt x="497471" y="1178122"/>
                  </a:lnTo>
                  <a:lnTo>
                    <a:pt x="485727" y="1178122"/>
                  </a:lnTo>
                  <a:lnTo>
                    <a:pt x="474300" y="1178122"/>
                  </a:lnTo>
                  <a:lnTo>
                    <a:pt x="463509" y="1177804"/>
                  </a:lnTo>
                  <a:lnTo>
                    <a:pt x="453352" y="1177169"/>
                  </a:lnTo>
                  <a:lnTo>
                    <a:pt x="443512" y="1175898"/>
                  </a:lnTo>
                  <a:lnTo>
                    <a:pt x="433673" y="1174628"/>
                  </a:lnTo>
                  <a:lnTo>
                    <a:pt x="424785" y="1173675"/>
                  </a:lnTo>
                  <a:lnTo>
                    <a:pt x="416215" y="1172087"/>
                  </a:lnTo>
                  <a:lnTo>
                    <a:pt x="408280" y="1170182"/>
                  </a:lnTo>
                  <a:lnTo>
                    <a:pt x="393045" y="1167006"/>
                  </a:lnTo>
                  <a:lnTo>
                    <a:pt x="379714" y="1162877"/>
                  </a:lnTo>
                  <a:lnTo>
                    <a:pt x="367653" y="1158431"/>
                  </a:lnTo>
                  <a:lnTo>
                    <a:pt x="357496" y="1153984"/>
                  </a:lnTo>
                  <a:lnTo>
                    <a:pt x="348926" y="1149855"/>
                  </a:lnTo>
                  <a:lnTo>
                    <a:pt x="341308" y="1146044"/>
                  </a:lnTo>
                  <a:lnTo>
                    <a:pt x="335595" y="1142551"/>
                  </a:lnTo>
                  <a:lnTo>
                    <a:pt x="331151" y="1139375"/>
                  </a:lnTo>
                  <a:lnTo>
                    <a:pt x="327660" y="1137152"/>
                  </a:lnTo>
                  <a:lnTo>
                    <a:pt x="325438" y="1134928"/>
                  </a:lnTo>
                  <a:lnTo>
                    <a:pt x="923427" y="530225"/>
                  </a:lnTo>
                  <a:close/>
                  <a:moveTo>
                    <a:pt x="1084432" y="388938"/>
                  </a:moveTo>
                  <a:lnTo>
                    <a:pt x="1089844" y="389573"/>
                  </a:lnTo>
                  <a:lnTo>
                    <a:pt x="1097165" y="389891"/>
                  </a:lnTo>
                  <a:lnTo>
                    <a:pt x="1106715" y="390843"/>
                  </a:lnTo>
                  <a:lnTo>
                    <a:pt x="1118175" y="392748"/>
                  </a:lnTo>
                  <a:lnTo>
                    <a:pt x="1132499" y="396241"/>
                  </a:lnTo>
                  <a:lnTo>
                    <a:pt x="1140458" y="398146"/>
                  </a:lnTo>
                  <a:lnTo>
                    <a:pt x="1148734" y="400686"/>
                  </a:lnTo>
                  <a:lnTo>
                    <a:pt x="1157329" y="403226"/>
                  </a:lnTo>
                  <a:lnTo>
                    <a:pt x="1166879" y="406718"/>
                  </a:lnTo>
                  <a:lnTo>
                    <a:pt x="1176747" y="410528"/>
                  </a:lnTo>
                  <a:lnTo>
                    <a:pt x="1187252" y="414656"/>
                  </a:lnTo>
                  <a:lnTo>
                    <a:pt x="1197756" y="419418"/>
                  </a:lnTo>
                  <a:lnTo>
                    <a:pt x="1208579" y="424816"/>
                  </a:lnTo>
                  <a:lnTo>
                    <a:pt x="1220358" y="430848"/>
                  </a:lnTo>
                  <a:lnTo>
                    <a:pt x="1232136" y="437198"/>
                  </a:lnTo>
                  <a:lnTo>
                    <a:pt x="1244550" y="444183"/>
                  </a:lnTo>
                  <a:lnTo>
                    <a:pt x="1256965" y="452121"/>
                  </a:lnTo>
                  <a:lnTo>
                    <a:pt x="1270017" y="460376"/>
                  </a:lnTo>
                  <a:lnTo>
                    <a:pt x="1283386" y="469901"/>
                  </a:lnTo>
                  <a:lnTo>
                    <a:pt x="1296438" y="480061"/>
                  </a:lnTo>
                  <a:lnTo>
                    <a:pt x="1310444" y="490856"/>
                  </a:lnTo>
                  <a:lnTo>
                    <a:pt x="1324450" y="502286"/>
                  </a:lnTo>
                  <a:lnTo>
                    <a:pt x="1338775" y="514986"/>
                  </a:lnTo>
                  <a:lnTo>
                    <a:pt x="1353100" y="528003"/>
                  </a:lnTo>
                  <a:lnTo>
                    <a:pt x="1367743" y="542291"/>
                  </a:lnTo>
                  <a:lnTo>
                    <a:pt x="1382386" y="557531"/>
                  </a:lnTo>
                  <a:lnTo>
                    <a:pt x="1396074" y="572136"/>
                  </a:lnTo>
                  <a:lnTo>
                    <a:pt x="1408489" y="586423"/>
                  </a:lnTo>
                  <a:lnTo>
                    <a:pt x="1420267" y="600393"/>
                  </a:lnTo>
                  <a:lnTo>
                    <a:pt x="1430772" y="613728"/>
                  </a:lnTo>
                  <a:lnTo>
                    <a:pt x="1440640" y="627381"/>
                  </a:lnTo>
                  <a:lnTo>
                    <a:pt x="1449235" y="640081"/>
                  </a:lnTo>
                  <a:lnTo>
                    <a:pt x="1457511" y="653098"/>
                  </a:lnTo>
                  <a:lnTo>
                    <a:pt x="1464833" y="665163"/>
                  </a:lnTo>
                  <a:lnTo>
                    <a:pt x="1471517" y="676911"/>
                  </a:lnTo>
                  <a:lnTo>
                    <a:pt x="1477566" y="688341"/>
                  </a:lnTo>
                  <a:lnTo>
                    <a:pt x="1482341" y="699136"/>
                  </a:lnTo>
                  <a:lnTo>
                    <a:pt x="1487434" y="709613"/>
                  </a:lnTo>
                  <a:lnTo>
                    <a:pt x="1490935" y="720408"/>
                  </a:lnTo>
                  <a:lnTo>
                    <a:pt x="1494755" y="729616"/>
                  </a:lnTo>
                  <a:lnTo>
                    <a:pt x="1497939" y="739141"/>
                  </a:lnTo>
                  <a:lnTo>
                    <a:pt x="1500167" y="747713"/>
                  </a:lnTo>
                  <a:lnTo>
                    <a:pt x="1502395" y="756286"/>
                  </a:lnTo>
                  <a:lnTo>
                    <a:pt x="1503987" y="763906"/>
                  </a:lnTo>
                  <a:lnTo>
                    <a:pt x="1505260" y="771526"/>
                  </a:lnTo>
                  <a:lnTo>
                    <a:pt x="1507170" y="784543"/>
                  </a:lnTo>
                  <a:lnTo>
                    <a:pt x="1508125" y="795338"/>
                  </a:lnTo>
                  <a:lnTo>
                    <a:pt x="1508125" y="804228"/>
                  </a:lnTo>
                  <a:lnTo>
                    <a:pt x="1507807" y="810261"/>
                  </a:lnTo>
                  <a:lnTo>
                    <a:pt x="1506852" y="815341"/>
                  </a:lnTo>
                  <a:lnTo>
                    <a:pt x="1444778" y="877888"/>
                  </a:lnTo>
                  <a:lnTo>
                    <a:pt x="1442550" y="864553"/>
                  </a:lnTo>
                  <a:lnTo>
                    <a:pt x="1439048" y="851218"/>
                  </a:lnTo>
                  <a:lnTo>
                    <a:pt x="1435228" y="836296"/>
                  </a:lnTo>
                  <a:lnTo>
                    <a:pt x="1430135" y="821691"/>
                  </a:lnTo>
                  <a:lnTo>
                    <a:pt x="1424087" y="806451"/>
                  </a:lnTo>
                  <a:lnTo>
                    <a:pt x="1416765" y="790576"/>
                  </a:lnTo>
                  <a:lnTo>
                    <a:pt x="1408807" y="774383"/>
                  </a:lnTo>
                  <a:lnTo>
                    <a:pt x="1399894" y="757873"/>
                  </a:lnTo>
                  <a:lnTo>
                    <a:pt x="1390026" y="741363"/>
                  </a:lnTo>
                  <a:lnTo>
                    <a:pt x="1378884" y="724536"/>
                  </a:lnTo>
                  <a:lnTo>
                    <a:pt x="1367106" y="707073"/>
                  </a:lnTo>
                  <a:lnTo>
                    <a:pt x="1353737" y="689928"/>
                  </a:lnTo>
                  <a:lnTo>
                    <a:pt x="1340048" y="672466"/>
                  </a:lnTo>
                  <a:lnTo>
                    <a:pt x="1325087" y="655003"/>
                  </a:lnTo>
                  <a:lnTo>
                    <a:pt x="1308852" y="637541"/>
                  </a:lnTo>
                  <a:lnTo>
                    <a:pt x="1291981" y="620396"/>
                  </a:lnTo>
                  <a:lnTo>
                    <a:pt x="1278611" y="607061"/>
                  </a:lnTo>
                  <a:lnTo>
                    <a:pt x="1264923" y="594361"/>
                  </a:lnTo>
                  <a:lnTo>
                    <a:pt x="1251235" y="582296"/>
                  </a:lnTo>
                  <a:lnTo>
                    <a:pt x="1238184" y="570866"/>
                  </a:lnTo>
                  <a:lnTo>
                    <a:pt x="1224814" y="560388"/>
                  </a:lnTo>
                  <a:lnTo>
                    <a:pt x="1212081" y="550228"/>
                  </a:lnTo>
                  <a:lnTo>
                    <a:pt x="1199348" y="541021"/>
                  </a:lnTo>
                  <a:lnTo>
                    <a:pt x="1187252" y="532448"/>
                  </a:lnTo>
                  <a:lnTo>
                    <a:pt x="1175155" y="524511"/>
                  </a:lnTo>
                  <a:lnTo>
                    <a:pt x="1163059" y="516573"/>
                  </a:lnTo>
                  <a:lnTo>
                    <a:pt x="1151917" y="509588"/>
                  </a:lnTo>
                  <a:lnTo>
                    <a:pt x="1140776" y="502921"/>
                  </a:lnTo>
                  <a:lnTo>
                    <a:pt x="1129953" y="496888"/>
                  </a:lnTo>
                  <a:lnTo>
                    <a:pt x="1119766" y="491808"/>
                  </a:lnTo>
                  <a:lnTo>
                    <a:pt x="1109580" y="486411"/>
                  </a:lnTo>
                  <a:lnTo>
                    <a:pt x="1100030" y="481966"/>
                  </a:lnTo>
                  <a:lnTo>
                    <a:pt x="1082522" y="474028"/>
                  </a:lnTo>
                  <a:lnTo>
                    <a:pt x="1066287" y="467678"/>
                  </a:lnTo>
                  <a:lnTo>
                    <a:pt x="1052599" y="462598"/>
                  </a:lnTo>
                  <a:lnTo>
                    <a:pt x="1040821" y="459106"/>
                  </a:lnTo>
                  <a:lnTo>
                    <a:pt x="1031590" y="456248"/>
                  </a:lnTo>
                  <a:lnTo>
                    <a:pt x="1024905" y="454343"/>
                  </a:lnTo>
                  <a:lnTo>
                    <a:pt x="1019175" y="453391"/>
                  </a:lnTo>
                  <a:lnTo>
                    <a:pt x="1084432" y="388938"/>
                  </a:lnTo>
                  <a:close/>
                  <a:moveTo>
                    <a:pt x="1213168" y="238125"/>
                  </a:moveTo>
                  <a:lnTo>
                    <a:pt x="1218883" y="238125"/>
                  </a:lnTo>
                  <a:lnTo>
                    <a:pt x="1226186" y="238759"/>
                  </a:lnTo>
                  <a:lnTo>
                    <a:pt x="1236028" y="239709"/>
                  </a:lnTo>
                  <a:lnTo>
                    <a:pt x="1248411" y="242245"/>
                  </a:lnTo>
                  <a:lnTo>
                    <a:pt x="1263016" y="245414"/>
                  </a:lnTo>
                  <a:lnTo>
                    <a:pt x="1270953" y="247315"/>
                  </a:lnTo>
                  <a:lnTo>
                    <a:pt x="1280161" y="249850"/>
                  </a:lnTo>
                  <a:lnTo>
                    <a:pt x="1289051" y="253020"/>
                  </a:lnTo>
                  <a:lnTo>
                    <a:pt x="1298893" y="256506"/>
                  </a:lnTo>
                  <a:lnTo>
                    <a:pt x="1309053" y="260625"/>
                  </a:lnTo>
                  <a:lnTo>
                    <a:pt x="1319848" y="264745"/>
                  </a:lnTo>
                  <a:lnTo>
                    <a:pt x="1330961" y="269816"/>
                  </a:lnTo>
                  <a:lnTo>
                    <a:pt x="1342391" y="275203"/>
                  </a:lnTo>
                  <a:lnTo>
                    <a:pt x="1354456" y="281541"/>
                  </a:lnTo>
                  <a:lnTo>
                    <a:pt x="1366838" y="288196"/>
                  </a:lnTo>
                  <a:lnTo>
                    <a:pt x="1379538" y="295802"/>
                  </a:lnTo>
                  <a:lnTo>
                    <a:pt x="1392873" y="303725"/>
                  </a:lnTo>
                  <a:lnTo>
                    <a:pt x="1405891" y="312598"/>
                  </a:lnTo>
                  <a:lnTo>
                    <a:pt x="1419861" y="322422"/>
                  </a:lnTo>
                  <a:lnTo>
                    <a:pt x="1433831" y="332880"/>
                  </a:lnTo>
                  <a:lnTo>
                    <a:pt x="1448436" y="344289"/>
                  </a:lnTo>
                  <a:lnTo>
                    <a:pt x="1463041" y="356332"/>
                  </a:lnTo>
                  <a:lnTo>
                    <a:pt x="1477963" y="369325"/>
                  </a:lnTo>
                  <a:lnTo>
                    <a:pt x="1492886" y="383269"/>
                  </a:lnTo>
                  <a:lnTo>
                    <a:pt x="1508126" y="398164"/>
                  </a:lnTo>
                  <a:lnTo>
                    <a:pt x="1523366" y="413692"/>
                  </a:lnTo>
                  <a:lnTo>
                    <a:pt x="1537653" y="428587"/>
                  </a:lnTo>
                  <a:lnTo>
                    <a:pt x="1550353" y="443481"/>
                  </a:lnTo>
                  <a:lnTo>
                    <a:pt x="1562418" y="458376"/>
                  </a:lnTo>
                  <a:lnTo>
                    <a:pt x="1573848" y="472637"/>
                  </a:lnTo>
                  <a:lnTo>
                    <a:pt x="1583691" y="486264"/>
                  </a:lnTo>
                  <a:lnTo>
                    <a:pt x="1593216" y="499891"/>
                  </a:lnTo>
                  <a:lnTo>
                    <a:pt x="1601471" y="512884"/>
                  </a:lnTo>
                  <a:lnTo>
                    <a:pt x="1609091" y="525878"/>
                  </a:lnTo>
                  <a:lnTo>
                    <a:pt x="1616076" y="538237"/>
                  </a:lnTo>
                  <a:lnTo>
                    <a:pt x="1622108" y="549963"/>
                  </a:lnTo>
                  <a:lnTo>
                    <a:pt x="1627823" y="561371"/>
                  </a:lnTo>
                  <a:lnTo>
                    <a:pt x="1632268" y="572780"/>
                  </a:lnTo>
                  <a:lnTo>
                    <a:pt x="1636713" y="583238"/>
                  </a:lnTo>
                  <a:lnTo>
                    <a:pt x="1640206" y="593379"/>
                  </a:lnTo>
                  <a:lnTo>
                    <a:pt x="1643699" y="603203"/>
                  </a:lnTo>
                  <a:lnTo>
                    <a:pt x="1646239" y="612077"/>
                  </a:lnTo>
                  <a:lnTo>
                    <a:pt x="1648143" y="620633"/>
                  </a:lnTo>
                  <a:lnTo>
                    <a:pt x="1650049" y="628873"/>
                  </a:lnTo>
                  <a:lnTo>
                    <a:pt x="1651636" y="636478"/>
                  </a:lnTo>
                  <a:lnTo>
                    <a:pt x="1652589" y="643767"/>
                  </a:lnTo>
                  <a:lnTo>
                    <a:pt x="1653541" y="650422"/>
                  </a:lnTo>
                  <a:lnTo>
                    <a:pt x="1654176" y="661514"/>
                  </a:lnTo>
                  <a:lnTo>
                    <a:pt x="1654176" y="670705"/>
                  </a:lnTo>
                  <a:lnTo>
                    <a:pt x="1653859" y="677043"/>
                  </a:lnTo>
                  <a:lnTo>
                    <a:pt x="1652906" y="682747"/>
                  </a:lnTo>
                  <a:lnTo>
                    <a:pt x="1588136" y="747713"/>
                  </a:lnTo>
                  <a:lnTo>
                    <a:pt x="1585596" y="733769"/>
                  </a:lnTo>
                  <a:lnTo>
                    <a:pt x="1582421" y="719508"/>
                  </a:lnTo>
                  <a:lnTo>
                    <a:pt x="1578293" y="704297"/>
                  </a:lnTo>
                  <a:lnTo>
                    <a:pt x="1572896" y="689085"/>
                  </a:lnTo>
                  <a:lnTo>
                    <a:pt x="1566546" y="672923"/>
                  </a:lnTo>
                  <a:lnTo>
                    <a:pt x="1559561" y="656761"/>
                  </a:lnTo>
                  <a:lnTo>
                    <a:pt x="1550671" y="639964"/>
                  </a:lnTo>
                  <a:lnTo>
                    <a:pt x="1541463" y="622534"/>
                  </a:lnTo>
                  <a:lnTo>
                    <a:pt x="1531303" y="605105"/>
                  </a:lnTo>
                  <a:lnTo>
                    <a:pt x="1519556" y="587358"/>
                  </a:lnTo>
                  <a:lnTo>
                    <a:pt x="1507173" y="569294"/>
                  </a:lnTo>
                  <a:lnTo>
                    <a:pt x="1493521" y="551230"/>
                  </a:lnTo>
                  <a:lnTo>
                    <a:pt x="1479233" y="533166"/>
                  </a:lnTo>
                  <a:lnTo>
                    <a:pt x="1463676" y="514786"/>
                  </a:lnTo>
                  <a:lnTo>
                    <a:pt x="1446848" y="497039"/>
                  </a:lnTo>
                  <a:lnTo>
                    <a:pt x="1429386" y="478975"/>
                  </a:lnTo>
                  <a:lnTo>
                    <a:pt x="1415098" y="465031"/>
                  </a:lnTo>
                  <a:lnTo>
                    <a:pt x="1400811" y="451721"/>
                  </a:lnTo>
                  <a:lnTo>
                    <a:pt x="1386841" y="439362"/>
                  </a:lnTo>
                  <a:lnTo>
                    <a:pt x="1372871" y="427636"/>
                  </a:lnTo>
                  <a:lnTo>
                    <a:pt x="1359536" y="416544"/>
                  </a:lnTo>
                  <a:lnTo>
                    <a:pt x="1345883" y="406086"/>
                  </a:lnTo>
                  <a:lnTo>
                    <a:pt x="1332548" y="396262"/>
                  </a:lnTo>
                  <a:lnTo>
                    <a:pt x="1319848" y="387389"/>
                  </a:lnTo>
                  <a:lnTo>
                    <a:pt x="1307148" y="378832"/>
                  </a:lnTo>
                  <a:lnTo>
                    <a:pt x="1295083" y="370909"/>
                  </a:lnTo>
                  <a:lnTo>
                    <a:pt x="1283018" y="363620"/>
                  </a:lnTo>
                  <a:lnTo>
                    <a:pt x="1271271" y="356648"/>
                  </a:lnTo>
                  <a:lnTo>
                    <a:pt x="1260158" y="350627"/>
                  </a:lnTo>
                  <a:lnTo>
                    <a:pt x="1249681" y="344606"/>
                  </a:lnTo>
                  <a:lnTo>
                    <a:pt x="1239203" y="339219"/>
                  </a:lnTo>
                  <a:lnTo>
                    <a:pt x="1229361" y="334782"/>
                  </a:lnTo>
                  <a:lnTo>
                    <a:pt x="1210628" y="326542"/>
                  </a:lnTo>
                  <a:lnTo>
                    <a:pt x="1193801" y="319887"/>
                  </a:lnTo>
                  <a:lnTo>
                    <a:pt x="1179513" y="314500"/>
                  </a:lnTo>
                  <a:lnTo>
                    <a:pt x="1167766" y="310697"/>
                  </a:lnTo>
                  <a:lnTo>
                    <a:pt x="1157923" y="307845"/>
                  </a:lnTo>
                  <a:lnTo>
                    <a:pt x="1150621" y="306260"/>
                  </a:lnTo>
                  <a:lnTo>
                    <a:pt x="1144588" y="304992"/>
                  </a:lnTo>
                  <a:lnTo>
                    <a:pt x="1213168" y="238125"/>
                  </a:lnTo>
                  <a:close/>
                  <a:moveTo>
                    <a:pt x="1555569" y="0"/>
                  </a:moveTo>
                  <a:lnTo>
                    <a:pt x="1566687" y="0"/>
                  </a:lnTo>
                  <a:lnTo>
                    <a:pt x="1578441" y="0"/>
                  </a:lnTo>
                  <a:lnTo>
                    <a:pt x="1589876" y="1272"/>
                  </a:lnTo>
                  <a:lnTo>
                    <a:pt x="1601948" y="2862"/>
                  </a:lnTo>
                  <a:lnTo>
                    <a:pt x="1614337" y="5088"/>
                  </a:lnTo>
                  <a:lnTo>
                    <a:pt x="1627043" y="7950"/>
                  </a:lnTo>
                  <a:lnTo>
                    <a:pt x="1640385" y="11766"/>
                  </a:lnTo>
                  <a:lnTo>
                    <a:pt x="1653409" y="16218"/>
                  </a:lnTo>
                  <a:lnTo>
                    <a:pt x="1667386" y="21624"/>
                  </a:lnTo>
                  <a:lnTo>
                    <a:pt x="1681363" y="27984"/>
                  </a:lnTo>
                  <a:lnTo>
                    <a:pt x="1695976" y="35298"/>
                  </a:lnTo>
                  <a:lnTo>
                    <a:pt x="1710588" y="42930"/>
                  </a:lnTo>
                  <a:lnTo>
                    <a:pt x="1725836" y="52152"/>
                  </a:lnTo>
                  <a:lnTo>
                    <a:pt x="1741084" y="62010"/>
                  </a:lnTo>
                  <a:lnTo>
                    <a:pt x="1756649" y="72822"/>
                  </a:lnTo>
                  <a:lnTo>
                    <a:pt x="1772850" y="84588"/>
                  </a:lnTo>
                  <a:lnTo>
                    <a:pt x="1789051" y="97626"/>
                  </a:lnTo>
                  <a:lnTo>
                    <a:pt x="1804617" y="111300"/>
                  </a:lnTo>
                  <a:lnTo>
                    <a:pt x="1819547" y="124656"/>
                  </a:lnTo>
                  <a:lnTo>
                    <a:pt x="1832571" y="138330"/>
                  </a:lnTo>
                  <a:lnTo>
                    <a:pt x="1844642" y="151686"/>
                  </a:lnTo>
                  <a:lnTo>
                    <a:pt x="1856078" y="165042"/>
                  </a:lnTo>
                  <a:lnTo>
                    <a:pt x="1865608" y="178398"/>
                  </a:lnTo>
                  <a:lnTo>
                    <a:pt x="1874502" y="191755"/>
                  </a:lnTo>
                  <a:lnTo>
                    <a:pt x="1881809" y="204475"/>
                  </a:lnTo>
                  <a:lnTo>
                    <a:pt x="1888797" y="217831"/>
                  </a:lnTo>
                  <a:lnTo>
                    <a:pt x="1894197" y="230869"/>
                  </a:lnTo>
                  <a:lnTo>
                    <a:pt x="1898962" y="243907"/>
                  </a:lnTo>
                  <a:lnTo>
                    <a:pt x="1902457" y="256309"/>
                  </a:lnTo>
                  <a:lnTo>
                    <a:pt x="1905633" y="268711"/>
                  </a:lnTo>
                  <a:lnTo>
                    <a:pt x="1907857" y="281113"/>
                  </a:lnTo>
                  <a:lnTo>
                    <a:pt x="1908810" y="293197"/>
                  </a:lnTo>
                  <a:lnTo>
                    <a:pt x="1909763" y="305281"/>
                  </a:lnTo>
                  <a:lnTo>
                    <a:pt x="1909763" y="316729"/>
                  </a:lnTo>
                  <a:lnTo>
                    <a:pt x="1908492" y="328177"/>
                  </a:lnTo>
                  <a:lnTo>
                    <a:pt x="1907539" y="339307"/>
                  </a:lnTo>
                  <a:lnTo>
                    <a:pt x="1905316" y="350437"/>
                  </a:lnTo>
                  <a:lnTo>
                    <a:pt x="1902457" y="360931"/>
                  </a:lnTo>
                  <a:lnTo>
                    <a:pt x="1899598" y="371425"/>
                  </a:lnTo>
                  <a:lnTo>
                    <a:pt x="1895786" y="381601"/>
                  </a:lnTo>
                  <a:lnTo>
                    <a:pt x="1891656" y="391459"/>
                  </a:lnTo>
                  <a:lnTo>
                    <a:pt x="1887527" y="400681"/>
                  </a:lnTo>
                  <a:lnTo>
                    <a:pt x="1882762" y="409903"/>
                  </a:lnTo>
                  <a:lnTo>
                    <a:pt x="1877361" y="418490"/>
                  </a:lnTo>
                  <a:lnTo>
                    <a:pt x="1871643" y="426758"/>
                  </a:lnTo>
                  <a:lnTo>
                    <a:pt x="1865925" y="434708"/>
                  </a:lnTo>
                  <a:lnTo>
                    <a:pt x="1860208" y="442340"/>
                  </a:lnTo>
                  <a:lnTo>
                    <a:pt x="1854172" y="449336"/>
                  </a:lnTo>
                  <a:lnTo>
                    <a:pt x="1847501" y="456014"/>
                  </a:lnTo>
                  <a:lnTo>
                    <a:pt x="1841783" y="463328"/>
                  </a:lnTo>
                  <a:lnTo>
                    <a:pt x="1830983" y="476048"/>
                  </a:lnTo>
                  <a:lnTo>
                    <a:pt x="1801122" y="514208"/>
                  </a:lnTo>
                  <a:lnTo>
                    <a:pt x="1764909" y="560636"/>
                  </a:lnTo>
                  <a:lnTo>
                    <a:pt x="1730283" y="604838"/>
                  </a:lnTo>
                  <a:lnTo>
                    <a:pt x="1729648" y="593708"/>
                  </a:lnTo>
                  <a:lnTo>
                    <a:pt x="1728377" y="581306"/>
                  </a:lnTo>
                  <a:lnTo>
                    <a:pt x="1726471" y="567632"/>
                  </a:lnTo>
                  <a:lnTo>
                    <a:pt x="1723930" y="553322"/>
                  </a:lnTo>
                  <a:lnTo>
                    <a:pt x="1720118" y="537740"/>
                  </a:lnTo>
                  <a:lnTo>
                    <a:pt x="1715353" y="521840"/>
                  </a:lnTo>
                  <a:lnTo>
                    <a:pt x="1712494" y="513254"/>
                  </a:lnTo>
                  <a:lnTo>
                    <a:pt x="1709318" y="504668"/>
                  </a:lnTo>
                  <a:lnTo>
                    <a:pt x="1705823" y="496082"/>
                  </a:lnTo>
                  <a:lnTo>
                    <a:pt x="1702011" y="487178"/>
                  </a:lnTo>
                  <a:lnTo>
                    <a:pt x="1697882" y="477638"/>
                  </a:lnTo>
                  <a:lnTo>
                    <a:pt x="1693117" y="468098"/>
                  </a:lnTo>
                  <a:lnTo>
                    <a:pt x="1688034" y="458876"/>
                  </a:lnTo>
                  <a:lnTo>
                    <a:pt x="1682952" y="449018"/>
                  </a:lnTo>
                  <a:lnTo>
                    <a:pt x="1677234" y="439160"/>
                  </a:lnTo>
                  <a:lnTo>
                    <a:pt x="1670881" y="428984"/>
                  </a:lnTo>
                  <a:lnTo>
                    <a:pt x="1664527" y="418808"/>
                  </a:lnTo>
                  <a:lnTo>
                    <a:pt x="1657221" y="408631"/>
                  </a:lnTo>
                  <a:lnTo>
                    <a:pt x="1649915" y="398137"/>
                  </a:lnTo>
                  <a:lnTo>
                    <a:pt x="1641973" y="387643"/>
                  </a:lnTo>
                  <a:lnTo>
                    <a:pt x="1633079" y="376831"/>
                  </a:lnTo>
                  <a:lnTo>
                    <a:pt x="1624184" y="365701"/>
                  </a:lnTo>
                  <a:lnTo>
                    <a:pt x="1614337" y="354889"/>
                  </a:lnTo>
                  <a:lnTo>
                    <a:pt x="1604489" y="343441"/>
                  </a:lnTo>
                  <a:lnTo>
                    <a:pt x="1593688" y="332311"/>
                  </a:lnTo>
                  <a:lnTo>
                    <a:pt x="1582570" y="320863"/>
                  </a:lnTo>
                  <a:lnTo>
                    <a:pt x="1571134" y="310051"/>
                  </a:lnTo>
                  <a:lnTo>
                    <a:pt x="1559381" y="299239"/>
                  </a:lnTo>
                  <a:lnTo>
                    <a:pt x="1548263" y="289381"/>
                  </a:lnTo>
                  <a:lnTo>
                    <a:pt x="1536827" y="279523"/>
                  </a:lnTo>
                  <a:lnTo>
                    <a:pt x="1525709" y="270619"/>
                  </a:lnTo>
                  <a:lnTo>
                    <a:pt x="1514590" y="262351"/>
                  </a:lnTo>
                  <a:lnTo>
                    <a:pt x="1503472" y="254083"/>
                  </a:lnTo>
                  <a:lnTo>
                    <a:pt x="1492672" y="246451"/>
                  </a:lnTo>
                  <a:lnTo>
                    <a:pt x="1481871" y="239137"/>
                  </a:lnTo>
                  <a:lnTo>
                    <a:pt x="1471388" y="232777"/>
                  </a:lnTo>
                  <a:lnTo>
                    <a:pt x="1460905" y="226417"/>
                  </a:lnTo>
                  <a:lnTo>
                    <a:pt x="1450740" y="220693"/>
                  </a:lnTo>
                  <a:lnTo>
                    <a:pt x="1440575" y="215287"/>
                  </a:lnTo>
                  <a:lnTo>
                    <a:pt x="1430410" y="210199"/>
                  </a:lnTo>
                  <a:lnTo>
                    <a:pt x="1420562" y="205747"/>
                  </a:lnTo>
                  <a:lnTo>
                    <a:pt x="1411350" y="201613"/>
                  </a:lnTo>
                  <a:lnTo>
                    <a:pt x="1401820" y="197479"/>
                  </a:lnTo>
                  <a:lnTo>
                    <a:pt x="1392925" y="193981"/>
                  </a:lnTo>
                  <a:lnTo>
                    <a:pt x="1375136" y="187620"/>
                  </a:lnTo>
                  <a:lnTo>
                    <a:pt x="1358300" y="182850"/>
                  </a:lnTo>
                  <a:lnTo>
                    <a:pt x="1342417" y="178716"/>
                  </a:lnTo>
                  <a:lnTo>
                    <a:pt x="1327805" y="175536"/>
                  </a:lnTo>
                  <a:lnTo>
                    <a:pt x="1314145" y="173310"/>
                  </a:lnTo>
                  <a:lnTo>
                    <a:pt x="1301756" y="171720"/>
                  </a:lnTo>
                  <a:lnTo>
                    <a:pt x="1290638" y="171084"/>
                  </a:lnTo>
                  <a:lnTo>
                    <a:pt x="1330346" y="138966"/>
                  </a:lnTo>
                  <a:lnTo>
                    <a:pt x="1370689" y="105894"/>
                  </a:lnTo>
                  <a:lnTo>
                    <a:pt x="1405950" y="76638"/>
                  </a:lnTo>
                  <a:lnTo>
                    <a:pt x="1419609" y="64554"/>
                  </a:lnTo>
                  <a:lnTo>
                    <a:pt x="1429774" y="55650"/>
                  </a:lnTo>
                  <a:lnTo>
                    <a:pt x="1435810" y="49926"/>
                  </a:lnTo>
                  <a:lnTo>
                    <a:pt x="1442163" y="44520"/>
                  </a:lnTo>
                  <a:lnTo>
                    <a:pt x="1448834" y="39432"/>
                  </a:lnTo>
                  <a:lnTo>
                    <a:pt x="1455505" y="34026"/>
                  </a:lnTo>
                  <a:lnTo>
                    <a:pt x="1463129" y="29256"/>
                  </a:lnTo>
                  <a:lnTo>
                    <a:pt x="1470753" y="24486"/>
                  </a:lnTo>
                  <a:lnTo>
                    <a:pt x="1479012" y="20352"/>
                  </a:lnTo>
                  <a:lnTo>
                    <a:pt x="1487271" y="16218"/>
                  </a:lnTo>
                  <a:lnTo>
                    <a:pt x="1495848" y="13038"/>
                  </a:lnTo>
                  <a:lnTo>
                    <a:pt x="1505378" y="9540"/>
                  </a:lnTo>
                  <a:lnTo>
                    <a:pt x="1514590" y="6996"/>
                  </a:lnTo>
                  <a:lnTo>
                    <a:pt x="1524438" y="4770"/>
                  </a:lnTo>
                  <a:lnTo>
                    <a:pt x="1534285" y="2544"/>
                  </a:lnTo>
                  <a:lnTo>
                    <a:pt x="1544768" y="1272"/>
                  </a:lnTo>
                  <a:lnTo>
                    <a:pt x="1555569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b="1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843809" y="1419624"/>
            <a:ext cx="1584176" cy="1440160"/>
            <a:chOff x="2843808" y="1347615"/>
            <a:chExt cx="1584176" cy="1440160"/>
          </a:xfrm>
        </p:grpSpPr>
        <p:sp>
          <p:nvSpPr>
            <p:cNvPr id="48" name="流程图: 手动操作 47"/>
            <p:cNvSpPr/>
            <p:nvPr/>
          </p:nvSpPr>
          <p:spPr>
            <a:xfrm rot="16200000">
              <a:off x="2915816" y="1275607"/>
              <a:ext cx="1440160" cy="1584176"/>
            </a:xfrm>
            <a:prstGeom prst="flowChartManualOperation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KSO_Shape"/>
            <p:cNvSpPr/>
            <p:nvPr/>
          </p:nvSpPr>
          <p:spPr bwMode="auto">
            <a:xfrm>
              <a:off x="3368163" y="1827365"/>
              <a:ext cx="482922" cy="545675"/>
            </a:xfrm>
            <a:custGeom>
              <a:avLst/>
              <a:gdLst>
                <a:gd name="T0" fmla="*/ 842889 w 4313"/>
                <a:gd name="T1" fmla="*/ 0 h 4874"/>
                <a:gd name="T2" fmla="*/ 74281 w 4313"/>
                <a:gd name="T3" fmla="*/ 443614 h 4874"/>
                <a:gd name="T4" fmla="*/ 848362 w 4313"/>
                <a:gd name="T5" fmla="*/ 890355 h 4874"/>
                <a:gd name="T6" fmla="*/ 1616971 w 4313"/>
                <a:gd name="T7" fmla="*/ 446741 h 4874"/>
                <a:gd name="T8" fmla="*/ 842889 w 4313"/>
                <a:gd name="T9" fmla="*/ 0 h 4874"/>
                <a:gd name="T10" fmla="*/ 0 w 4313"/>
                <a:gd name="T11" fmla="*/ 1459823 h 4874"/>
                <a:gd name="T12" fmla="*/ 771345 w 4313"/>
                <a:gd name="T13" fmla="*/ 1905000 h 4874"/>
                <a:gd name="T14" fmla="*/ 771345 w 4313"/>
                <a:gd name="T15" fmla="*/ 1011909 h 4874"/>
                <a:gd name="T16" fmla="*/ 0 w 4313"/>
                <a:gd name="T17" fmla="*/ 566732 h 4874"/>
                <a:gd name="T18" fmla="*/ 0 w 4313"/>
                <a:gd name="T19" fmla="*/ 1459823 h 4874"/>
                <a:gd name="T20" fmla="*/ 915215 w 4313"/>
                <a:gd name="T21" fmla="*/ 1017772 h 4874"/>
                <a:gd name="T22" fmla="*/ 915215 w 4313"/>
                <a:gd name="T23" fmla="*/ 1905000 h 4874"/>
                <a:gd name="T24" fmla="*/ 1686169 w 4313"/>
                <a:gd name="T25" fmla="*/ 1459823 h 4874"/>
                <a:gd name="T26" fmla="*/ 1686169 w 4313"/>
                <a:gd name="T27" fmla="*/ 572594 h 4874"/>
                <a:gd name="T28" fmla="*/ 915215 w 4313"/>
                <a:gd name="T29" fmla="*/ 1017772 h 487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313" h="4874">
                  <a:moveTo>
                    <a:pt x="2156" y="0"/>
                  </a:moveTo>
                  <a:lnTo>
                    <a:pt x="190" y="1135"/>
                  </a:lnTo>
                  <a:lnTo>
                    <a:pt x="2170" y="2278"/>
                  </a:lnTo>
                  <a:lnTo>
                    <a:pt x="4136" y="1143"/>
                  </a:lnTo>
                  <a:lnTo>
                    <a:pt x="2156" y="0"/>
                  </a:lnTo>
                  <a:close/>
                  <a:moveTo>
                    <a:pt x="0" y="3735"/>
                  </a:moveTo>
                  <a:lnTo>
                    <a:pt x="1973" y="4874"/>
                  </a:lnTo>
                  <a:lnTo>
                    <a:pt x="1973" y="2589"/>
                  </a:lnTo>
                  <a:lnTo>
                    <a:pt x="0" y="1450"/>
                  </a:lnTo>
                  <a:lnTo>
                    <a:pt x="0" y="3735"/>
                  </a:lnTo>
                  <a:close/>
                  <a:moveTo>
                    <a:pt x="2341" y="2604"/>
                  </a:moveTo>
                  <a:lnTo>
                    <a:pt x="2341" y="4874"/>
                  </a:lnTo>
                  <a:lnTo>
                    <a:pt x="4313" y="3735"/>
                  </a:lnTo>
                  <a:lnTo>
                    <a:pt x="4313" y="1465"/>
                  </a:lnTo>
                  <a:lnTo>
                    <a:pt x="2341" y="2604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b="1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115617" y="1419623"/>
            <a:ext cx="1584176" cy="1440160"/>
            <a:chOff x="1115616" y="1347614"/>
            <a:chExt cx="1584176" cy="1440160"/>
          </a:xfrm>
        </p:grpSpPr>
        <p:sp>
          <p:nvSpPr>
            <p:cNvPr id="51" name="流程图: 手动操作 50"/>
            <p:cNvSpPr/>
            <p:nvPr/>
          </p:nvSpPr>
          <p:spPr>
            <a:xfrm rot="16200000">
              <a:off x="1187624" y="1275606"/>
              <a:ext cx="1440160" cy="1584176"/>
            </a:xfrm>
            <a:prstGeom prst="flowChartManualOperation">
              <a:avLst/>
            </a:prstGeom>
            <a:solidFill>
              <a:srgbClr val="4040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b="1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KSO_Shape"/>
            <p:cNvSpPr/>
            <p:nvPr/>
          </p:nvSpPr>
          <p:spPr bwMode="auto">
            <a:xfrm>
              <a:off x="1683482" y="1890181"/>
              <a:ext cx="448444" cy="420043"/>
            </a:xfrm>
            <a:custGeom>
              <a:avLst/>
              <a:gdLst/>
              <a:ahLst/>
              <a:cxnLst/>
              <a:rect l="0" t="0" r="r" b="b"/>
              <a:pathLst>
                <a:path w="1298575" h="1216025">
                  <a:moveTo>
                    <a:pt x="836160" y="826558"/>
                  </a:moveTo>
                  <a:lnTo>
                    <a:pt x="1038913" y="1088496"/>
                  </a:lnTo>
                  <a:lnTo>
                    <a:pt x="1028590" y="1095640"/>
                  </a:lnTo>
                  <a:lnTo>
                    <a:pt x="1018002" y="1103313"/>
                  </a:lnTo>
                  <a:lnTo>
                    <a:pt x="1007415" y="1109927"/>
                  </a:lnTo>
                  <a:lnTo>
                    <a:pt x="996827" y="1116806"/>
                  </a:lnTo>
                  <a:lnTo>
                    <a:pt x="985975" y="1123421"/>
                  </a:lnTo>
                  <a:lnTo>
                    <a:pt x="974858" y="1129771"/>
                  </a:lnTo>
                  <a:lnTo>
                    <a:pt x="963741" y="1136121"/>
                  </a:lnTo>
                  <a:lnTo>
                    <a:pt x="952624" y="1141942"/>
                  </a:lnTo>
                  <a:lnTo>
                    <a:pt x="941507" y="1147763"/>
                  </a:lnTo>
                  <a:lnTo>
                    <a:pt x="929596" y="1153319"/>
                  </a:lnTo>
                  <a:lnTo>
                    <a:pt x="918214" y="1158611"/>
                  </a:lnTo>
                  <a:lnTo>
                    <a:pt x="906303" y="1163902"/>
                  </a:lnTo>
                  <a:lnTo>
                    <a:pt x="894656" y="1168665"/>
                  </a:lnTo>
                  <a:lnTo>
                    <a:pt x="882480" y="1173692"/>
                  </a:lnTo>
                  <a:lnTo>
                    <a:pt x="870305" y="1177925"/>
                  </a:lnTo>
                  <a:lnTo>
                    <a:pt x="858129" y="1182159"/>
                  </a:lnTo>
                  <a:lnTo>
                    <a:pt x="845953" y="1186127"/>
                  </a:lnTo>
                  <a:lnTo>
                    <a:pt x="833513" y="1190096"/>
                  </a:lnTo>
                  <a:lnTo>
                    <a:pt x="820807" y="1193536"/>
                  </a:lnTo>
                  <a:lnTo>
                    <a:pt x="808367" y="1196446"/>
                  </a:lnTo>
                  <a:lnTo>
                    <a:pt x="795662" y="1199621"/>
                  </a:lnTo>
                  <a:lnTo>
                    <a:pt x="782427" y="1202531"/>
                  </a:lnTo>
                  <a:lnTo>
                    <a:pt x="769722" y="1204913"/>
                  </a:lnTo>
                  <a:lnTo>
                    <a:pt x="756487" y="1207294"/>
                  </a:lnTo>
                  <a:lnTo>
                    <a:pt x="743518" y="1209146"/>
                  </a:lnTo>
                  <a:lnTo>
                    <a:pt x="730548" y="1211263"/>
                  </a:lnTo>
                  <a:lnTo>
                    <a:pt x="717048" y="1212586"/>
                  </a:lnTo>
                  <a:lnTo>
                    <a:pt x="703814" y="1213909"/>
                  </a:lnTo>
                  <a:lnTo>
                    <a:pt x="690050" y="1214967"/>
                  </a:lnTo>
                  <a:lnTo>
                    <a:pt x="676815" y="1215496"/>
                  </a:lnTo>
                  <a:lnTo>
                    <a:pt x="663051" y="1215761"/>
                  </a:lnTo>
                  <a:lnTo>
                    <a:pt x="649552" y="1216025"/>
                  </a:lnTo>
                  <a:lnTo>
                    <a:pt x="636053" y="1215761"/>
                  </a:lnTo>
                  <a:lnTo>
                    <a:pt x="622818" y="1215496"/>
                  </a:lnTo>
                  <a:lnTo>
                    <a:pt x="609848" y="1214967"/>
                  </a:lnTo>
                  <a:lnTo>
                    <a:pt x="596349" y="1213909"/>
                  </a:lnTo>
                  <a:lnTo>
                    <a:pt x="583379" y="1212586"/>
                  </a:lnTo>
                  <a:lnTo>
                    <a:pt x="570674" y="1211527"/>
                  </a:lnTo>
                  <a:lnTo>
                    <a:pt x="557704" y="1209675"/>
                  </a:lnTo>
                  <a:lnTo>
                    <a:pt x="544999" y="1207823"/>
                  </a:lnTo>
                  <a:lnTo>
                    <a:pt x="532029" y="1205442"/>
                  </a:lnTo>
                  <a:lnTo>
                    <a:pt x="519324" y="1203061"/>
                  </a:lnTo>
                  <a:lnTo>
                    <a:pt x="507148" y="1200679"/>
                  </a:lnTo>
                  <a:lnTo>
                    <a:pt x="494708" y="1197769"/>
                  </a:lnTo>
                  <a:lnTo>
                    <a:pt x="482267" y="1194594"/>
                  </a:lnTo>
                  <a:lnTo>
                    <a:pt x="469827" y="1191154"/>
                  </a:lnTo>
                  <a:lnTo>
                    <a:pt x="457651" y="1187450"/>
                  </a:lnTo>
                  <a:lnTo>
                    <a:pt x="445475" y="1183746"/>
                  </a:lnTo>
                  <a:lnTo>
                    <a:pt x="433829" y="1179777"/>
                  </a:lnTo>
                  <a:lnTo>
                    <a:pt x="421918" y="1175809"/>
                  </a:lnTo>
                  <a:lnTo>
                    <a:pt x="410272" y="1171046"/>
                  </a:lnTo>
                  <a:lnTo>
                    <a:pt x="398625" y="1166548"/>
                  </a:lnTo>
                  <a:lnTo>
                    <a:pt x="386979" y="1161786"/>
                  </a:lnTo>
                  <a:lnTo>
                    <a:pt x="375862" y="1156494"/>
                  </a:lnTo>
                  <a:lnTo>
                    <a:pt x="364215" y="1151202"/>
                  </a:lnTo>
                  <a:lnTo>
                    <a:pt x="353098" y="1145646"/>
                  </a:lnTo>
                  <a:lnTo>
                    <a:pt x="342246" y="1140090"/>
                  </a:lnTo>
                  <a:lnTo>
                    <a:pt x="331394" y="1134269"/>
                  </a:lnTo>
                  <a:lnTo>
                    <a:pt x="320541" y="1127919"/>
                  </a:lnTo>
                  <a:lnTo>
                    <a:pt x="309954" y="1121834"/>
                  </a:lnTo>
                  <a:lnTo>
                    <a:pt x="299366" y="1115219"/>
                  </a:lnTo>
                  <a:lnTo>
                    <a:pt x="288778" y="1108869"/>
                  </a:lnTo>
                  <a:lnTo>
                    <a:pt x="278720" y="1101990"/>
                  </a:lnTo>
                  <a:lnTo>
                    <a:pt x="268662" y="1094846"/>
                  </a:lnTo>
                  <a:lnTo>
                    <a:pt x="468239" y="830527"/>
                  </a:lnTo>
                  <a:lnTo>
                    <a:pt x="478032" y="837142"/>
                  </a:lnTo>
                  <a:lnTo>
                    <a:pt x="488091" y="843227"/>
                  </a:lnTo>
                  <a:lnTo>
                    <a:pt x="498414" y="849313"/>
                  </a:lnTo>
                  <a:lnTo>
                    <a:pt x="508472" y="854340"/>
                  </a:lnTo>
                  <a:lnTo>
                    <a:pt x="519324" y="859367"/>
                  </a:lnTo>
                  <a:lnTo>
                    <a:pt x="530176" y="864129"/>
                  </a:lnTo>
                  <a:lnTo>
                    <a:pt x="541558" y="868363"/>
                  </a:lnTo>
                  <a:lnTo>
                    <a:pt x="552675" y="872331"/>
                  </a:lnTo>
                  <a:lnTo>
                    <a:pt x="564057" y="875771"/>
                  </a:lnTo>
                  <a:lnTo>
                    <a:pt x="575968" y="878681"/>
                  </a:lnTo>
                  <a:lnTo>
                    <a:pt x="587614" y="881327"/>
                  </a:lnTo>
                  <a:lnTo>
                    <a:pt x="599790" y="883709"/>
                  </a:lnTo>
                  <a:lnTo>
                    <a:pt x="611966" y="885296"/>
                  </a:lnTo>
                  <a:lnTo>
                    <a:pt x="624406" y="886354"/>
                  </a:lnTo>
                  <a:lnTo>
                    <a:pt x="636847" y="887148"/>
                  </a:lnTo>
                  <a:lnTo>
                    <a:pt x="649552" y="887413"/>
                  </a:lnTo>
                  <a:lnTo>
                    <a:pt x="662522" y="887148"/>
                  </a:lnTo>
                  <a:lnTo>
                    <a:pt x="675492" y="886354"/>
                  </a:lnTo>
                  <a:lnTo>
                    <a:pt x="688197" y="884767"/>
                  </a:lnTo>
                  <a:lnTo>
                    <a:pt x="700902" y="883179"/>
                  </a:lnTo>
                  <a:lnTo>
                    <a:pt x="713343" y="880798"/>
                  </a:lnTo>
                  <a:lnTo>
                    <a:pt x="725519" y="878152"/>
                  </a:lnTo>
                  <a:lnTo>
                    <a:pt x="737430" y="874977"/>
                  </a:lnTo>
                  <a:lnTo>
                    <a:pt x="749605" y="871273"/>
                  </a:lnTo>
                  <a:lnTo>
                    <a:pt x="761252" y="866775"/>
                  </a:lnTo>
                  <a:lnTo>
                    <a:pt x="772634" y="862542"/>
                  </a:lnTo>
                  <a:lnTo>
                    <a:pt x="783751" y="857515"/>
                  </a:lnTo>
                  <a:lnTo>
                    <a:pt x="794868" y="851959"/>
                  </a:lnTo>
                  <a:lnTo>
                    <a:pt x="805455" y="846138"/>
                  </a:lnTo>
                  <a:lnTo>
                    <a:pt x="816043" y="839788"/>
                  </a:lnTo>
                  <a:lnTo>
                    <a:pt x="826366" y="833438"/>
                  </a:lnTo>
                  <a:lnTo>
                    <a:pt x="836160" y="826558"/>
                  </a:lnTo>
                  <a:close/>
                  <a:moveTo>
                    <a:pt x="649552" y="454025"/>
                  </a:moveTo>
                  <a:lnTo>
                    <a:pt x="656167" y="454290"/>
                  </a:lnTo>
                  <a:lnTo>
                    <a:pt x="662781" y="454555"/>
                  </a:lnTo>
                  <a:lnTo>
                    <a:pt x="669396" y="455349"/>
                  </a:lnTo>
                  <a:lnTo>
                    <a:pt x="675746" y="456674"/>
                  </a:lnTo>
                  <a:lnTo>
                    <a:pt x="682360" y="457998"/>
                  </a:lnTo>
                  <a:lnTo>
                    <a:pt x="688446" y="459852"/>
                  </a:lnTo>
                  <a:lnTo>
                    <a:pt x="694796" y="461706"/>
                  </a:lnTo>
                  <a:lnTo>
                    <a:pt x="700617" y="464090"/>
                  </a:lnTo>
                  <a:lnTo>
                    <a:pt x="706438" y="466738"/>
                  </a:lnTo>
                  <a:lnTo>
                    <a:pt x="711994" y="469387"/>
                  </a:lnTo>
                  <a:lnTo>
                    <a:pt x="717550" y="472565"/>
                  </a:lnTo>
                  <a:lnTo>
                    <a:pt x="722842" y="476008"/>
                  </a:lnTo>
                  <a:lnTo>
                    <a:pt x="728133" y="479716"/>
                  </a:lnTo>
                  <a:lnTo>
                    <a:pt x="733160" y="483424"/>
                  </a:lnTo>
                  <a:lnTo>
                    <a:pt x="737923" y="487397"/>
                  </a:lnTo>
                  <a:lnTo>
                    <a:pt x="742421" y="491900"/>
                  </a:lnTo>
                  <a:lnTo>
                    <a:pt x="746919" y="496137"/>
                  </a:lnTo>
                  <a:lnTo>
                    <a:pt x="750888" y="500905"/>
                  </a:lnTo>
                  <a:lnTo>
                    <a:pt x="754856" y="505672"/>
                  </a:lnTo>
                  <a:lnTo>
                    <a:pt x="758296" y="510704"/>
                  </a:lnTo>
                  <a:lnTo>
                    <a:pt x="761735" y="516001"/>
                  </a:lnTo>
                  <a:lnTo>
                    <a:pt x="765175" y="521299"/>
                  </a:lnTo>
                  <a:lnTo>
                    <a:pt x="767821" y="526860"/>
                  </a:lnTo>
                  <a:lnTo>
                    <a:pt x="770731" y="532687"/>
                  </a:lnTo>
                  <a:lnTo>
                    <a:pt x="772848" y="538249"/>
                  </a:lnTo>
                  <a:lnTo>
                    <a:pt x="774965" y="544606"/>
                  </a:lnTo>
                  <a:lnTo>
                    <a:pt x="776817" y="550433"/>
                  </a:lnTo>
                  <a:lnTo>
                    <a:pt x="778140" y="556789"/>
                  </a:lnTo>
                  <a:lnTo>
                    <a:pt x="779462" y="563146"/>
                  </a:lnTo>
                  <a:lnTo>
                    <a:pt x="780256" y="569767"/>
                  </a:lnTo>
                  <a:lnTo>
                    <a:pt x="780521" y="576124"/>
                  </a:lnTo>
                  <a:lnTo>
                    <a:pt x="781050" y="582745"/>
                  </a:lnTo>
                  <a:lnTo>
                    <a:pt x="780521" y="589366"/>
                  </a:lnTo>
                  <a:lnTo>
                    <a:pt x="780256" y="595723"/>
                  </a:lnTo>
                  <a:lnTo>
                    <a:pt x="779462" y="602344"/>
                  </a:lnTo>
                  <a:lnTo>
                    <a:pt x="778140" y="608436"/>
                  </a:lnTo>
                  <a:lnTo>
                    <a:pt x="776817" y="614793"/>
                  </a:lnTo>
                  <a:lnTo>
                    <a:pt x="774965" y="620884"/>
                  </a:lnTo>
                  <a:lnTo>
                    <a:pt x="772848" y="626976"/>
                  </a:lnTo>
                  <a:lnTo>
                    <a:pt x="770731" y="632803"/>
                  </a:lnTo>
                  <a:lnTo>
                    <a:pt x="767821" y="638630"/>
                  </a:lnTo>
                  <a:lnTo>
                    <a:pt x="765175" y="643927"/>
                  </a:lnTo>
                  <a:lnTo>
                    <a:pt x="761735" y="649489"/>
                  </a:lnTo>
                  <a:lnTo>
                    <a:pt x="758296" y="654786"/>
                  </a:lnTo>
                  <a:lnTo>
                    <a:pt x="754856" y="659818"/>
                  </a:lnTo>
                  <a:lnTo>
                    <a:pt x="750888" y="664850"/>
                  </a:lnTo>
                  <a:lnTo>
                    <a:pt x="746919" y="669353"/>
                  </a:lnTo>
                  <a:lnTo>
                    <a:pt x="742421" y="673855"/>
                  </a:lnTo>
                  <a:lnTo>
                    <a:pt x="737923" y="678093"/>
                  </a:lnTo>
                  <a:lnTo>
                    <a:pt x="733160" y="682066"/>
                  </a:lnTo>
                  <a:lnTo>
                    <a:pt x="728133" y="685774"/>
                  </a:lnTo>
                  <a:lnTo>
                    <a:pt x="722842" y="689482"/>
                  </a:lnTo>
                  <a:lnTo>
                    <a:pt x="717550" y="692660"/>
                  </a:lnTo>
                  <a:lnTo>
                    <a:pt x="711994" y="695838"/>
                  </a:lnTo>
                  <a:lnTo>
                    <a:pt x="706438" y="698487"/>
                  </a:lnTo>
                  <a:lnTo>
                    <a:pt x="700617" y="701400"/>
                  </a:lnTo>
                  <a:lnTo>
                    <a:pt x="694796" y="703519"/>
                  </a:lnTo>
                  <a:lnTo>
                    <a:pt x="688446" y="705638"/>
                  </a:lnTo>
                  <a:lnTo>
                    <a:pt x="682360" y="707227"/>
                  </a:lnTo>
                  <a:lnTo>
                    <a:pt x="675746" y="708816"/>
                  </a:lnTo>
                  <a:lnTo>
                    <a:pt x="669396" y="710141"/>
                  </a:lnTo>
                  <a:lnTo>
                    <a:pt x="662781" y="710670"/>
                  </a:lnTo>
                  <a:lnTo>
                    <a:pt x="656167" y="711200"/>
                  </a:lnTo>
                  <a:lnTo>
                    <a:pt x="649552" y="711200"/>
                  </a:lnTo>
                  <a:lnTo>
                    <a:pt x="642673" y="711200"/>
                  </a:lnTo>
                  <a:lnTo>
                    <a:pt x="635794" y="710670"/>
                  </a:lnTo>
                  <a:lnTo>
                    <a:pt x="629179" y="710141"/>
                  </a:lnTo>
                  <a:lnTo>
                    <a:pt x="622829" y="708816"/>
                  </a:lnTo>
                  <a:lnTo>
                    <a:pt x="616479" y="707227"/>
                  </a:lnTo>
                  <a:lnTo>
                    <a:pt x="610394" y="705638"/>
                  </a:lnTo>
                  <a:lnTo>
                    <a:pt x="604044" y="703519"/>
                  </a:lnTo>
                  <a:lnTo>
                    <a:pt x="598223" y="701400"/>
                  </a:lnTo>
                  <a:lnTo>
                    <a:pt x="592402" y="698487"/>
                  </a:lnTo>
                  <a:lnTo>
                    <a:pt x="586581" y="695838"/>
                  </a:lnTo>
                  <a:lnTo>
                    <a:pt x="581290" y="692660"/>
                  </a:lnTo>
                  <a:lnTo>
                    <a:pt x="575733" y="689482"/>
                  </a:lnTo>
                  <a:lnTo>
                    <a:pt x="570706" y="685774"/>
                  </a:lnTo>
                  <a:lnTo>
                    <a:pt x="565679" y="682066"/>
                  </a:lnTo>
                  <a:lnTo>
                    <a:pt x="560652" y="678093"/>
                  </a:lnTo>
                  <a:lnTo>
                    <a:pt x="556419" y="673855"/>
                  </a:lnTo>
                  <a:lnTo>
                    <a:pt x="551921" y="669353"/>
                  </a:lnTo>
                  <a:lnTo>
                    <a:pt x="547688" y="664850"/>
                  </a:lnTo>
                  <a:lnTo>
                    <a:pt x="543983" y="659818"/>
                  </a:lnTo>
                  <a:lnTo>
                    <a:pt x="540279" y="654786"/>
                  </a:lnTo>
                  <a:lnTo>
                    <a:pt x="536840" y="649489"/>
                  </a:lnTo>
                  <a:lnTo>
                    <a:pt x="533665" y="643927"/>
                  </a:lnTo>
                  <a:lnTo>
                    <a:pt x="530754" y="638630"/>
                  </a:lnTo>
                  <a:lnTo>
                    <a:pt x="528108" y="632803"/>
                  </a:lnTo>
                  <a:lnTo>
                    <a:pt x="525727" y="626976"/>
                  </a:lnTo>
                  <a:lnTo>
                    <a:pt x="523875" y="620884"/>
                  </a:lnTo>
                  <a:lnTo>
                    <a:pt x="522023" y="614793"/>
                  </a:lnTo>
                  <a:lnTo>
                    <a:pt x="520435" y="608436"/>
                  </a:lnTo>
                  <a:lnTo>
                    <a:pt x="519112" y="602344"/>
                  </a:lnTo>
                  <a:lnTo>
                    <a:pt x="518583" y="595723"/>
                  </a:lnTo>
                  <a:lnTo>
                    <a:pt x="518054" y="589366"/>
                  </a:lnTo>
                  <a:lnTo>
                    <a:pt x="517525" y="582745"/>
                  </a:lnTo>
                  <a:lnTo>
                    <a:pt x="518054" y="576124"/>
                  </a:lnTo>
                  <a:lnTo>
                    <a:pt x="518583" y="569767"/>
                  </a:lnTo>
                  <a:lnTo>
                    <a:pt x="519112" y="563146"/>
                  </a:lnTo>
                  <a:lnTo>
                    <a:pt x="520435" y="556789"/>
                  </a:lnTo>
                  <a:lnTo>
                    <a:pt x="522023" y="550433"/>
                  </a:lnTo>
                  <a:lnTo>
                    <a:pt x="523875" y="544606"/>
                  </a:lnTo>
                  <a:lnTo>
                    <a:pt x="525727" y="538249"/>
                  </a:lnTo>
                  <a:lnTo>
                    <a:pt x="528108" y="532687"/>
                  </a:lnTo>
                  <a:lnTo>
                    <a:pt x="530754" y="526860"/>
                  </a:lnTo>
                  <a:lnTo>
                    <a:pt x="533665" y="521299"/>
                  </a:lnTo>
                  <a:lnTo>
                    <a:pt x="536840" y="516001"/>
                  </a:lnTo>
                  <a:lnTo>
                    <a:pt x="540279" y="510704"/>
                  </a:lnTo>
                  <a:lnTo>
                    <a:pt x="543983" y="505672"/>
                  </a:lnTo>
                  <a:lnTo>
                    <a:pt x="547688" y="500905"/>
                  </a:lnTo>
                  <a:lnTo>
                    <a:pt x="551921" y="496137"/>
                  </a:lnTo>
                  <a:lnTo>
                    <a:pt x="556419" y="491900"/>
                  </a:lnTo>
                  <a:lnTo>
                    <a:pt x="560652" y="487397"/>
                  </a:lnTo>
                  <a:lnTo>
                    <a:pt x="565679" y="483424"/>
                  </a:lnTo>
                  <a:lnTo>
                    <a:pt x="570706" y="479716"/>
                  </a:lnTo>
                  <a:lnTo>
                    <a:pt x="575733" y="476008"/>
                  </a:lnTo>
                  <a:lnTo>
                    <a:pt x="581290" y="472565"/>
                  </a:lnTo>
                  <a:lnTo>
                    <a:pt x="586581" y="469387"/>
                  </a:lnTo>
                  <a:lnTo>
                    <a:pt x="592402" y="466738"/>
                  </a:lnTo>
                  <a:lnTo>
                    <a:pt x="598223" y="464090"/>
                  </a:lnTo>
                  <a:lnTo>
                    <a:pt x="604044" y="461706"/>
                  </a:lnTo>
                  <a:lnTo>
                    <a:pt x="610394" y="459852"/>
                  </a:lnTo>
                  <a:lnTo>
                    <a:pt x="616479" y="457998"/>
                  </a:lnTo>
                  <a:lnTo>
                    <a:pt x="622829" y="456674"/>
                  </a:lnTo>
                  <a:lnTo>
                    <a:pt x="629179" y="455349"/>
                  </a:lnTo>
                  <a:lnTo>
                    <a:pt x="635794" y="454555"/>
                  </a:lnTo>
                  <a:lnTo>
                    <a:pt x="642673" y="454290"/>
                  </a:lnTo>
                  <a:lnTo>
                    <a:pt x="649552" y="454025"/>
                  </a:lnTo>
                  <a:close/>
                  <a:moveTo>
                    <a:pt x="390155" y="529"/>
                  </a:moveTo>
                  <a:lnTo>
                    <a:pt x="524353" y="301890"/>
                  </a:lnTo>
                  <a:lnTo>
                    <a:pt x="514030" y="306388"/>
                  </a:lnTo>
                  <a:lnTo>
                    <a:pt x="503972" y="311415"/>
                  </a:lnTo>
                  <a:lnTo>
                    <a:pt x="494178" y="316706"/>
                  </a:lnTo>
                  <a:lnTo>
                    <a:pt x="484650" y="322263"/>
                  </a:lnTo>
                  <a:lnTo>
                    <a:pt x="475121" y="328083"/>
                  </a:lnTo>
                  <a:lnTo>
                    <a:pt x="466121" y="334698"/>
                  </a:lnTo>
                  <a:lnTo>
                    <a:pt x="457122" y="341048"/>
                  </a:lnTo>
                  <a:lnTo>
                    <a:pt x="448387" y="347927"/>
                  </a:lnTo>
                  <a:lnTo>
                    <a:pt x="439917" y="355071"/>
                  </a:lnTo>
                  <a:lnTo>
                    <a:pt x="431976" y="362479"/>
                  </a:lnTo>
                  <a:lnTo>
                    <a:pt x="423771" y="370417"/>
                  </a:lnTo>
                  <a:lnTo>
                    <a:pt x="416359" y="378090"/>
                  </a:lnTo>
                  <a:lnTo>
                    <a:pt x="408948" y="386556"/>
                  </a:lnTo>
                  <a:lnTo>
                    <a:pt x="402066" y="394758"/>
                  </a:lnTo>
                  <a:lnTo>
                    <a:pt x="395449" y="403490"/>
                  </a:lnTo>
                  <a:lnTo>
                    <a:pt x="389096" y="412486"/>
                  </a:lnTo>
                  <a:lnTo>
                    <a:pt x="383008" y="421746"/>
                  </a:lnTo>
                  <a:lnTo>
                    <a:pt x="377450" y="431006"/>
                  </a:lnTo>
                  <a:lnTo>
                    <a:pt x="372156" y="440796"/>
                  </a:lnTo>
                  <a:lnTo>
                    <a:pt x="366862" y="450586"/>
                  </a:lnTo>
                  <a:lnTo>
                    <a:pt x="362098" y="460640"/>
                  </a:lnTo>
                  <a:lnTo>
                    <a:pt x="357863" y="470694"/>
                  </a:lnTo>
                  <a:lnTo>
                    <a:pt x="354157" y="481277"/>
                  </a:lnTo>
                  <a:lnTo>
                    <a:pt x="350451" y="491861"/>
                  </a:lnTo>
                  <a:lnTo>
                    <a:pt x="347275" y="502708"/>
                  </a:lnTo>
                  <a:lnTo>
                    <a:pt x="344363" y="513556"/>
                  </a:lnTo>
                  <a:lnTo>
                    <a:pt x="341981" y="524404"/>
                  </a:lnTo>
                  <a:lnTo>
                    <a:pt x="340128" y="535517"/>
                  </a:lnTo>
                  <a:lnTo>
                    <a:pt x="338540" y="547158"/>
                  </a:lnTo>
                  <a:lnTo>
                    <a:pt x="337482" y="558536"/>
                  </a:lnTo>
                  <a:lnTo>
                    <a:pt x="336687" y="570177"/>
                  </a:lnTo>
                  <a:lnTo>
                    <a:pt x="336687" y="581819"/>
                  </a:lnTo>
                  <a:lnTo>
                    <a:pt x="336952" y="592931"/>
                  </a:lnTo>
                  <a:lnTo>
                    <a:pt x="337482" y="603779"/>
                  </a:lnTo>
                  <a:lnTo>
                    <a:pt x="338805" y="614627"/>
                  </a:lnTo>
                  <a:lnTo>
                    <a:pt x="340128" y="625211"/>
                  </a:lnTo>
                  <a:lnTo>
                    <a:pt x="6353" y="665692"/>
                  </a:lnTo>
                  <a:lnTo>
                    <a:pt x="3706" y="644790"/>
                  </a:lnTo>
                  <a:lnTo>
                    <a:pt x="1853" y="624152"/>
                  </a:lnTo>
                  <a:lnTo>
                    <a:pt x="1059" y="613569"/>
                  </a:lnTo>
                  <a:lnTo>
                    <a:pt x="530" y="602986"/>
                  </a:lnTo>
                  <a:lnTo>
                    <a:pt x="265" y="592402"/>
                  </a:lnTo>
                  <a:lnTo>
                    <a:pt x="0" y="581819"/>
                  </a:lnTo>
                  <a:lnTo>
                    <a:pt x="265" y="569648"/>
                  </a:lnTo>
                  <a:lnTo>
                    <a:pt x="530" y="557742"/>
                  </a:lnTo>
                  <a:lnTo>
                    <a:pt x="1324" y="545571"/>
                  </a:lnTo>
                  <a:lnTo>
                    <a:pt x="1853" y="533400"/>
                  </a:lnTo>
                  <a:lnTo>
                    <a:pt x="2912" y="521758"/>
                  </a:lnTo>
                  <a:lnTo>
                    <a:pt x="4235" y="509588"/>
                  </a:lnTo>
                  <a:lnTo>
                    <a:pt x="5559" y="497681"/>
                  </a:lnTo>
                  <a:lnTo>
                    <a:pt x="7412" y="486304"/>
                  </a:lnTo>
                  <a:lnTo>
                    <a:pt x="9264" y="474398"/>
                  </a:lnTo>
                  <a:lnTo>
                    <a:pt x="11382" y="463021"/>
                  </a:lnTo>
                  <a:lnTo>
                    <a:pt x="13764" y="451379"/>
                  </a:lnTo>
                  <a:lnTo>
                    <a:pt x="16411" y="440002"/>
                  </a:lnTo>
                  <a:lnTo>
                    <a:pt x="19323" y="428625"/>
                  </a:lnTo>
                  <a:lnTo>
                    <a:pt x="21970" y="417513"/>
                  </a:lnTo>
                  <a:lnTo>
                    <a:pt x="25411" y="405871"/>
                  </a:lnTo>
                  <a:lnTo>
                    <a:pt x="28587" y="395023"/>
                  </a:lnTo>
                  <a:lnTo>
                    <a:pt x="32293" y="383911"/>
                  </a:lnTo>
                  <a:lnTo>
                    <a:pt x="35998" y="373063"/>
                  </a:lnTo>
                  <a:lnTo>
                    <a:pt x="39969" y="362215"/>
                  </a:lnTo>
                  <a:lnTo>
                    <a:pt x="44468" y="351367"/>
                  </a:lnTo>
                  <a:lnTo>
                    <a:pt x="48703" y="340783"/>
                  </a:lnTo>
                  <a:lnTo>
                    <a:pt x="53203" y="330200"/>
                  </a:lnTo>
                  <a:lnTo>
                    <a:pt x="57968" y="319881"/>
                  </a:lnTo>
                  <a:lnTo>
                    <a:pt x="62997" y="309563"/>
                  </a:lnTo>
                  <a:lnTo>
                    <a:pt x="68026" y="298979"/>
                  </a:lnTo>
                  <a:lnTo>
                    <a:pt x="73320" y="289190"/>
                  </a:lnTo>
                  <a:lnTo>
                    <a:pt x="78878" y="278871"/>
                  </a:lnTo>
                  <a:lnTo>
                    <a:pt x="84437" y="268817"/>
                  </a:lnTo>
                  <a:lnTo>
                    <a:pt x="90260" y="259292"/>
                  </a:lnTo>
                  <a:lnTo>
                    <a:pt x="96613" y="249238"/>
                  </a:lnTo>
                  <a:lnTo>
                    <a:pt x="102700" y="239713"/>
                  </a:lnTo>
                  <a:lnTo>
                    <a:pt x="109053" y="230452"/>
                  </a:lnTo>
                  <a:lnTo>
                    <a:pt x="115406" y="220927"/>
                  </a:lnTo>
                  <a:lnTo>
                    <a:pt x="122288" y="211931"/>
                  </a:lnTo>
                  <a:lnTo>
                    <a:pt x="129170" y="202406"/>
                  </a:lnTo>
                  <a:lnTo>
                    <a:pt x="136316" y="193411"/>
                  </a:lnTo>
                  <a:lnTo>
                    <a:pt x="143463" y="184944"/>
                  </a:lnTo>
                  <a:lnTo>
                    <a:pt x="150610" y="175948"/>
                  </a:lnTo>
                  <a:lnTo>
                    <a:pt x="158021" y="167481"/>
                  </a:lnTo>
                  <a:lnTo>
                    <a:pt x="165697" y="158750"/>
                  </a:lnTo>
                  <a:lnTo>
                    <a:pt x="173373" y="150548"/>
                  </a:lnTo>
                  <a:lnTo>
                    <a:pt x="181578" y="142346"/>
                  </a:lnTo>
                  <a:lnTo>
                    <a:pt x="189519" y="134408"/>
                  </a:lnTo>
                  <a:lnTo>
                    <a:pt x="197989" y="126206"/>
                  </a:lnTo>
                  <a:lnTo>
                    <a:pt x="206459" y="118533"/>
                  </a:lnTo>
                  <a:lnTo>
                    <a:pt x="214665" y="111125"/>
                  </a:lnTo>
                  <a:lnTo>
                    <a:pt x="223400" y="103717"/>
                  </a:lnTo>
                  <a:lnTo>
                    <a:pt x="232134" y="96044"/>
                  </a:lnTo>
                  <a:lnTo>
                    <a:pt x="241134" y="88900"/>
                  </a:lnTo>
                  <a:lnTo>
                    <a:pt x="250133" y="81756"/>
                  </a:lnTo>
                  <a:lnTo>
                    <a:pt x="259398" y="75142"/>
                  </a:lnTo>
                  <a:lnTo>
                    <a:pt x="268662" y="68263"/>
                  </a:lnTo>
                  <a:lnTo>
                    <a:pt x="278455" y="61648"/>
                  </a:lnTo>
                  <a:lnTo>
                    <a:pt x="287720" y="55298"/>
                  </a:lnTo>
                  <a:lnTo>
                    <a:pt x="297513" y="48948"/>
                  </a:lnTo>
                  <a:lnTo>
                    <a:pt x="307307" y="43127"/>
                  </a:lnTo>
                  <a:lnTo>
                    <a:pt x="317100" y="37306"/>
                  </a:lnTo>
                  <a:lnTo>
                    <a:pt x="327423" y="31221"/>
                  </a:lnTo>
                  <a:lnTo>
                    <a:pt x="337217" y="25665"/>
                  </a:lnTo>
                  <a:lnTo>
                    <a:pt x="347804" y="20373"/>
                  </a:lnTo>
                  <a:lnTo>
                    <a:pt x="358127" y="15081"/>
                  </a:lnTo>
                  <a:lnTo>
                    <a:pt x="368715" y="10319"/>
                  </a:lnTo>
                  <a:lnTo>
                    <a:pt x="379303" y="5292"/>
                  </a:lnTo>
                  <a:lnTo>
                    <a:pt x="390155" y="529"/>
                  </a:lnTo>
                  <a:close/>
                  <a:moveTo>
                    <a:pt x="907361" y="0"/>
                  </a:moveTo>
                  <a:lnTo>
                    <a:pt x="917949" y="4763"/>
                  </a:lnTo>
                  <a:lnTo>
                    <a:pt x="928801" y="9261"/>
                  </a:lnTo>
                  <a:lnTo>
                    <a:pt x="939124" y="14288"/>
                  </a:lnTo>
                  <a:lnTo>
                    <a:pt x="949447" y="19579"/>
                  </a:lnTo>
                  <a:lnTo>
                    <a:pt x="959770" y="25136"/>
                  </a:lnTo>
                  <a:lnTo>
                    <a:pt x="969829" y="30427"/>
                  </a:lnTo>
                  <a:lnTo>
                    <a:pt x="980152" y="36248"/>
                  </a:lnTo>
                  <a:lnTo>
                    <a:pt x="990210" y="42069"/>
                  </a:lnTo>
                  <a:lnTo>
                    <a:pt x="1000003" y="48154"/>
                  </a:lnTo>
                  <a:lnTo>
                    <a:pt x="1009797" y="54504"/>
                  </a:lnTo>
                  <a:lnTo>
                    <a:pt x="1019326" y="60854"/>
                  </a:lnTo>
                  <a:lnTo>
                    <a:pt x="1028855" y="67204"/>
                  </a:lnTo>
                  <a:lnTo>
                    <a:pt x="1038119" y="74083"/>
                  </a:lnTo>
                  <a:lnTo>
                    <a:pt x="1047648" y="80963"/>
                  </a:lnTo>
                  <a:lnTo>
                    <a:pt x="1056647" y="88106"/>
                  </a:lnTo>
                  <a:lnTo>
                    <a:pt x="1065647" y="95250"/>
                  </a:lnTo>
                  <a:lnTo>
                    <a:pt x="1074117" y="102658"/>
                  </a:lnTo>
                  <a:lnTo>
                    <a:pt x="1082852" y="110067"/>
                  </a:lnTo>
                  <a:lnTo>
                    <a:pt x="1091586" y="117740"/>
                  </a:lnTo>
                  <a:lnTo>
                    <a:pt x="1100057" y="125677"/>
                  </a:lnTo>
                  <a:lnTo>
                    <a:pt x="1108262" y="133350"/>
                  </a:lnTo>
                  <a:lnTo>
                    <a:pt x="1116468" y="141552"/>
                  </a:lnTo>
                  <a:lnTo>
                    <a:pt x="1124408" y="149754"/>
                  </a:lnTo>
                  <a:lnTo>
                    <a:pt x="1132349" y="158221"/>
                  </a:lnTo>
                  <a:lnTo>
                    <a:pt x="1140025" y="166423"/>
                  </a:lnTo>
                  <a:lnTo>
                    <a:pt x="1147436" y="175154"/>
                  </a:lnTo>
                  <a:lnTo>
                    <a:pt x="1154848" y="183886"/>
                  </a:lnTo>
                  <a:lnTo>
                    <a:pt x="1161994" y="192881"/>
                  </a:lnTo>
                  <a:lnTo>
                    <a:pt x="1169141" y="201877"/>
                  </a:lnTo>
                  <a:lnTo>
                    <a:pt x="1176023" y="210873"/>
                  </a:lnTo>
                  <a:lnTo>
                    <a:pt x="1182905" y="220133"/>
                  </a:lnTo>
                  <a:lnTo>
                    <a:pt x="1189258" y="229394"/>
                  </a:lnTo>
                  <a:lnTo>
                    <a:pt x="1195610" y="239183"/>
                  </a:lnTo>
                  <a:lnTo>
                    <a:pt x="1201963" y="248708"/>
                  </a:lnTo>
                  <a:lnTo>
                    <a:pt x="1208051" y="258233"/>
                  </a:lnTo>
                  <a:lnTo>
                    <a:pt x="1213874" y="268288"/>
                  </a:lnTo>
                  <a:lnTo>
                    <a:pt x="1219432" y="278077"/>
                  </a:lnTo>
                  <a:lnTo>
                    <a:pt x="1224991" y="288396"/>
                  </a:lnTo>
                  <a:lnTo>
                    <a:pt x="1230285" y="298450"/>
                  </a:lnTo>
                  <a:lnTo>
                    <a:pt x="1235578" y="309033"/>
                  </a:lnTo>
                  <a:lnTo>
                    <a:pt x="1240608" y="319088"/>
                  </a:lnTo>
                  <a:lnTo>
                    <a:pt x="1245107" y="329671"/>
                  </a:lnTo>
                  <a:lnTo>
                    <a:pt x="1249872" y="340254"/>
                  </a:lnTo>
                  <a:lnTo>
                    <a:pt x="1254107" y="350838"/>
                  </a:lnTo>
                  <a:lnTo>
                    <a:pt x="1258607" y="361686"/>
                  </a:lnTo>
                  <a:lnTo>
                    <a:pt x="1262577" y="372533"/>
                  </a:lnTo>
                  <a:lnTo>
                    <a:pt x="1266283" y="383646"/>
                  </a:lnTo>
                  <a:lnTo>
                    <a:pt x="1269988" y="394494"/>
                  </a:lnTo>
                  <a:lnTo>
                    <a:pt x="1273429" y="405606"/>
                  </a:lnTo>
                  <a:lnTo>
                    <a:pt x="1276606" y="416719"/>
                  </a:lnTo>
                  <a:lnTo>
                    <a:pt x="1279517" y="428361"/>
                  </a:lnTo>
                  <a:lnTo>
                    <a:pt x="1282429" y="439473"/>
                  </a:lnTo>
                  <a:lnTo>
                    <a:pt x="1284811" y="450850"/>
                  </a:lnTo>
                  <a:lnTo>
                    <a:pt x="1287193" y="462756"/>
                  </a:lnTo>
                  <a:lnTo>
                    <a:pt x="1289311" y="474133"/>
                  </a:lnTo>
                  <a:lnTo>
                    <a:pt x="1291428" y="486040"/>
                  </a:lnTo>
                  <a:lnTo>
                    <a:pt x="1293016" y="497681"/>
                  </a:lnTo>
                  <a:lnTo>
                    <a:pt x="1294605" y="509588"/>
                  </a:lnTo>
                  <a:lnTo>
                    <a:pt x="1295663" y="521229"/>
                  </a:lnTo>
                  <a:lnTo>
                    <a:pt x="1296722" y="533400"/>
                  </a:lnTo>
                  <a:lnTo>
                    <a:pt x="1297516" y="545306"/>
                  </a:lnTo>
                  <a:lnTo>
                    <a:pt x="1298310" y="557213"/>
                  </a:lnTo>
                  <a:lnTo>
                    <a:pt x="1298575" y="569648"/>
                  </a:lnTo>
                  <a:lnTo>
                    <a:pt x="1298575" y="581819"/>
                  </a:lnTo>
                  <a:lnTo>
                    <a:pt x="1298310" y="601398"/>
                  </a:lnTo>
                  <a:lnTo>
                    <a:pt x="1297252" y="620713"/>
                  </a:lnTo>
                  <a:lnTo>
                    <a:pt x="1295399" y="639498"/>
                  </a:lnTo>
                  <a:lnTo>
                    <a:pt x="1293281" y="658548"/>
                  </a:lnTo>
                  <a:lnTo>
                    <a:pt x="958976" y="621506"/>
                  </a:lnTo>
                  <a:lnTo>
                    <a:pt x="960300" y="611981"/>
                  </a:lnTo>
                  <a:lnTo>
                    <a:pt x="961358" y="601927"/>
                  </a:lnTo>
                  <a:lnTo>
                    <a:pt x="961888" y="592138"/>
                  </a:lnTo>
                  <a:lnTo>
                    <a:pt x="962152" y="581819"/>
                  </a:lnTo>
                  <a:lnTo>
                    <a:pt x="961888" y="570177"/>
                  </a:lnTo>
                  <a:lnTo>
                    <a:pt x="961358" y="558536"/>
                  </a:lnTo>
                  <a:lnTo>
                    <a:pt x="960035" y="547158"/>
                  </a:lnTo>
                  <a:lnTo>
                    <a:pt x="958712" y="536046"/>
                  </a:lnTo>
                  <a:lnTo>
                    <a:pt x="956594" y="524669"/>
                  </a:lnTo>
                  <a:lnTo>
                    <a:pt x="954476" y="513821"/>
                  </a:lnTo>
                  <a:lnTo>
                    <a:pt x="951565" y="502973"/>
                  </a:lnTo>
                  <a:lnTo>
                    <a:pt x="948653" y="492125"/>
                  </a:lnTo>
                  <a:lnTo>
                    <a:pt x="944948" y="481542"/>
                  </a:lnTo>
                  <a:lnTo>
                    <a:pt x="940977" y="471488"/>
                  </a:lnTo>
                  <a:lnTo>
                    <a:pt x="936742" y="461169"/>
                  </a:lnTo>
                  <a:lnTo>
                    <a:pt x="931978" y="451379"/>
                  </a:lnTo>
                  <a:lnTo>
                    <a:pt x="927213" y="441325"/>
                  </a:lnTo>
                  <a:lnTo>
                    <a:pt x="921919" y="431800"/>
                  </a:lnTo>
                  <a:lnTo>
                    <a:pt x="916361" y="422540"/>
                  </a:lnTo>
                  <a:lnTo>
                    <a:pt x="910008" y="413015"/>
                  </a:lnTo>
                  <a:lnTo>
                    <a:pt x="903920" y="404019"/>
                  </a:lnTo>
                  <a:lnTo>
                    <a:pt x="897038" y="395552"/>
                  </a:lnTo>
                  <a:lnTo>
                    <a:pt x="890156" y="387086"/>
                  </a:lnTo>
                  <a:lnTo>
                    <a:pt x="883010" y="378883"/>
                  </a:lnTo>
                  <a:lnTo>
                    <a:pt x="875334" y="370946"/>
                  </a:lnTo>
                  <a:lnTo>
                    <a:pt x="867658" y="363273"/>
                  </a:lnTo>
                  <a:lnTo>
                    <a:pt x="859452" y="355865"/>
                  </a:lnTo>
                  <a:lnTo>
                    <a:pt x="851247" y="348721"/>
                  </a:lnTo>
                  <a:lnTo>
                    <a:pt x="842512" y="341842"/>
                  </a:lnTo>
                  <a:lnTo>
                    <a:pt x="833777" y="335227"/>
                  </a:lnTo>
                  <a:lnTo>
                    <a:pt x="824778" y="329142"/>
                  </a:lnTo>
                  <a:lnTo>
                    <a:pt x="815249" y="323056"/>
                  </a:lnTo>
                  <a:lnTo>
                    <a:pt x="805720" y="317500"/>
                  </a:lnTo>
                  <a:lnTo>
                    <a:pt x="795926" y="312208"/>
                  </a:lnTo>
                  <a:lnTo>
                    <a:pt x="785868" y="307446"/>
                  </a:lnTo>
                  <a:lnTo>
                    <a:pt x="775810" y="302683"/>
                  </a:lnTo>
                  <a:lnTo>
                    <a:pt x="907361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/>
            <a:lstStyle/>
            <a:p>
              <a:pPr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800" b="1" ker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1" t="43630"/>
          <a:stretch>
            <a:fillRect/>
          </a:stretch>
        </p:blipFill>
        <p:spPr>
          <a:xfrm>
            <a:off x="4038633" y="2447926"/>
            <a:ext cx="5105367" cy="276034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385498" y="2428876"/>
            <a:ext cx="1924256" cy="453521"/>
            <a:chOff x="6385498" y="2428876"/>
            <a:chExt cx="1924256" cy="453521"/>
          </a:xfrm>
        </p:grpSpPr>
        <p:sp>
          <p:nvSpPr>
            <p:cNvPr id="17" name="椭圆 16"/>
            <p:cNvSpPr/>
            <p:nvPr/>
          </p:nvSpPr>
          <p:spPr>
            <a:xfrm>
              <a:off x="6385498" y="2428876"/>
              <a:ext cx="453521" cy="453521"/>
            </a:xfrm>
            <a:prstGeom prst="ellipse">
              <a:avLst/>
            </a:prstGeom>
            <a:solidFill>
              <a:srgbClr val="9200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0" rtlCol="0" anchor="ctr"/>
            <a:lstStyle/>
            <a:p>
              <a:pPr lvl="0" algn="ctr" defTabSz="914400">
                <a:defRPr/>
              </a:pPr>
              <a:r>
                <a:rPr lang="zh-CN" altLang="en-US" sz="2000">
                  <a:solidFill>
                    <a:prstClr val="white"/>
                  </a:solidFill>
                  <a:latin typeface="Agency FB" panose="020B0503020202020204" pitchFamily="34" charset="0"/>
                  <a:ea typeface="方正兰亭黑简体" panose="02000000000000000000" charset="-122"/>
                </a:rPr>
                <a:t>谢</a:t>
              </a:r>
              <a:endParaRPr lang="zh-CN" altLang="en-US" sz="2000">
                <a:solidFill>
                  <a:prstClr val="white"/>
                </a:solidFill>
                <a:latin typeface="Agency FB" panose="020B0503020202020204" pitchFamily="34" charset="0"/>
                <a:ea typeface="方正兰亭黑简体" panose="02000000000000000000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6877947" y="2428876"/>
              <a:ext cx="453521" cy="453521"/>
            </a:xfrm>
            <a:prstGeom prst="ellipse">
              <a:avLst/>
            </a:prstGeom>
            <a:solidFill>
              <a:srgbClr val="9200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0" rtlCol="0" anchor="ctr"/>
            <a:lstStyle/>
            <a:p>
              <a:pPr lvl="0" algn="ctr" defTabSz="914400">
                <a:defRPr/>
              </a:pPr>
              <a:r>
                <a:rPr lang="zh-CN" altLang="en-US" sz="2000">
                  <a:solidFill>
                    <a:prstClr val="white"/>
                  </a:solidFill>
                  <a:latin typeface="Agency FB" panose="020B0503020202020204" pitchFamily="34" charset="0"/>
                  <a:ea typeface="方正兰亭黑简体" panose="02000000000000000000" charset="-122"/>
                </a:rPr>
                <a:t>谢</a:t>
              </a:r>
              <a:endParaRPr lang="zh-CN" altLang="en-US" sz="2000">
                <a:solidFill>
                  <a:prstClr val="white"/>
                </a:solidFill>
                <a:latin typeface="Agency FB" panose="020B0503020202020204" pitchFamily="34" charset="0"/>
                <a:ea typeface="方正兰亭黑简体" panose="02000000000000000000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360871" y="2428876"/>
              <a:ext cx="453521" cy="453521"/>
            </a:xfrm>
            <a:prstGeom prst="ellipse">
              <a:avLst/>
            </a:prstGeom>
            <a:solidFill>
              <a:srgbClr val="9200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0" rtlCol="0" anchor="ctr"/>
            <a:lstStyle/>
            <a:p>
              <a:pPr lvl="0" algn="ctr" defTabSz="914400">
                <a:defRPr/>
              </a:pPr>
              <a:r>
                <a:rPr lang="zh-CN" altLang="en-US" sz="2000">
                  <a:solidFill>
                    <a:prstClr val="white"/>
                  </a:solidFill>
                  <a:latin typeface="Agency FB" panose="020B0503020202020204" pitchFamily="34" charset="0"/>
                  <a:ea typeface="方正兰亭黑简体" panose="02000000000000000000" charset="-122"/>
                </a:rPr>
                <a:t>观</a:t>
              </a:r>
              <a:endParaRPr lang="zh-CN" altLang="en-US" sz="2000">
                <a:solidFill>
                  <a:prstClr val="white"/>
                </a:solidFill>
                <a:latin typeface="Agency FB" panose="020B0503020202020204" pitchFamily="34" charset="0"/>
                <a:ea typeface="方正兰亭黑简体" panose="02000000000000000000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7856233" y="2428876"/>
              <a:ext cx="453521" cy="453521"/>
            </a:xfrm>
            <a:prstGeom prst="ellipse">
              <a:avLst/>
            </a:prstGeom>
            <a:solidFill>
              <a:srgbClr val="9200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72000" rIns="0" bIns="0" rtlCol="0" anchor="ctr"/>
            <a:lstStyle/>
            <a:p>
              <a:pPr lvl="0" algn="ctr" defTabSz="914400">
                <a:defRPr/>
              </a:pPr>
              <a:r>
                <a:rPr lang="zh-CN" altLang="en-US" sz="2000">
                  <a:solidFill>
                    <a:prstClr val="white"/>
                  </a:solidFill>
                  <a:latin typeface="Agency FB" panose="020B0503020202020204" pitchFamily="34" charset="0"/>
                  <a:ea typeface="方正兰亭黑简体" panose="02000000000000000000" charset="-122"/>
                </a:rPr>
                <a:t>看</a:t>
              </a:r>
              <a:endParaRPr lang="zh-CN" altLang="en-US" sz="2000">
                <a:solidFill>
                  <a:prstClr val="white"/>
                </a:solidFill>
                <a:latin typeface="Agency FB" panose="020B0503020202020204" pitchFamily="34" charset="0"/>
                <a:ea typeface="方正兰亭黑简体" panose="02000000000000000000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6276435" y="1902441"/>
            <a:ext cx="22770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300" normalizeH="0" baseline="0" noProof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ea"/>
                <a:sym typeface="+mn-lt"/>
              </a:rPr>
              <a:t>basketball</a:t>
            </a:r>
            <a:endParaRPr kumimoji="0" lang="zh-CN" altLang="en-US" sz="2400" b="0" i="0" u="none" strike="noStrike" kern="1200" cap="none" spc="300" normalizeH="0" baseline="0" noProof="0" dirty="0">
              <a:ln>
                <a:noFill/>
              </a:ln>
              <a:solidFill>
                <a:srgbClr val="000000">
                  <a:lumMod val="95000"/>
                  <a:lumOff val="5000"/>
                </a:srgbClr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ea"/>
              <a:sym typeface="+mn-lt"/>
            </a:endParaRPr>
          </a:p>
        </p:txBody>
      </p:sp>
      <p:pic>
        <p:nvPicPr>
          <p:cNvPr id="3" name="图片 2" descr="预览图_千图网_编号36307776"/>
          <p:cNvPicPr>
            <a:picLocks noChangeAspect="1"/>
          </p:cNvPicPr>
          <p:nvPr/>
        </p:nvPicPr>
        <p:blipFill>
          <a:blip r:embed="rId3"/>
          <a:srcRect t="9848" r="2652" b="19697"/>
          <a:stretch>
            <a:fillRect/>
          </a:stretch>
        </p:blipFill>
        <p:spPr>
          <a:xfrm>
            <a:off x="-125095" y="255270"/>
            <a:ext cx="6401435" cy="463296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tags/tag1.xml><?xml version="1.0" encoding="utf-8"?>
<p:tagLst xmlns:p="http://schemas.openxmlformats.org/presentationml/2006/main">
  <p:tag name="MH" val="20150622070742"/>
  <p:tag name="MH_LIBRARY" val="CONTENTS"/>
  <p:tag name="MH_TYPE" val="OTHERS"/>
  <p:tag name="ID" val="547136"/>
</p:tagLst>
</file>

<file path=ppt/tags/tag2.xml><?xml version="1.0" encoding="utf-8"?>
<p:tagLst xmlns:p="http://schemas.openxmlformats.org/presentationml/2006/main">
  <p:tag name="MH" val="20150622070742"/>
  <p:tag name="MH_LIBRARY" val="CONTENTS"/>
  <p:tag name="MH_TYPE" val="OTHERS"/>
  <p:tag name="ID" val="547136"/>
</p:tagLst>
</file>

<file path=ppt/theme/theme1.xml><?xml version="1.0" encoding="utf-8"?>
<a:theme xmlns:a="http://schemas.openxmlformats.org/drawingml/2006/main" name="Office 主题​​">
  <a:themeElements>
    <a:clrScheme name="自定义 13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10C1A"/>
      </a:accent1>
      <a:accent2>
        <a:srgbClr val="0F2963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主题">
  <a:themeElements>
    <a:clrScheme name="自定义 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985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1">
      <a:majorFont>
        <a:latin typeface="Calibri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9_Office 主题">
  <a:themeElements>
    <a:clrScheme name="自定义 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E9857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1">
      <a:majorFont>
        <a:latin typeface="Calibri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2102</Words>
  <Application>WPS 演示</Application>
  <PresentationFormat>全屏显示(16:9)</PresentationFormat>
  <Paragraphs>326</Paragraphs>
  <Slides>19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19</vt:i4>
      </vt:variant>
    </vt:vector>
  </HeadingPairs>
  <TitlesOfParts>
    <vt:vector size="51" baseType="lpstr">
      <vt:lpstr>Arial</vt:lpstr>
      <vt:lpstr>宋体</vt:lpstr>
      <vt:lpstr>Wingdings</vt:lpstr>
      <vt:lpstr>Agency FB</vt:lpstr>
      <vt:lpstr>Trebuchet MS</vt:lpstr>
      <vt:lpstr>方正兰亭黑简体</vt:lpstr>
      <vt:lpstr>华文中宋</vt:lpstr>
      <vt:lpstr>Calibri</vt:lpstr>
      <vt:lpstr>微软雅黑</vt:lpstr>
      <vt:lpstr>Calibri</vt:lpstr>
      <vt:lpstr>Impact</vt:lpstr>
      <vt:lpstr>张海山锐谐体2.0-授权联系：Samtype@QQ.com</vt:lpstr>
      <vt:lpstr>Montserrat Medium</vt:lpstr>
      <vt:lpstr>Segoe Print</vt:lpstr>
      <vt:lpstr>Campton Light DEMO</vt:lpstr>
      <vt:lpstr>Lato Light</vt:lpstr>
      <vt:lpstr>方正兰亭粗黑简体</vt:lpstr>
      <vt:lpstr>Segoe UI</vt:lpstr>
      <vt:lpstr>Times New Roman</vt:lpstr>
      <vt:lpstr>幼圆</vt:lpstr>
      <vt:lpstr>Open Sans Semibold</vt:lpstr>
      <vt:lpstr>Kartika</vt:lpstr>
      <vt:lpstr>Open Sans</vt:lpstr>
      <vt:lpstr>Aharoni</vt:lpstr>
      <vt:lpstr>Arial Unicode MS</vt:lpstr>
      <vt:lpstr>等线 Light</vt:lpstr>
      <vt:lpstr>等线</vt:lpstr>
      <vt:lpstr>Calibri Light</vt:lpstr>
      <vt:lpstr>黑体</vt:lpstr>
      <vt:lpstr>Office 主题​​</vt:lpstr>
      <vt:lpstr>7_Office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2017-11-29T04:02:00Z</dcterms:created>
  <dcterms:modified xsi:type="dcterms:W3CDTF">2020-07-27T09:09:30Z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